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2" r:id="rId2"/>
    <p:sldId id="38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京都府の花、鳥、木、草花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073CB68-1329-4825-89D7-E7EB95F28100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シダレ桜（府の花）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3AA1CA-AE51-4D0A-932E-FBE4924E63FC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オオミズナギドリ（府の鳥）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A8BE054-4015-47E5-94D0-7B2647522A88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北山杉（府の木）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A9135C2-D999-44EE-8CBD-D121F4D4C006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嵯峨ギク（府の草花）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E1E8466-A9DF-415B-B581-E976ED140E83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ナデシコ（府の草花）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44465F7-129D-4C7C-9AD7-BBCFAD7E32A7}"/>
              </a:ext>
            </a:extLst>
          </p:cNvPr>
          <p:cNvGrpSpPr/>
          <p:nvPr/>
        </p:nvGrpSpPr>
        <p:grpSpPr>
          <a:xfrm>
            <a:off x="7003505" y="909657"/>
            <a:ext cx="1823540" cy="2559865"/>
            <a:chOff x="1087201" y="3713146"/>
            <a:chExt cx="1902798" cy="2671126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F358875F-A36D-4879-90D8-433C7A9983E4}"/>
                </a:ext>
              </a:extLst>
            </p:cNvPr>
            <p:cNvSpPr/>
            <p:nvPr/>
          </p:nvSpPr>
          <p:spPr>
            <a:xfrm>
              <a:off x="1087201" y="5833525"/>
              <a:ext cx="1902798" cy="550747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9D63EF70-29A9-446C-BDB3-B02EC878DFC1}"/>
                </a:ext>
              </a:extLst>
            </p:cNvPr>
            <p:cNvGrpSpPr/>
            <p:nvPr/>
          </p:nvGrpSpPr>
          <p:grpSpPr>
            <a:xfrm>
              <a:off x="1433212" y="3713146"/>
              <a:ext cx="632654" cy="2430894"/>
              <a:chOff x="1729547" y="3804586"/>
              <a:chExt cx="632654" cy="2430894"/>
            </a:xfrm>
          </p:grpSpPr>
          <p:sp>
            <p:nvSpPr>
              <p:cNvPr id="97" name="台形 96">
                <a:extLst>
                  <a:ext uri="{FF2B5EF4-FFF2-40B4-BE49-F238E27FC236}">
                    <a16:creationId xmlns:a16="http://schemas.microsoft.com/office/drawing/2014/main" id="{E805F688-D301-426D-BB65-FA62966C09D9}"/>
                  </a:ext>
                </a:extLst>
              </p:cNvPr>
              <p:cNvSpPr/>
              <p:nvPr/>
            </p:nvSpPr>
            <p:spPr>
              <a:xfrm>
                <a:off x="1988630" y="4465320"/>
                <a:ext cx="114490" cy="1770160"/>
              </a:xfrm>
              <a:prstGeom prst="trapezoid">
                <a:avLst>
                  <a:gd name="adj" fmla="val 10555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E21C0239-45DB-40C4-8A97-724304C6A46B}"/>
                  </a:ext>
                </a:extLst>
              </p:cNvPr>
              <p:cNvGrpSpPr/>
              <p:nvPr/>
            </p:nvGrpSpPr>
            <p:grpSpPr>
              <a:xfrm>
                <a:off x="1729547" y="3804586"/>
                <a:ext cx="632654" cy="1209175"/>
                <a:chOff x="1620873" y="3955292"/>
                <a:chExt cx="850001" cy="1740788"/>
              </a:xfrm>
            </p:grpSpPr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0F58DC23-8B7A-4CC4-A08B-6501C5E3A903}"/>
                    </a:ext>
                  </a:extLst>
                </p:cNvPr>
                <p:cNvGrpSpPr/>
                <p:nvPr/>
              </p:nvGrpSpPr>
              <p:grpSpPr>
                <a:xfrm>
                  <a:off x="1620873" y="3955293"/>
                  <a:ext cx="850001" cy="1707900"/>
                  <a:chOff x="1105797" y="3181393"/>
                  <a:chExt cx="1201466" cy="2414095"/>
                </a:xfrm>
              </p:grpSpPr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0DBD1D77-7EF0-4772-8FF6-2A1A6A4E975F}"/>
                      </a:ext>
                    </a:extLst>
                  </p:cNvPr>
                  <p:cNvSpPr/>
                  <p:nvPr/>
                </p:nvSpPr>
                <p:spPr>
                  <a:xfrm flipV="1">
                    <a:off x="1105797" y="3246286"/>
                    <a:ext cx="1201466" cy="2349202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80016671-B57B-4347-892E-151649142E62}"/>
                      </a:ext>
                    </a:extLst>
                  </p:cNvPr>
                  <p:cNvSpPr/>
                  <p:nvPr/>
                </p:nvSpPr>
                <p:spPr>
                  <a:xfrm flipV="1">
                    <a:off x="1143897" y="3246285"/>
                    <a:ext cx="1125266" cy="2024213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フリーフォーム: 図形 110">
                    <a:extLst>
                      <a:ext uri="{FF2B5EF4-FFF2-40B4-BE49-F238E27FC236}">
                        <a16:creationId xmlns:a16="http://schemas.microsoft.com/office/drawing/2014/main" id="{B98D1B23-7A0A-4FBC-8217-083755BF26AA}"/>
                      </a:ext>
                    </a:extLst>
                  </p:cNvPr>
                  <p:cNvSpPr/>
                  <p:nvPr/>
                </p:nvSpPr>
                <p:spPr>
                  <a:xfrm flipV="1">
                    <a:off x="1194697" y="3246284"/>
                    <a:ext cx="1023666" cy="16876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372303D3-5652-4913-85E9-39D571DBFC41}"/>
                      </a:ext>
                    </a:extLst>
                  </p:cNvPr>
                  <p:cNvSpPr/>
                  <p:nvPr/>
                </p:nvSpPr>
                <p:spPr>
                  <a:xfrm flipV="1">
                    <a:off x="1258197" y="3238455"/>
                    <a:ext cx="896666" cy="1358945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12738D7F-56FE-404C-B7C4-3B6EBDB424A0}"/>
                      </a:ext>
                    </a:extLst>
                  </p:cNvPr>
                  <p:cNvSpPr/>
                  <p:nvPr/>
                </p:nvSpPr>
                <p:spPr>
                  <a:xfrm flipV="1">
                    <a:off x="1347097" y="3246283"/>
                    <a:ext cx="718866" cy="104631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79C60A6B-3321-40EF-9529-D6D8BD7422F5}"/>
                      </a:ext>
                    </a:extLst>
                  </p:cNvPr>
                  <p:cNvSpPr/>
                  <p:nvPr/>
                </p:nvSpPr>
                <p:spPr>
                  <a:xfrm flipV="1">
                    <a:off x="1443183" y="3246286"/>
                    <a:ext cx="526694" cy="7224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023C162F-8863-4C05-96DF-99E40FF62754}"/>
                      </a:ext>
                    </a:extLst>
                  </p:cNvPr>
                  <p:cNvSpPr/>
                  <p:nvPr/>
                </p:nvSpPr>
                <p:spPr>
                  <a:xfrm flipV="1">
                    <a:off x="1512197" y="3181393"/>
                    <a:ext cx="388666" cy="45494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940187DA-DA96-4529-84AA-500FB0AC4268}"/>
                    </a:ext>
                  </a:extLst>
                </p:cNvPr>
                <p:cNvSpPr/>
                <p:nvPr/>
              </p:nvSpPr>
              <p:spPr>
                <a:xfrm flipV="1">
                  <a:off x="1620873" y="3955293"/>
                  <a:ext cx="850001" cy="1707900"/>
                </a:xfrm>
                <a:custGeom>
                  <a:avLst/>
                  <a:gdLst>
                    <a:gd name="connsiteX0" fmla="*/ 600733 w 1201466"/>
                    <a:gd name="connsiteY0" fmla="*/ 2414095 h 2414095"/>
                    <a:gd name="connsiteX1" fmla="*/ 795066 w 1201466"/>
                    <a:gd name="connsiteY1" fmla="*/ 1975669 h 2414095"/>
                    <a:gd name="connsiteX2" fmla="*/ 743674 w 1201466"/>
                    <a:gd name="connsiteY2" fmla="*/ 1971300 h 2414095"/>
                    <a:gd name="connsiteX3" fmla="*/ 864080 w 1201466"/>
                    <a:gd name="connsiteY3" fmla="*/ 1652972 h 2414095"/>
                    <a:gd name="connsiteX4" fmla="*/ 849437 w 1201466"/>
                    <a:gd name="connsiteY4" fmla="*/ 1651513 h 2414095"/>
                    <a:gd name="connsiteX5" fmla="*/ 960166 w 1201466"/>
                    <a:gd name="connsiteY5" fmla="*/ 1340883 h 2414095"/>
                    <a:gd name="connsiteX6" fmla="*/ 949010 w 1201466"/>
                    <a:gd name="connsiteY6" fmla="*/ 1339703 h 2414095"/>
                    <a:gd name="connsiteX7" fmla="*/ 1049066 w 1201466"/>
                    <a:gd name="connsiteY7" fmla="*/ 1047434 h 2414095"/>
                    <a:gd name="connsiteX8" fmla="*/ 1011703 w 1201466"/>
                    <a:gd name="connsiteY8" fmla="*/ 1043322 h 2414095"/>
                    <a:gd name="connsiteX9" fmla="*/ 1112566 w 1201466"/>
                    <a:gd name="connsiteY9" fmla="*/ 722823 h 2414095"/>
                    <a:gd name="connsiteX10" fmla="*/ 1071248 w 1201466"/>
                    <a:gd name="connsiteY10" fmla="*/ 717876 h 2414095"/>
                    <a:gd name="connsiteX11" fmla="*/ 1163366 w 1201466"/>
                    <a:gd name="connsiteY11" fmla="*/ 398493 h 2414095"/>
                    <a:gd name="connsiteX12" fmla="*/ 1119868 w 1201466"/>
                    <a:gd name="connsiteY12" fmla="*/ 392811 h 2414095"/>
                    <a:gd name="connsiteX13" fmla="*/ 1201466 w 1201466"/>
                    <a:gd name="connsiteY13" fmla="*/ 85304 h 2414095"/>
                    <a:gd name="connsiteX14" fmla="*/ 600733 w 1201466"/>
                    <a:gd name="connsiteY14" fmla="*/ 0 h 2414095"/>
                    <a:gd name="connsiteX15" fmla="*/ 0 w 1201466"/>
                    <a:gd name="connsiteY15" fmla="*/ 85304 h 2414095"/>
                    <a:gd name="connsiteX16" fmla="*/ 81598 w 1201466"/>
                    <a:gd name="connsiteY16" fmla="*/ 392811 h 2414095"/>
                    <a:gd name="connsiteX17" fmla="*/ 38100 w 1201466"/>
                    <a:gd name="connsiteY17" fmla="*/ 398493 h 2414095"/>
                    <a:gd name="connsiteX18" fmla="*/ 130218 w 1201466"/>
                    <a:gd name="connsiteY18" fmla="*/ 717876 h 2414095"/>
                    <a:gd name="connsiteX19" fmla="*/ 88900 w 1201466"/>
                    <a:gd name="connsiteY19" fmla="*/ 722823 h 2414095"/>
                    <a:gd name="connsiteX20" fmla="*/ 189763 w 1201466"/>
                    <a:gd name="connsiteY20" fmla="*/ 1043322 h 2414095"/>
                    <a:gd name="connsiteX21" fmla="*/ 152400 w 1201466"/>
                    <a:gd name="connsiteY21" fmla="*/ 1047434 h 2414095"/>
                    <a:gd name="connsiteX22" fmla="*/ 252457 w 1201466"/>
                    <a:gd name="connsiteY22" fmla="*/ 1339703 h 2414095"/>
                    <a:gd name="connsiteX23" fmla="*/ 241300 w 1201466"/>
                    <a:gd name="connsiteY23" fmla="*/ 1340883 h 2414095"/>
                    <a:gd name="connsiteX24" fmla="*/ 352030 w 1201466"/>
                    <a:gd name="connsiteY24" fmla="*/ 1651513 h 2414095"/>
                    <a:gd name="connsiteX25" fmla="*/ 337386 w 1201466"/>
                    <a:gd name="connsiteY25" fmla="*/ 1652972 h 2414095"/>
                    <a:gd name="connsiteX26" fmla="*/ 457793 w 1201466"/>
                    <a:gd name="connsiteY26" fmla="*/ 1971300 h 2414095"/>
                    <a:gd name="connsiteX27" fmla="*/ 406400 w 1201466"/>
                    <a:gd name="connsiteY27" fmla="*/ 1975669 h 2414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201466" h="2414095">
                      <a:moveTo>
                        <a:pt x="600733" y="2414095"/>
                      </a:moveTo>
                      <a:lnTo>
                        <a:pt x="795066" y="1975669"/>
                      </a:lnTo>
                      <a:lnTo>
                        <a:pt x="743674" y="1971300"/>
                      </a:lnTo>
                      <a:lnTo>
                        <a:pt x="864080" y="1652972"/>
                      </a:lnTo>
                      <a:lnTo>
                        <a:pt x="849437" y="1651513"/>
                      </a:lnTo>
                      <a:lnTo>
                        <a:pt x="960166" y="1340883"/>
                      </a:lnTo>
                      <a:lnTo>
                        <a:pt x="949010" y="1339703"/>
                      </a:lnTo>
                      <a:lnTo>
                        <a:pt x="1049066" y="1047434"/>
                      </a:lnTo>
                      <a:lnTo>
                        <a:pt x="1011703" y="1043322"/>
                      </a:lnTo>
                      <a:lnTo>
                        <a:pt x="1112566" y="722823"/>
                      </a:lnTo>
                      <a:lnTo>
                        <a:pt x="1071248" y="717876"/>
                      </a:lnTo>
                      <a:lnTo>
                        <a:pt x="1163366" y="398493"/>
                      </a:lnTo>
                      <a:lnTo>
                        <a:pt x="1119868" y="392811"/>
                      </a:lnTo>
                      <a:lnTo>
                        <a:pt x="1201466" y="85304"/>
                      </a:lnTo>
                      <a:lnTo>
                        <a:pt x="600733" y="0"/>
                      </a:lnTo>
                      <a:lnTo>
                        <a:pt x="0" y="85304"/>
                      </a:lnTo>
                      <a:lnTo>
                        <a:pt x="81598" y="392811"/>
                      </a:lnTo>
                      <a:lnTo>
                        <a:pt x="38100" y="398493"/>
                      </a:lnTo>
                      <a:lnTo>
                        <a:pt x="130218" y="717876"/>
                      </a:lnTo>
                      <a:lnTo>
                        <a:pt x="88900" y="722823"/>
                      </a:lnTo>
                      <a:lnTo>
                        <a:pt x="189763" y="1043322"/>
                      </a:lnTo>
                      <a:lnTo>
                        <a:pt x="152400" y="1047434"/>
                      </a:lnTo>
                      <a:lnTo>
                        <a:pt x="252457" y="1339703"/>
                      </a:lnTo>
                      <a:lnTo>
                        <a:pt x="241300" y="1340883"/>
                      </a:lnTo>
                      <a:lnTo>
                        <a:pt x="352030" y="1651513"/>
                      </a:lnTo>
                      <a:lnTo>
                        <a:pt x="337386" y="1652972"/>
                      </a:lnTo>
                      <a:lnTo>
                        <a:pt x="457793" y="1971300"/>
                      </a:lnTo>
                      <a:lnTo>
                        <a:pt x="406400" y="197566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EAB3C420-F06A-4526-8970-0DBD0328E3CB}"/>
                    </a:ext>
                  </a:extLst>
                </p:cNvPr>
                <p:cNvGrpSpPr/>
                <p:nvPr/>
              </p:nvGrpSpPr>
              <p:grpSpPr>
                <a:xfrm>
                  <a:off x="1831337" y="3955292"/>
                  <a:ext cx="429073" cy="1740788"/>
                  <a:chOff x="1403285" y="3181392"/>
                  <a:chExt cx="606490" cy="2460582"/>
                </a:xfrm>
              </p:grpSpPr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51F5C476-CA6D-4FD4-B8E0-C67BEA7BBB7A}"/>
                      </a:ext>
                    </a:extLst>
                  </p:cNvPr>
                  <p:cNvSpPr/>
                  <p:nvPr/>
                </p:nvSpPr>
                <p:spPr>
                  <a:xfrm flipV="1">
                    <a:off x="1403285" y="3246285"/>
                    <a:ext cx="606490" cy="239568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29A618AA-535A-4674-9993-720347DF70B3}"/>
                      </a:ext>
                    </a:extLst>
                  </p:cNvPr>
                  <p:cNvSpPr/>
                  <p:nvPr/>
                </p:nvSpPr>
                <p:spPr>
                  <a:xfrm flipV="1">
                    <a:off x="1422518" y="3246283"/>
                    <a:ext cx="568024" cy="206426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6281571E-EEF0-4444-8718-270F1E480453}"/>
                      </a:ext>
                    </a:extLst>
                  </p:cNvPr>
                  <p:cNvSpPr/>
                  <p:nvPr/>
                </p:nvSpPr>
                <p:spPr>
                  <a:xfrm flipV="1">
                    <a:off x="1448161" y="3246284"/>
                    <a:ext cx="516738" cy="17210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EA68AAE8-BBC5-46E8-B1AD-C5B1EDAB531B}"/>
                      </a:ext>
                    </a:extLst>
                  </p:cNvPr>
                  <p:cNvSpPr/>
                  <p:nvPr/>
                </p:nvSpPr>
                <p:spPr>
                  <a:xfrm flipV="1">
                    <a:off x="1480215" y="3238453"/>
                    <a:ext cx="452630" cy="138583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CC562527-C672-431F-A0A2-BF4548E9E26C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091" y="3246282"/>
                    <a:ext cx="362878" cy="1067021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22BF5247-891E-4790-9301-2D67D54E16AA}"/>
                      </a:ext>
                    </a:extLst>
                  </p:cNvPr>
                  <p:cNvSpPr/>
                  <p:nvPr/>
                </p:nvSpPr>
                <p:spPr>
                  <a:xfrm flipV="1">
                    <a:off x="1573595" y="3246286"/>
                    <a:ext cx="265870" cy="7367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399AA8D4-2CD9-4CBE-B30B-DF6857B3BC79}"/>
                      </a:ext>
                    </a:extLst>
                  </p:cNvPr>
                  <p:cNvSpPr/>
                  <p:nvPr/>
                </p:nvSpPr>
                <p:spPr>
                  <a:xfrm flipV="1">
                    <a:off x="1608432" y="3181392"/>
                    <a:ext cx="196196" cy="46394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EB6415B6-9606-44EA-8426-6BE5B6608F28}"/>
                </a:ext>
              </a:extLst>
            </p:cNvPr>
            <p:cNvGrpSpPr/>
            <p:nvPr/>
          </p:nvGrpSpPr>
          <p:grpSpPr>
            <a:xfrm>
              <a:off x="2011487" y="3713146"/>
              <a:ext cx="632654" cy="2430894"/>
              <a:chOff x="1729547" y="3804586"/>
              <a:chExt cx="632654" cy="2430894"/>
            </a:xfrm>
          </p:grpSpPr>
          <p:sp>
            <p:nvSpPr>
              <p:cNvPr id="78" name="台形 77">
                <a:extLst>
                  <a:ext uri="{FF2B5EF4-FFF2-40B4-BE49-F238E27FC236}">
                    <a16:creationId xmlns:a16="http://schemas.microsoft.com/office/drawing/2014/main" id="{A8DAAC32-C1EA-499F-AB88-47FB352B7C6C}"/>
                  </a:ext>
                </a:extLst>
              </p:cNvPr>
              <p:cNvSpPr/>
              <p:nvPr/>
            </p:nvSpPr>
            <p:spPr>
              <a:xfrm>
                <a:off x="1988630" y="4465320"/>
                <a:ext cx="114490" cy="1770160"/>
              </a:xfrm>
              <a:prstGeom prst="trapezoid">
                <a:avLst>
                  <a:gd name="adj" fmla="val 10555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09F477A0-57A2-4CF3-B7D2-38D4E5ADF59F}"/>
                  </a:ext>
                </a:extLst>
              </p:cNvPr>
              <p:cNvGrpSpPr/>
              <p:nvPr/>
            </p:nvGrpSpPr>
            <p:grpSpPr>
              <a:xfrm>
                <a:off x="1729547" y="3804586"/>
                <a:ext cx="632654" cy="1209175"/>
                <a:chOff x="1620873" y="3955292"/>
                <a:chExt cx="850001" cy="1740788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5C3B466E-C2E8-4C44-B15A-8A2EB82FCE75}"/>
                    </a:ext>
                  </a:extLst>
                </p:cNvPr>
                <p:cNvGrpSpPr/>
                <p:nvPr/>
              </p:nvGrpSpPr>
              <p:grpSpPr>
                <a:xfrm>
                  <a:off x="1620873" y="3955293"/>
                  <a:ext cx="850001" cy="1707900"/>
                  <a:chOff x="1105797" y="3181393"/>
                  <a:chExt cx="1201466" cy="2414095"/>
                </a:xfrm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FFA1FE2D-F290-4B9C-8CAB-AA97FEF215DC}"/>
                      </a:ext>
                    </a:extLst>
                  </p:cNvPr>
                  <p:cNvSpPr/>
                  <p:nvPr/>
                </p:nvSpPr>
                <p:spPr>
                  <a:xfrm flipV="1">
                    <a:off x="1105797" y="3246286"/>
                    <a:ext cx="1201466" cy="2349202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29BD2CEA-00B1-40FF-9912-FB4507A48F35}"/>
                      </a:ext>
                    </a:extLst>
                  </p:cNvPr>
                  <p:cNvSpPr/>
                  <p:nvPr/>
                </p:nvSpPr>
                <p:spPr>
                  <a:xfrm flipV="1">
                    <a:off x="1143897" y="3246285"/>
                    <a:ext cx="1125266" cy="2024213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F372FF82-C4C2-4CA6-A8B6-CE0AE103CD7C}"/>
                      </a:ext>
                    </a:extLst>
                  </p:cNvPr>
                  <p:cNvSpPr/>
                  <p:nvPr/>
                </p:nvSpPr>
                <p:spPr>
                  <a:xfrm flipV="1">
                    <a:off x="1194697" y="3246284"/>
                    <a:ext cx="1023666" cy="16876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60C9F302-42C5-4EFF-AC21-EAB8D744E387}"/>
                      </a:ext>
                    </a:extLst>
                  </p:cNvPr>
                  <p:cNvSpPr/>
                  <p:nvPr/>
                </p:nvSpPr>
                <p:spPr>
                  <a:xfrm flipV="1">
                    <a:off x="1258197" y="3238455"/>
                    <a:ext cx="896666" cy="1358945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1534F260-1D4D-4F0B-8DBD-ABCAF88F9310}"/>
                      </a:ext>
                    </a:extLst>
                  </p:cNvPr>
                  <p:cNvSpPr/>
                  <p:nvPr/>
                </p:nvSpPr>
                <p:spPr>
                  <a:xfrm flipV="1">
                    <a:off x="1347097" y="3246283"/>
                    <a:ext cx="718866" cy="104631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E58B4402-6E8C-43D1-B7A0-C48F4335CC1F}"/>
                      </a:ext>
                    </a:extLst>
                  </p:cNvPr>
                  <p:cNvSpPr/>
                  <p:nvPr/>
                </p:nvSpPr>
                <p:spPr>
                  <a:xfrm flipV="1">
                    <a:off x="1443183" y="3246286"/>
                    <a:ext cx="526694" cy="7224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7061E7DA-A660-49F0-AD9D-92474CF65087}"/>
                      </a:ext>
                    </a:extLst>
                  </p:cNvPr>
                  <p:cNvSpPr/>
                  <p:nvPr/>
                </p:nvSpPr>
                <p:spPr>
                  <a:xfrm flipV="1">
                    <a:off x="1512197" y="3181393"/>
                    <a:ext cx="388666" cy="45494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15EBD6B3-9DB2-486C-9D03-3EB20BD1EC19}"/>
                    </a:ext>
                  </a:extLst>
                </p:cNvPr>
                <p:cNvSpPr/>
                <p:nvPr/>
              </p:nvSpPr>
              <p:spPr>
                <a:xfrm flipV="1">
                  <a:off x="1620873" y="3955293"/>
                  <a:ext cx="850001" cy="1707900"/>
                </a:xfrm>
                <a:custGeom>
                  <a:avLst/>
                  <a:gdLst>
                    <a:gd name="connsiteX0" fmla="*/ 600733 w 1201466"/>
                    <a:gd name="connsiteY0" fmla="*/ 2414095 h 2414095"/>
                    <a:gd name="connsiteX1" fmla="*/ 795066 w 1201466"/>
                    <a:gd name="connsiteY1" fmla="*/ 1975669 h 2414095"/>
                    <a:gd name="connsiteX2" fmla="*/ 743674 w 1201466"/>
                    <a:gd name="connsiteY2" fmla="*/ 1971300 h 2414095"/>
                    <a:gd name="connsiteX3" fmla="*/ 864080 w 1201466"/>
                    <a:gd name="connsiteY3" fmla="*/ 1652972 h 2414095"/>
                    <a:gd name="connsiteX4" fmla="*/ 849437 w 1201466"/>
                    <a:gd name="connsiteY4" fmla="*/ 1651513 h 2414095"/>
                    <a:gd name="connsiteX5" fmla="*/ 960166 w 1201466"/>
                    <a:gd name="connsiteY5" fmla="*/ 1340883 h 2414095"/>
                    <a:gd name="connsiteX6" fmla="*/ 949010 w 1201466"/>
                    <a:gd name="connsiteY6" fmla="*/ 1339703 h 2414095"/>
                    <a:gd name="connsiteX7" fmla="*/ 1049066 w 1201466"/>
                    <a:gd name="connsiteY7" fmla="*/ 1047434 h 2414095"/>
                    <a:gd name="connsiteX8" fmla="*/ 1011703 w 1201466"/>
                    <a:gd name="connsiteY8" fmla="*/ 1043322 h 2414095"/>
                    <a:gd name="connsiteX9" fmla="*/ 1112566 w 1201466"/>
                    <a:gd name="connsiteY9" fmla="*/ 722823 h 2414095"/>
                    <a:gd name="connsiteX10" fmla="*/ 1071248 w 1201466"/>
                    <a:gd name="connsiteY10" fmla="*/ 717876 h 2414095"/>
                    <a:gd name="connsiteX11" fmla="*/ 1163366 w 1201466"/>
                    <a:gd name="connsiteY11" fmla="*/ 398493 h 2414095"/>
                    <a:gd name="connsiteX12" fmla="*/ 1119868 w 1201466"/>
                    <a:gd name="connsiteY12" fmla="*/ 392811 h 2414095"/>
                    <a:gd name="connsiteX13" fmla="*/ 1201466 w 1201466"/>
                    <a:gd name="connsiteY13" fmla="*/ 85304 h 2414095"/>
                    <a:gd name="connsiteX14" fmla="*/ 600733 w 1201466"/>
                    <a:gd name="connsiteY14" fmla="*/ 0 h 2414095"/>
                    <a:gd name="connsiteX15" fmla="*/ 0 w 1201466"/>
                    <a:gd name="connsiteY15" fmla="*/ 85304 h 2414095"/>
                    <a:gd name="connsiteX16" fmla="*/ 81598 w 1201466"/>
                    <a:gd name="connsiteY16" fmla="*/ 392811 h 2414095"/>
                    <a:gd name="connsiteX17" fmla="*/ 38100 w 1201466"/>
                    <a:gd name="connsiteY17" fmla="*/ 398493 h 2414095"/>
                    <a:gd name="connsiteX18" fmla="*/ 130218 w 1201466"/>
                    <a:gd name="connsiteY18" fmla="*/ 717876 h 2414095"/>
                    <a:gd name="connsiteX19" fmla="*/ 88900 w 1201466"/>
                    <a:gd name="connsiteY19" fmla="*/ 722823 h 2414095"/>
                    <a:gd name="connsiteX20" fmla="*/ 189763 w 1201466"/>
                    <a:gd name="connsiteY20" fmla="*/ 1043322 h 2414095"/>
                    <a:gd name="connsiteX21" fmla="*/ 152400 w 1201466"/>
                    <a:gd name="connsiteY21" fmla="*/ 1047434 h 2414095"/>
                    <a:gd name="connsiteX22" fmla="*/ 252457 w 1201466"/>
                    <a:gd name="connsiteY22" fmla="*/ 1339703 h 2414095"/>
                    <a:gd name="connsiteX23" fmla="*/ 241300 w 1201466"/>
                    <a:gd name="connsiteY23" fmla="*/ 1340883 h 2414095"/>
                    <a:gd name="connsiteX24" fmla="*/ 352030 w 1201466"/>
                    <a:gd name="connsiteY24" fmla="*/ 1651513 h 2414095"/>
                    <a:gd name="connsiteX25" fmla="*/ 337386 w 1201466"/>
                    <a:gd name="connsiteY25" fmla="*/ 1652972 h 2414095"/>
                    <a:gd name="connsiteX26" fmla="*/ 457793 w 1201466"/>
                    <a:gd name="connsiteY26" fmla="*/ 1971300 h 2414095"/>
                    <a:gd name="connsiteX27" fmla="*/ 406400 w 1201466"/>
                    <a:gd name="connsiteY27" fmla="*/ 1975669 h 2414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201466" h="2414095">
                      <a:moveTo>
                        <a:pt x="600733" y="2414095"/>
                      </a:moveTo>
                      <a:lnTo>
                        <a:pt x="795066" y="1975669"/>
                      </a:lnTo>
                      <a:lnTo>
                        <a:pt x="743674" y="1971300"/>
                      </a:lnTo>
                      <a:lnTo>
                        <a:pt x="864080" y="1652972"/>
                      </a:lnTo>
                      <a:lnTo>
                        <a:pt x="849437" y="1651513"/>
                      </a:lnTo>
                      <a:lnTo>
                        <a:pt x="960166" y="1340883"/>
                      </a:lnTo>
                      <a:lnTo>
                        <a:pt x="949010" y="1339703"/>
                      </a:lnTo>
                      <a:lnTo>
                        <a:pt x="1049066" y="1047434"/>
                      </a:lnTo>
                      <a:lnTo>
                        <a:pt x="1011703" y="1043322"/>
                      </a:lnTo>
                      <a:lnTo>
                        <a:pt x="1112566" y="722823"/>
                      </a:lnTo>
                      <a:lnTo>
                        <a:pt x="1071248" y="717876"/>
                      </a:lnTo>
                      <a:lnTo>
                        <a:pt x="1163366" y="398493"/>
                      </a:lnTo>
                      <a:lnTo>
                        <a:pt x="1119868" y="392811"/>
                      </a:lnTo>
                      <a:lnTo>
                        <a:pt x="1201466" y="85304"/>
                      </a:lnTo>
                      <a:lnTo>
                        <a:pt x="600733" y="0"/>
                      </a:lnTo>
                      <a:lnTo>
                        <a:pt x="0" y="85304"/>
                      </a:lnTo>
                      <a:lnTo>
                        <a:pt x="81598" y="392811"/>
                      </a:lnTo>
                      <a:lnTo>
                        <a:pt x="38100" y="398493"/>
                      </a:lnTo>
                      <a:lnTo>
                        <a:pt x="130218" y="717876"/>
                      </a:lnTo>
                      <a:lnTo>
                        <a:pt x="88900" y="722823"/>
                      </a:lnTo>
                      <a:lnTo>
                        <a:pt x="189763" y="1043322"/>
                      </a:lnTo>
                      <a:lnTo>
                        <a:pt x="152400" y="1047434"/>
                      </a:lnTo>
                      <a:lnTo>
                        <a:pt x="252457" y="1339703"/>
                      </a:lnTo>
                      <a:lnTo>
                        <a:pt x="241300" y="1340883"/>
                      </a:lnTo>
                      <a:lnTo>
                        <a:pt x="352030" y="1651513"/>
                      </a:lnTo>
                      <a:lnTo>
                        <a:pt x="337386" y="1652972"/>
                      </a:lnTo>
                      <a:lnTo>
                        <a:pt x="457793" y="1971300"/>
                      </a:lnTo>
                      <a:lnTo>
                        <a:pt x="406400" y="197566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985B3E67-7DAE-4615-A9BE-44D6D893D2D4}"/>
                    </a:ext>
                  </a:extLst>
                </p:cNvPr>
                <p:cNvGrpSpPr/>
                <p:nvPr/>
              </p:nvGrpSpPr>
              <p:grpSpPr>
                <a:xfrm>
                  <a:off x="1831337" y="3955292"/>
                  <a:ext cx="429073" cy="1740788"/>
                  <a:chOff x="1403285" y="3181392"/>
                  <a:chExt cx="606490" cy="2460582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FC8C448D-5D0A-475C-A0E7-18B9F30B111F}"/>
                      </a:ext>
                    </a:extLst>
                  </p:cNvPr>
                  <p:cNvSpPr/>
                  <p:nvPr/>
                </p:nvSpPr>
                <p:spPr>
                  <a:xfrm flipV="1">
                    <a:off x="1403285" y="3246285"/>
                    <a:ext cx="606490" cy="239568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7E1193FD-9BBD-42B8-8C39-349C0EA19AC6}"/>
                      </a:ext>
                    </a:extLst>
                  </p:cNvPr>
                  <p:cNvSpPr/>
                  <p:nvPr/>
                </p:nvSpPr>
                <p:spPr>
                  <a:xfrm flipV="1">
                    <a:off x="1422518" y="3246283"/>
                    <a:ext cx="568024" cy="206426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C0F46791-ECB1-43EA-945A-51ACE4A9F29D}"/>
                      </a:ext>
                    </a:extLst>
                  </p:cNvPr>
                  <p:cNvSpPr/>
                  <p:nvPr/>
                </p:nvSpPr>
                <p:spPr>
                  <a:xfrm flipV="1">
                    <a:off x="1448161" y="3246284"/>
                    <a:ext cx="516738" cy="17210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AD1AE5D4-9678-4F9A-A042-6F8B3C11D3BC}"/>
                      </a:ext>
                    </a:extLst>
                  </p:cNvPr>
                  <p:cNvSpPr/>
                  <p:nvPr/>
                </p:nvSpPr>
                <p:spPr>
                  <a:xfrm flipV="1">
                    <a:off x="1480215" y="3238453"/>
                    <a:ext cx="452630" cy="138583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81A2A405-1E65-44FC-8253-BB83D680E1C0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091" y="3246282"/>
                    <a:ext cx="362878" cy="1067021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9934F9EF-A417-4D39-862E-75E1A1F12898}"/>
                      </a:ext>
                    </a:extLst>
                  </p:cNvPr>
                  <p:cNvSpPr/>
                  <p:nvPr/>
                </p:nvSpPr>
                <p:spPr>
                  <a:xfrm flipV="1">
                    <a:off x="1573595" y="3246286"/>
                    <a:ext cx="265870" cy="7367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298C46FC-0EBC-4FAD-B0C9-F1472C306D05}"/>
                      </a:ext>
                    </a:extLst>
                  </p:cNvPr>
                  <p:cNvSpPr/>
                  <p:nvPr/>
                </p:nvSpPr>
                <p:spPr>
                  <a:xfrm flipV="1">
                    <a:off x="1608432" y="3181392"/>
                    <a:ext cx="196196" cy="46394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DE9BFE13-1CCA-4CD8-870D-43C268848738}"/>
                </a:ext>
              </a:extLst>
            </p:cNvPr>
            <p:cNvGrpSpPr/>
            <p:nvPr/>
          </p:nvGrpSpPr>
          <p:grpSpPr>
            <a:xfrm>
              <a:off x="1120747" y="3737734"/>
              <a:ext cx="604701" cy="2323487"/>
              <a:chOff x="1729547" y="3804586"/>
              <a:chExt cx="632654" cy="2430894"/>
            </a:xfrm>
          </p:grpSpPr>
          <p:sp>
            <p:nvSpPr>
              <p:cNvPr id="59" name="台形 58">
                <a:extLst>
                  <a:ext uri="{FF2B5EF4-FFF2-40B4-BE49-F238E27FC236}">
                    <a16:creationId xmlns:a16="http://schemas.microsoft.com/office/drawing/2014/main" id="{7F9E3197-18A9-4BB5-863E-E11059FD4882}"/>
                  </a:ext>
                </a:extLst>
              </p:cNvPr>
              <p:cNvSpPr/>
              <p:nvPr/>
            </p:nvSpPr>
            <p:spPr>
              <a:xfrm>
                <a:off x="1988630" y="4465320"/>
                <a:ext cx="114490" cy="1770160"/>
              </a:xfrm>
              <a:prstGeom prst="trapezoid">
                <a:avLst>
                  <a:gd name="adj" fmla="val 10555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23B6C9AA-B078-45A7-ACF3-2CC550E61436}"/>
                  </a:ext>
                </a:extLst>
              </p:cNvPr>
              <p:cNvGrpSpPr/>
              <p:nvPr/>
            </p:nvGrpSpPr>
            <p:grpSpPr>
              <a:xfrm>
                <a:off x="1729547" y="3804586"/>
                <a:ext cx="632654" cy="1209175"/>
                <a:chOff x="1620873" y="3955292"/>
                <a:chExt cx="850001" cy="1740788"/>
              </a:xfrm>
            </p:grpSpPr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31D04E25-3613-4ABB-9722-926A15F8F29F}"/>
                    </a:ext>
                  </a:extLst>
                </p:cNvPr>
                <p:cNvGrpSpPr/>
                <p:nvPr/>
              </p:nvGrpSpPr>
              <p:grpSpPr>
                <a:xfrm>
                  <a:off x="1620873" y="3955293"/>
                  <a:ext cx="850001" cy="1707900"/>
                  <a:chOff x="1105797" y="3181393"/>
                  <a:chExt cx="1201466" cy="2414095"/>
                </a:xfrm>
              </p:grpSpPr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D5602002-D81E-4EB7-9E2C-8AD5FA0148E6}"/>
                      </a:ext>
                    </a:extLst>
                  </p:cNvPr>
                  <p:cNvSpPr/>
                  <p:nvPr/>
                </p:nvSpPr>
                <p:spPr>
                  <a:xfrm flipV="1">
                    <a:off x="1105797" y="3246286"/>
                    <a:ext cx="1201466" cy="2349202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1EF4D4E5-9BC5-49F3-AAB1-C8ED7E4AE514}"/>
                      </a:ext>
                    </a:extLst>
                  </p:cNvPr>
                  <p:cNvSpPr/>
                  <p:nvPr/>
                </p:nvSpPr>
                <p:spPr>
                  <a:xfrm flipV="1">
                    <a:off x="1143897" y="3246285"/>
                    <a:ext cx="1125266" cy="2024213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B5387F7F-0AA7-41F3-A86B-2BD26AEC14A4}"/>
                      </a:ext>
                    </a:extLst>
                  </p:cNvPr>
                  <p:cNvSpPr/>
                  <p:nvPr/>
                </p:nvSpPr>
                <p:spPr>
                  <a:xfrm flipV="1">
                    <a:off x="1194697" y="3246284"/>
                    <a:ext cx="1023666" cy="16876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E9D36283-B62D-41BF-9C6B-9140EABCC35A}"/>
                      </a:ext>
                    </a:extLst>
                  </p:cNvPr>
                  <p:cNvSpPr/>
                  <p:nvPr/>
                </p:nvSpPr>
                <p:spPr>
                  <a:xfrm flipV="1">
                    <a:off x="1258197" y="3238455"/>
                    <a:ext cx="896666" cy="1358945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0C9FDC93-C161-461C-BAAE-655D854336BD}"/>
                      </a:ext>
                    </a:extLst>
                  </p:cNvPr>
                  <p:cNvSpPr/>
                  <p:nvPr/>
                </p:nvSpPr>
                <p:spPr>
                  <a:xfrm flipV="1">
                    <a:off x="1347097" y="3246283"/>
                    <a:ext cx="718866" cy="104631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95CE1A12-C31C-4E46-B06C-20C0FB14670C}"/>
                      </a:ext>
                    </a:extLst>
                  </p:cNvPr>
                  <p:cNvSpPr/>
                  <p:nvPr/>
                </p:nvSpPr>
                <p:spPr>
                  <a:xfrm flipV="1">
                    <a:off x="1443183" y="3246286"/>
                    <a:ext cx="526694" cy="7224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3DC19453-5CDC-4C61-AD1A-61C194407FCA}"/>
                      </a:ext>
                    </a:extLst>
                  </p:cNvPr>
                  <p:cNvSpPr/>
                  <p:nvPr/>
                </p:nvSpPr>
                <p:spPr>
                  <a:xfrm flipV="1">
                    <a:off x="1512197" y="3181393"/>
                    <a:ext cx="388666" cy="45494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214945F5-318A-437E-BADB-A47E2102C6AC}"/>
                    </a:ext>
                  </a:extLst>
                </p:cNvPr>
                <p:cNvSpPr/>
                <p:nvPr/>
              </p:nvSpPr>
              <p:spPr>
                <a:xfrm flipV="1">
                  <a:off x="1620873" y="3955293"/>
                  <a:ext cx="850001" cy="1707900"/>
                </a:xfrm>
                <a:custGeom>
                  <a:avLst/>
                  <a:gdLst>
                    <a:gd name="connsiteX0" fmla="*/ 600733 w 1201466"/>
                    <a:gd name="connsiteY0" fmla="*/ 2414095 h 2414095"/>
                    <a:gd name="connsiteX1" fmla="*/ 795066 w 1201466"/>
                    <a:gd name="connsiteY1" fmla="*/ 1975669 h 2414095"/>
                    <a:gd name="connsiteX2" fmla="*/ 743674 w 1201466"/>
                    <a:gd name="connsiteY2" fmla="*/ 1971300 h 2414095"/>
                    <a:gd name="connsiteX3" fmla="*/ 864080 w 1201466"/>
                    <a:gd name="connsiteY3" fmla="*/ 1652972 h 2414095"/>
                    <a:gd name="connsiteX4" fmla="*/ 849437 w 1201466"/>
                    <a:gd name="connsiteY4" fmla="*/ 1651513 h 2414095"/>
                    <a:gd name="connsiteX5" fmla="*/ 960166 w 1201466"/>
                    <a:gd name="connsiteY5" fmla="*/ 1340883 h 2414095"/>
                    <a:gd name="connsiteX6" fmla="*/ 949010 w 1201466"/>
                    <a:gd name="connsiteY6" fmla="*/ 1339703 h 2414095"/>
                    <a:gd name="connsiteX7" fmla="*/ 1049066 w 1201466"/>
                    <a:gd name="connsiteY7" fmla="*/ 1047434 h 2414095"/>
                    <a:gd name="connsiteX8" fmla="*/ 1011703 w 1201466"/>
                    <a:gd name="connsiteY8" fmla="*/ 1043322 h 2414095"/>
                    <a:gd name="connsiteX9" fmla="*/ 1112566 w 1201466"/>
                    <a:gd name="connsiteY9" fmla="*/ 722823 h 2414095"/>
                    <a:gd name="connsiteX10" fmla="*/ 1071248 w 1201466"/>
                    <a:gd name="connsiteY10" fmla="*/ 717876 h 2414095"/>
                    <a:gd name="connsiteX11" fmla="*/ 1163366 w 1201466"/>
                    <a:gd name="connsiteY11" fmla="*/ 398493 h 2414095"/>
                    <a:gd name="connsiteX12" fmla="*/ 1119868 w 1201466"/>
                    <a:gd name="connsiteY12" fmla="*/ 392811 h 2414095"/>
                    <a:gd name="connsiteX13" fmla="*/ 1201466 w 1201466"/>
                    <a:gd name="connsiteY13" fmla="*/ 85304 h 2414095"/>
                    <a:gd name="connsiteX14" fmla="*/ 600733 w 1201466"/>
                    <a:gd name="connsiteY14" fmla="*/ 0 h 2414095"/>
                    <a:gd name="connsiteX15" fmla="*/ 0 w 1201466"/>
                    <a:gd name="connsiteY15" fmla="*/ 85304 h 2414095"/>
                    <a:gd name="connsiteX16" fmla="*/ 81598 w 1201466"/>
                    <a:gd name="connsiteY16" fmla="*/ 392811 h 2414095"/>
                    <a:gd name="connsiteX17" fmla="*/ 38100 w 1201466"/>
                    <a:gd name="connsiteY17" fmla="*/ 398493 h 2414095"/>
                    <a:gd name="connsiteX18" fmla="*/ 130218 w 1201466"/>
                    <a:gd name="connsiteY18" fmla="*/ 717876 h 2414095"/>
                    <a:gd name="connsiteX19" fmla="*/ 88900 w 1201466"/>
                    <a:gd name="connsiteY19" fmla="*/ 722823 h 2414095"/>
                    <a:gd name="connsiteX20" fmla="*/ 189763 w 1201466"/>
                    <a:gd name="connsiteY20" fmla="*/ 1043322 h 2414095"/>
                    <a:gd name="connsiteX21" fmla="*/ 152400 w 1201466"/>
                    <a:gd name="connsiteY21" fmla="*/ 1047434 h 2414095"/>
                    <a:gd name="connsiteX22" fmla="*/ 252457 w 1201466"/>
                    <a:gd name="connsiteY22" fmla="*/ 1339703 h 2414095"/>
                    <a:gd name="connsiteX23" fmla="*/ 241300 w 1201466"/>
                    <a:gd name="connsiteY23" fmla="*/ 1340883 h 2414095"/>
                    <a:gd name="connsiteX24" fmla="*/ 352030 w 1201466"/>
                    <a:gd name="connsiteY24" fmla="*/ 1651513 h 2414095"/>
                    <a:gd name="connsiteX25" fmla="*/ 337386 w 1201466"/>
                    <a:gd name="connsiteY25" fmla="*/ 1652972 h 2414095"/>
                    <a:gd name="connsiteX26" fmla="*/ 457793 w 1201466"/>
                    <a:gd name="connsiteY26" fmla="*/ 1971300 h 2414095"/>
                    <a:gd name="connsiteX27" fmla="*/ 406400 w 1201466"/>
                    <a:gd name="connsiteY27" fmla="*/ 1975669 h 2414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201466" h="2414095">
                      <a:moveTo>
                        <a:pt x="600733" y="2414095"/>
                      </a:moveTo>
                      <a:lnTo>
                        <a:pt x="795066" y="1975669"/>
                      </a:lnTo>
                      <a:lnTo>
                        <a:pt x="743674" y="1971300"/>
                      </a:lnTo>
                      <a:lnTo>
                        <a:pt x="864080" y="1652972"/>
                      </a:lnTo>
                      <a:lnTo>
                        <a:pt x="849437" y="1651513"/>
                      </a:lnTo>
                      <a:lnTo>
                        <a:pt x="960166" y="1340883"/>
                      </a:lnTo>
                      <a:lnTo>
                        <a:pt x="949010" y="1339703"/>
                      </a:lnTo>
                      <a:lnTo>
                        <a:pt x="1049066" y="1047434"/>
                      </a:lnTo>
                      <a:lnTo>
                        <a:pt x="1011703" y="1043322"/>
                      </a:lnTo>
                      <a:lnTo>
                        <a:pt x="1112566" y="722823"/>
                      </a:lnTo>
                      <a:lnTo>
                        <a:pt x="1071248" y="717876"/>
                      </a:lnTo>
                      <a:lnTo>
                        <a:pt x="1163366" y="398493"/>
                      </a:lnTo>
                      <a:lnTo>
                        <a:pt x="1119868" y="392811"/>
                      </a:lnTo>
                      <a:lnTo>
                        <a:pt x="1201466" y="85304"/>
                      </a:lnTo>
                      <a:lnTo>
                        <a:pt x="600733" y="0"/>
                      </a:lnTo>
                      <a:lnTo>
                        <a:pt x="0" y="85304"/>
                      </a:lnTo>
                      <a:lnTo>
                        <a:pt x="81598" y="392811"/>
                      </a:lnTo>
                      <a:lnTo>
                        <a:pt x="38100" y="398493"/>
                      </a:lnTo>
                      <a:lnTo>
                        <a:pt x="130218" y="717876"/>
                      </a:lnTo>
                      <a:lnTo>
                        <a:pt x="88900" y="722823"/>
                      </a:lnTo>
                      <a:lnTo>
                        <a:pt x="189763" y="1043322"/>
                      </a:lnTo>
                      <a:lnTo>
                        <a:pt x="152400" y="1047434"/>
                      </a:lnTo>
                      <a:lnTo>
                        <a:pt x="252457" y="1339703"/>
                      </a:lnTo>
                      <a:lnTo>
                        <a:pt x="241300" y="1340883"/>
                      </a:lnTo>
                      <a:lnTo>
                        <a:pt x="352030" y="1651513"/>
                      </a:lnTo>
                      <a:lnTo>
                        <a:pt x="337386" y="1652972"/>
                      </a:lnTo>
                      <a:lnTo>
                        <a:pt x="457793" y="1971300"/>
                      </a:lnTo>
                      <a:lnTo>
                        <a:pt x="406400" y="197566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092BE0DB-6813-4A97-9F8E-2B1F11D15E38}"/>
                    </a:ext>
                  </a:extLst>
                </p:cNvPr>
                <p:cNvGrpSpPr/>
                <p:nvPr/>
              </p:nvGrpSpPr>
              <p:grpSpPr>
                <a:xfrm>
                  <a:off x="1831337" y="3955292"/>
                  <a:ext cx="429073" cy="1740788"/>
                  <a:chOff x="1403285" y="3181392"/>
                  <a:chExt cx="606490" cy="2460582"/>
                </a:xfrm>
              </p:grpSpPr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E414319F-AC6C-4DD0-941C-8EB55A5377DB}"/>
                      </a:ext>
                    </a:extLst>
                  </p:cNvPr>
                  <p:cNvSpPr/>
                  <p:nvPr/>
                </p:nvSpPr>
                <p:spPr>
                  <a:xfrm flipV="1">
                    <a:off x="1403285" y="3246285"/>
                    <a:ext cx="606490" cy="239568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DE38CAAE-473A-48FF-8608-C3569FE0E73A}"/>
                      </a:ext>
                    </a:extLst>
                  </p:cNvPr>
                  <p:cNvSpPr/>
                  <p:nvPr/>
                </p:nvSpPr>
                <p:spPr>
                  <a:xfrm flipV="1">
                    <a:off x="1422518" y="3246283"/>
                    <a:ext cx="568024" cy="206426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FC4BE6D6-00F7-4242-9CF1-4D0B536E0BE8}"/>
                      </a:ext>
                    </a:extLst>
                  </p:cNvPr>
                  <p:cNvSpPr/>
                  <p:nvPr/>
                </p:nvSpPr>
                <p:spPr>
                  <a:xfrm flipV="1">
                    <a:off x="1448161" y="3246284"/>
                    <a:ext cx="516738" cy="17210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42E70C36-398A-4344-86C3-5A3464551B32}"/>
                      </a:ext>
                    </a:extLst>
                  </p:cNvPr>
                  <p:cNvSpPr/>
                  <p:nvPr/>
                </p:nvSpPr>
                <p:spPr>
                  <a:xfrm flipV="1">
                    <a:off x="1480215" y="3238453"/>
                    <a:ext cx="452630" cy="138583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9578EC15-9E3E-4DA0-AF22-F8681CB5891A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091" y="3246282"/>
                    <a:ext cx="362878" cy="1067021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E6905F3E-3B56-4DC7-90C8-0C0A169E644D}"/>
                      </a:ext>
                    </a:extLst>
                  </p:cNvPr>
                  <p:cNvSpPr/>
                  <p:nvPr/>
                </p:nvSpPr>
                <p:spPr>
                  <a:xfrm flipV="1">
                    <a:off x="1573595" y="3246286"/>
                    <a:ext cx="265870" cy="7367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733E6181-1481-42A5-94BE-7FBD61705AE7}"/>
                      </a:ext>
                    </a:extLst>
                  </p:cNvPr>
                  <p:cNvSpPr/>
                  <p:nvPr/>
                </p:nvSpPr>
                <p:spPr>
                  <a:xfrm flipV="1">
                    <a:off x="1608432" y="3181392"/>
                    <a:ext cx="196196" cy="46394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400B7233-C08D-4D42-B9F9-8CCB6175CCE1}"/>
                </a:ext>
              </a:extLst>
            </p:cNvPr>
            <p:cNvGrpSpPr/>
            <p:nvPr/>
          </p:nvGrpSpPr>
          <p:grpSpPr>
            <a:xfrm>
              <a:off x="2286607" y="3737734"/>
              <a:ext cx="604701" cy="2323487"/>
              <a:chOff x="1729547" y="3804586"/>
              <a:chExt cx="632654" cy="2430894"/>
            </a:xfrm>
          </p:grpSpPr>
          <p:sp>
            <p:nvSpPr>
              <p:cNvPr id="40" name="台形 39">
                <a:extLst>
                  <a:ext uri="{FF2B5EF4-FFF2-40B4-BE49-F238E27FC236}">
                    <a16:creationId xmlns:a16="http://schemas.microsoft.com/office/drawing/2014/main" id="{276D7AB4-71AC-4EFD-9413-CC50F78C91A2}"/>
                  </a:ext>
                </a:extLst>
              </p:cNvPr>
              <p:cNvSpPr/>
              <p:nvPr/>
            </p:nvSpPr>
            <p:spPr>
              <a:xfrm>
                <a:off x="1988630" y="4465320"/>
                <a:ext cx="114490" cy="1770160"/>
              </a:xfrm>
              <a:prstGeom prst="trapezoid">
                <a:avLst>
                  <a:gd name="adj" fmla="val 10555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01CCE0CF-E022-4398-BED4-551F6D3A56C9}"/>
                  </a:ext>
                </a:extLst>
              </p:cNvPr>
              <p:cNvGrpSpPr/>
              <p:nvPr/>
            </p:nvGrpSpPr>
            <p:grpSpPr>
              <a:xfrm>
                <a:off x="1729547" y="3804586"/>
                <a:ext cx="632654" cy="1209175"/>
                <a:chOff x="1620873" y="3955292"/>
                <a:chExt cx="850001" cy="1740788"/>
              </a:xfrm>
            </p:grpSpPr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FF0DC78B-8F47-4428-977E-1F98C4FE1024}"/>
                    </a:ext>
                  </a:extLst>
                </p:cNvPr>
                <p:cNvGrpSpPr/>
                <p:nvPr/>
              </p:nvGrpSpPr>
              <p:grpSpPr>
                <a:xfrm>
                  <a:off x="1620873" y="3955293"/>
                  <a:ext cx="850001" cy="1707900"/>
                  <a:chOff x="1105797" y="3181393"/>
                  <a:chExt cx="1201466" cy="2414095"/>
                </a:xfrm>
              </p:grpSpPr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C3B68B57-C15B-4446-BD03-0051E3773262}"/>
                      </a:ext>
                    </a:extLst>
                  </p:cNvPr>
                  <p:cNvSpPr/>
                  <p:nvPr/>
                </p:nvSpPr>
                <p:spPr>
                  <a:xfrm flipV="1">
                    <a:off x="1105797" y="3246286"/>
                    <a:ext cx="1201466" cy="2349202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E2C777E2-E354-42C8-B07C-EAA364F2510E}"/>
                      </a:ext>
                    </a:extLst>
                  </p:cNvPr>
                  <p:cNvSpPr/>
                  <p:nvPr/>
                </p:nvSpPr>
                <p:spPr>
                  <a:xfrm flipV="1">
                    <a:off x="1143897" y="3246285"/>
                    <a:ext cx="1125266" cy="2024213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ABD991A2-61B8-4462-9195-1D997EF60A7F}"/>
                      </a:ext>
                    </a:extLst>
                  </p:cNvPr>
                  <p:cNvSpPr/>
                  <p:nvPr/>
                </p:nvSpPr>
                <p:spPr>
                  <a:xfrm flipV="1">
                    <a:off x="1194697" y="3246284"/>
                    <a:ext cx="1023666" cy="16876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17136BD7-CBCA-4D40-B233-D7F7821F68CC}"/>
                      </a:ext>
                    </a:extLst>
                  </p:cNvPr>
                  <p:cNvSpPr/>
                  <p:nvPr/>
                </p:nvSpPr>
                <p:spPr>
                  <a:xfrm flipV="1">
                    <a:off x="1258197" y="3238455"/>
                    <a:ext cx="896666" cy="1358945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B1BDFEA3-D75E-466A-AEEF-4CA342521CAA}"/>
                      </a:ext>
                    </a:extLst>
                  </p:cNvPr>
                  <p:cNvSpPr/>
                  <p:nvPr/>
                </p:nvSpPr>
                <p:spPr>
                  <a:xfrm flipV="1">
                    <a:off x="1347097" y="3246283"/>
                    <a:ext cx="718866" cy="104631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B22753C5-81A4-40D6-B46B-3FF9AEE334EA}"/>
                      </a:ext>
                    </a:extLst>
                  </p:cNvPr>
                  <p:cNvSpPr/>
                  <p:nvPr/>
                </p:nvSpPr>
                <p:spPr>
                  <a:xfrm flipV="1">
                    <a:off x="1443183" y="3246286"/>
                    <a:ext cx="526694" cy="7224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2EB25469-A200-4907-8AE8-821B9F5FC74C}"/>
                      </a:ext>
                    </a:extLst>
                  </p:cNvPr>
                  <p:cNvSpPr/>
                  <p:nvPr/>
                </p:nvSpPr>
                <p:spPr>
                  <a:xfrm flipV="1">
                    <a:off x="1512197" y="3181393"/>
                    <a:ext cx="388666" cy="45494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F8231234-7A24-422F-8526-EAB2AF2B6A32}"/>
                    </a:ext>
                  </a:extLst>
                </p:cNvPr>
                <p:cNvSpPr/>
                <p:nvPr/>
              </p:nvSpPr>
              <p:spPr>
                <a:xfrm flipV="1">
                  <a:off x="1620873" y="3955293"/>
                  <a:ext cx="850001" cy="1707900"/>
                </a:xfrm>
                <a:custGeom>
                  <a:avLst/>
                  <a:gdLst>
                    <a:gd name="connsiteX0" fmla="*/ 600733 w 1201466"/>
                    <a:gd name="connsiteY0" fmla="*/ 2414095 h 2414095"/>
                    <a:gd name="connsiteX1" fmla="*/ 795066 w 1201466"/>
                    <a:gd name="connsiteY1" fmla="*/ 1975669 h 2414095"/>
                    <a:gd name="connsiteX2" fmla="*/ 743674 w 1201466"/>
                    <a:gd name="connsiteY2" fmla="*/ 1971300 h 2414095"/>
                    <a:gd name="connsiteX3" fmla="*/ 864080 w 1201466"/>
                    <a:gd name="connsiteY3" fmla="*/ 1652972 h 2414095"/>
                    <a:gd name="connsiteX4" fmla="*/ 849437 w 1201466"/>
                    <a:gd name="connsiteY4" fmla="*/ 1651513 h 2414095"/>
                    <a:gd name="connsiteX5" fmla="*/ 960166 w 1201466"/>
                    <a:gd name="connsiteY5" fmla="*/ 1340883 h 2414095"/>
                    <a:gd name="connsiteX6" fmla="*/ 949010 w 1201466"/>
                    <a:gd name="connsiteY6" fmla="*/ 1339703 h 2414095"/>
                    <a:gd name="connsiteX7" fmla="*/ 1049066 w 1201466"/>
                    <a:gd name="connsiteY7" fmla="*/ 1047434 h 2414095"/>
                    <a:gd name="connsiteX8" fmla="*/ 1011703 w 1201466"/>
                    <a:gd name="connsiteY8" fmla="*/ 1043322 h 2414095"/>
                    <a:gd name="connsiteX9" fmla="*/ 1112566 w 1201466"/>
                    <a:gd name="connsiteY9" fmla="*/ 722823 h 2414095"/>
                    <a:gd name="connsiteX10" fmla="*/ 1071248 w 1201466"/>
                    <a:gd name="connsiteY10" fmla="*/ 717876 h 2414095"/>
                    <a:gd name="connsiteX11" fmla="*/ 1163366 w 1201466"/>
                    <a:gd name="connsiteY11" fmla="*/ 398493 h 2414095"/>
                    <a:gd name="connsiteX12" fmla="*/ 1119868 w 1201466"/>
                    <a:gd name="connsiteY12" fmla="*/ 392811 h 2414095"/>
                    <a:gd name="connsiteX13" fmla="*/ 1201466 w 1201466"/>
                    <a:gd name="connsiteY13" fmla="*/ 85304 h 2414095"/>
                    <a:gd name="connsiteX14" fmla="*/ 600733 w 1201466"/>
                    <a:gd name="connsiteY14" fmla="*/ 0 h 2414095"/>
                    <a:gd name="connsiteX15" fmla="*/ 0 w 1201466"/>
                    <a:gd name="connsiteY15" fmla="*/ 85304 h 2414095"/>
                    <a:gd name="connsiteX16" fmla="*/ 81598 w 1201466"/>
                    <a:gd name="connsiteY16" fmla="*/ 392811 h 2414095"/>
                    <a:gd name="connsiteX17" fmla="*/ 38100 w 1201466"/>
                    <a:gd name="connsiteY17" fmla="*/ 398493 h 2414095"/>
                    <a:gd name="connsiteX18" fmla="*/ 130218 w 1201466"/>
                    <a:gd name="connsiteY18" fmla="*/ 717876 h 2414095"/>
                    <a:gd name="connsiteX19" fmla="*/ 88900 w 1201466"/>
                    <a:gd name="connsiteY19" fmla="*/ 722823 h 2414095"/>
                    <a:gd name="connsiteX20" fmla="*/ 189763 w 1201466"/>
                    <a:gd name="connsiteY20" fmla="*/ 1043322 h 2414095"/>
                    <a:gd name="connsiteX21" fmla="*/ 152400 w 1201466"/>
                    <a:gd name="connsiteY21" fmla="*/ 1047434 h 2414095"/>
                    <a:gd name="connsiteX22" fmla="*/ 252457 w 1201466"/>
                    <a:gd name="connsiteY22" fmla="*/ 1339703 h 2414095"/>
                    <a:gd name="connsiteX23" fmla="*/ 241300 w 1201466"/>
                    <a:gd name="connsiteY23" fmla="*/ 1340883 h 2414095"/>
                    <a:gd name="connsiteX24" fmla="*/ 352030 w 1201466"/>
                    <a:gd name="connsiteY24" fmla="*/ 1651513 h 2414095"/>
                    <a:gd name="connsiteX25" fmla="*/ 337386 w 1201466"/>
                    <a:gd name="connsiteY25" fmla="*/ 1652972 h 2414095"/>
                    <a:gd name="connsiteX26" fmla="*/ 457793 w 1201466"/>
                    <a:gd name="connsiteY26" fmla="*/ 1971300 h 2414095"/>
                    <a:gd name="connsiteX27" fmla="*/ 406400 w 1201466"/>
                    <a:gd name="connsiteY27" fmla="*/ 1975669 h 2414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201466" h="2414095">
                      <a:moveTo>
                        <a:pt x="600733" y="2414095"/>
                      </a:moveTo>
                      <a:lnTo>
                        <a:pt x="795066" y="1975669"/>
                      </a:lnTo>
                      <a:lnTo>
                        <a:pt x="743674" y="1971300"/>
                      </a:lnTo>
                      <a:lnTo>
                        <a:pt x="864080" y="1652972"/>
                      </a:lnTo>
                      <a:lnTo>
                        <a:pt x="849437" y="1651513"/>
                      </a:lnTo>
                      <a:lnTo>
                        <a:pt x="960166" y="1340883"/>
                      </a:lnTo>
                      <a:lnTo>
                        <a:pt x="949010" y="1339703"/>
                      </a:lnTo>
                      <a:lnTo>
                        <a:pt x="1049066" y="1047434"/>
                      </a:lnTo>
                      <a:lnTo>
                        <a:pt x="1011703" y="1043322"/>
                      </a:lnTo>
                      <a:lnTo>
                        <a:pt x="1112566" y="722823"/>
                      </a:lnTo>
                      <a:lnTo>
                        <a:pt x="1071248" y="717876"/>
                      </a:lnTo>
                      <a:lnTo>
                        <a:pt x="1163366" y="398493"/>
                      </a:lnTo>
                      <a:lnTo>
                        <a:pt x="1119868" y="392811"/>
                      </a:lnTo>
                      <a:lnTo>
                        <a:pt x="1201466" y="85304"/>
                      </a:lnTo>
                      <a:lnTo>
                        <a:pt x="600733" y="0"/>
                      </a:lnTo>
                      <a:lnTo>
                        <a:pt x="0" y="85304"/>
                      </a:lnTo>
                      <a:lnTo>
                        <a:pt x="81598" y="392811"/>
                      </a:lnTo>
                      <a:lnTo>
                        <a:pt x="38100" y="398493"/>
                      </a:lnTo>
                      <a:lnTo>
                        <a:pt x="130218" y="717876"/>
                      </a:lnTo>
                      <a:lnTo>
                        <a:pt x="88900" y="722823"/>
                      </a:lnTo>
                      <a:lnTo>
                        <a:pt x="189763" y="1043322"/>
                      </a:lnTo>
                      <a:lnTo>
                        <a:pt x="152400" y="1047434"/>
                      </a:lnTo>
                      <a:lnTo>
                        <a:pt x="252457" y="1339703"/>
                      </a:lnTo>
                      <a:lnTo>
                        <a:pt x="241300" y="1340883"/>
                      </a:lnTo>
                      <a:lnTo>
                        <a:pt x="352030" y="1651513"/>
                      </a:lnTo>
                      <a:lnTo>
                        <a:pt x="337386" y="1652972"/>
                      </a:lnTo>
                      <a:lnTo>
                        <a:pt x="457793" y="1971300"/>
                      </a:lnTo>
                      <a:lnTo>
                        <a:pt x="406400" y="197566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3F2EEE47-435D-4D96-8B10-661423D9E1E0}"/>
                    </a:ext>
                  </a:extLst>
                </p:cNvPr>
                <p:cNvGrpSpPr/>
                <p:nvPr/>
              </p:nvGrpSpPr>
              <p:grpSpPr>
                <a:xfrm>
                  <a:off x="1831337" y="3955292"/>
                  <a:ext cx="429073" cy="1740788"/>
                  <a:chOff x="1403285" y="3181392"/>
                  <a:chExt cx="606490" cy="2460582"/>
                </a:xfrm>
              </p:grpSpPr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A2D2B014-8841-484C-B411-826E9A8D5D65}"/>
                      </a:ext>
                    </a:extLst>
                  </p:cNvPr>
                  <p:cNvSpPr/>
                  <p:nvPr/>
                </p:nvSpPr>
                <p:spPr>
                  <a:xfrm flipV="1">
                    <a:off x="1403285" y="3246285"/>
                    <a:ext cx="606490" cy="239568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40768EE2-EBDC-487D-AECE-EA1B0D7809DF}"/>
                      </a:ext>
                    </a:extLst>
                  </p:cNvPr>
                  <p:cNvSpPr/>
                  <p:nvPr/>
                </p:nvSpPr>
                <p:spPr>
                  <a:xfrm flipV="1">
                    <a:off x="1422518" y="3246283"/>
                    <a:ext cx="568024" cy="206426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フリーフォーム: 図形 46">
                    <a:extLst>
                      <a:ext uri="{FF2B5EF4-FFF2-40B4-BE49-F238E27FC236}">
                        <a16:creationId xmlns:a16="http://schemas.microsoft.com/office/drawing/2014/main" id="{A34654CD-5ACF-4F0E-8E4D-3029E4D72454}"/>
                      </a:ext>
                    </a:extLst>
                  </p:cNvPr>
                  <p:cNvSpPr/>
                  <p:nvPr/>
                </p:nvSpPr>
                <p:spPr>
                  <a:xfrm flipV="1">
                    <a:off x="1448161" y="3246284"/>
                    <a:ext cx="516738" cy="17210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AD2D49BB-DEF1-4678-B29F-3FE0219E25E7}"/>
                      </a:ext>
                    </a:extLst>
                  </p:cNvPr>
                  <p:cNvSpPr/>
                  <p:nvPr/>
                </p:nvSpPr>
                <p:spPr>
                  <a:xfrm flipV="1">
                    <a:off x="1480215" y="3238453"/>
                    <a:ext cx="452630" cy="138583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BDBEAEBF-7495-456B-B654-53E114E29C16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091" y="3246282"/>
                    <a:ext cx="362878" cy="1067021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フリーフォーム: 図形 49">
                    <a:extLst>
                      <a:ext uri="{FF2B5EF4-FFF2-40B4-BE49-F238E27FC236}">
                        <a16:creationId xmlns:a16="http://schemas.microsoft.com/office/drawing/2014/main" id="{3E4651B0-64A8-4BC6-82C8-20AEAC5D44A9}"/>
                      </a:ext>
                    </a:extLst>
                  </p:cNvPr>
                  <p:cNvSpPr/>
                  <p:nvPr/>
                </p:nvSpPr>
                <p:spPr>
                  <a:xfrm flipV="1">
                    <a:off x="1573595" y="3246286"/>
                    <a:ext cx="265870" cy="7367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E6A1FA7C-8C4B-4B72-A744-12CFF9C5949D}"/>
                      </a:ext>
                    </a:extLst>
                  </p:cNvPr>
                  <p:cNvSpPr/>
                  <p:nvPr/>
                </p:nvSpPr>
                <p:spPr>
                  <a:xfrm flipV="1">
                    <a:off x="1608432" y="3181392"/>
                    <a:ext cx="196196" cy="46394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B86D5348-9CDB-43A8-A82B-37BA4E639304}"/>
                </a:ext>
              </a:extLst>
            </p:cNvPr>
            <p:cNvGrpSpPr/>
            <p:nvPr/>
          </p:nvGrpSpPr>
          <p:grpSpPr>
            <a:xfrm>
              <a:off x="1729547" y="3804586"/>
              <a:ext cx="632654" cy="2430894"/>
              <a:chOff x="1729547" y="3804586"/>
              <a:chExt cx="632654" cy="2430894"/>
            </a:xfrm>
          </p:grpSpPr>
          <p:sp>
            <p:nvSpPr>
              <p:cNvPr id="20" name="台形 19">
                <a:extLst>
                  <a:ext uri="{FF2B5EF4-FFF2-40B4-BE49-F238E27FC236}">
                    <a16:creationId xmlns:a16="http://schemas.microsoft.com/office/drawing/2014/main" id="{4CDE8529-9650-4A32-8F9E-208808FF493B}"/>
                  </a:ext>
                </a:extLst>
              </p:cNvPr>
              <p:cNvSpPr/>
              <p:nvPr/>
            </p:nvSpPr>
            <p:spPr>
              <a:xfrm>
                <a:off x="1988630" y="4465320"/>
                <a:ext cx="114490" cy="1770160"/>
              </a:xfrm>
              <a:prstGeom prst="trapezoid">
                <a:avLst>
                  <a:gd name="adj" fmla="val 10555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54A705CC-C384-4AFD-9167-A9580787D63C}"/>
                  </a:ext>
                </a:extLst>
              </p:cNvPr>
              <p:cNvGrpSpPr/>
              <p:nvPr/>
            </p:nvGrpSpPr>
            <p:grpSpPr>
              <a:xfrm>
                <a:off x="1729547" y="3804586"/>
                <a:ext cx="632654" cy="1209175"/>
                <a:chOff x="1620873" y="3955292"/>
                <a:chExt cx="850001" cy="1740788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AD9D512D-E9F3-45ED-A79C-09B9C9BED814}"/>
                    </a:ext>
                  </a:extLst>
                </p:cNvPr>
                <p:cNvGrpSpPr/>
                <p:nvPr/>
              </p:nvGrpSpPr>
              <p:grpSpPr>
                <a:xfrm>
                  <a:off x="1620873" y="3955293"/>
                  <a:ext cx="850001" cy="1707900"/>
                  <a:chOff x="1105797" y="3181393"/>
                  <a:chExt cx="1201466" cy="2414095"/>
                </a:xfrm>
              </p:grpSpPr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6A841FD9-F619-4DF1-BD20-4A2ADB4D9622}"/>
                      </a:ext>
                    </a:extLst>
                  </p:cNvPr>
                  <p:cNvSpPr/>
                  <p:nvPr/>
                </p:nvSpPr>
                <p:spPr>
                  <a:xfrm flipV="1">
                    <a:off x="1105797" y="3246286"/>
                    <a:ext cx="1201466" cy="2349202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CD2C5A08-BE94-41EE-8C78-6F4AAA20F152}"/>
                      </a:ext>
                    </a:extLst>
                  </p:cNvPr>
                  <p:cNvSpPr/>
                  <p:nvPr/>
                </p:nvSpPr>
                <p:spPr>
                  <a:xfrm flipV="1">
                    <a:off x="1143897" y="3246285"/>
                    <a:ext cx="1125266" cy="2024213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879C227E-4346-4677-95B8-9881547E15F6}"/>
                      </a:ext>
                    </a:extLst>
                  </p:cNvPr>
                  <p:cNvSpPr/>
                  <p:nvPr/>
                </p:nvSpPr>
                <p:spPr>
                  <a:xfrm flipV="1">
                    <a:off x="1194697" y="3246284"/>
                    <a:ext cx="1023666" cy="16876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8C279B77-1E98-4CE8-AFD2-981EF2A02613}"/>
                      </a:ext>
                    </a:extLst>
                  </p:cNvPr>
                  <p:cNvSpPr/>
                  <p:nvPr/>
                </p:nvSpPr>
                <p:spPr>
                  <a:xfrm flipV="1">
                    <a:off x="1258197" y="3238455"/>
                    <a:ext cx="896666" cy="1358945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C9FB68D7-AD5B-4302-B194-84B330333692}"/>
                      </a:ext>
                    </a:extLst>
                  </p:cNvPr>
                  <p:cNvSpPr/>
                  <p:nvPr/>
                </p:nvSpPr>
                <p:spPr>
                  <a:xfrm flipV="1">
                    <a:off x="1347097" y="3246283"/>
                    <a:ext cx="718866" cy="104631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BF4CC81D-62DA-46CB-94C5-8DEEB9C79670}"/>
                      </a:ext>
                    </a:extLst>
                  </p:cNvPr>
                  <p:cNvSpPr/>
                  <p:nvPr/>
                </p:nvSpPr>
                <p:spPr>
                  <a:xfrm flipV="1">
                    <a:off x="1443183" y="3246286"/>
                    <a:ext cx="526694" cy="7224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1D986D14-B634-42D6-8FD5-AFBF26D9839E}"/>
                      </a:ext>
                    </a:extLst>
                  </p:cNvPr>
                  <p:cNvSpPr/>
                  <p:nvPr/>
                </p:nvSpPr>
                <p:spPr>
                  <a:xfrm flipV="1">
                    <a:off x="1512197" y="3181393"/>
                    <a:ext cx="388666" cy="45494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B1CD2F8C-B232-426A-A6FD-2A49FB9BFCB8}"/>
                    </a:ext>
                  </a:extLst>
                </p:cNvPr>
                <p:cNvSpPr/>
                <p:nvPr/>
              </p:nvSpPr>
              <p:spPr>
                <a:xfrm flipV="1">
                  <a:off x="1620873" y="3955293"/>
                  <a:ext cx="850001" cy="1707900"/>
                </a:xfrm>
                <a:custGeom>
                  <a:avLst/>
                  <a:gdLst>
                    <a:gd name="connsiteX0" fmla="*/ 600733 w 1201466"/>
                    <a:gd name="connsiteY0" fmla="*/ 2414095 h 2414095"/>
                    <a:gd name="connsiteX1" fmla="*/ 795066 w 1201466"/>
                    <a:gd name="connsiteY1" fmla="*/ 1975669 h 2414095"/>
                    <a:gd name="connsiteX2" fmla="*/ 743674 w 1201466"/>
                    <a:gd name="connsiteY2" fmla="*/ 1971300 h 2414095"/>
                    <a:gd name="connsiteX3" fmla="*/ 864080 w 1201466"/>
                    <a:gd name="connsiteY3" fmla="*/ 1652972 h 2414095"/>
                    <a:gd name="connsiteX4" fmla="*/ 849437 w 1201466"/>
                    <a:gd name="connsiteY4" fmla="*/ 1651513 h 2414095"/>
                    <a:gd name="connsiteX5" fmla="*/ 960166 w 1201466"/>
                    <a:gd name="connsiteY5" fmla="*/ 1340883 h 2414095"/>
                    <a:gd name="connsiteX6" fmla="*/ 949010 w 1201466"/>
                    <a:gd name="connsiteY6" fmla="*/ 1339703 h 2414095"/>
                    <a:gd name="connsiteX7" fmla="*/ 1049066 w 1201466"/>
                    <a:gd name="connsiteY7" fmla="*/ 1047434 h 2414095"/>
                    <a:gd name="connsiteX8" fmla="*/ 1011703 w 1201466"/>
                    <a:gd name="connsiteY8" fmla="*/ 1043322 h 2414095"/>
                    <a:gd name="connsiteX9" fmla="*/ 1112566 w 1201466"/>
                    <a:gd name="connsiteY9" fmla="*/ 722823 h 2414095"/>
                    <a:gd name="connsiteX10" fmla="*/ 1071248 w 1201466"/>
                    <a:gd name="connsiteY10" fmla="*/ 717876 h 2414095"/>
                    <a:gd name="connsiteX11" fmla="*/ 1163366 w 1201466"/>
                    <a:gd name="connsiteY11" fmla="*/ 398493 h 2414095"/>
                    <a:gd name="connsiteX12" fmla="*/ 1119868 w 1201466"/>
                    <a:gd name="connsiteY12" fmla="*/ 392811 h 2414095"/>
                    <a:gd name="connsiteX13" fmla="*/ 1201466 w 1201466"/>
                    <a:gd name="connsiteY13" fmla="*/ 85304 h 2414095"/>
                    <a:gd name="connsiteX14" fmla="*/ 600733 w 1201466"/>
                    <a:gd name="connsiteY14" fmla="*/ 0 h 2414095"/>
                    <a:gd name="connsiteX15" fmla="*/ 0 w 1201466"/>
                    <a:gd name="connsiteY15" fmla="*/ 85304 h 2414095"/>
                    <a:gd name="connsiteX16" fmla="*/ 81598 w 1201466"/>
                    <a:gd name="connsiteY16" fmla="*/ 392811 h 2414095"/>
                    <a:gd name="connsiteX17" fmla="*/ 38100 w 1201466"/>
                    <a:gd name="connsiteY17" fmla="*/ 398493 h 2414095"/>
                    <a:gd name="connsiteX18" fmla="*/ 130218 w 1201466"/>
                    <a:gd name="connsiteY18" fmla="*/ 717876 h 2414095"/>
                    <a:gd name="connsiteX19" fmla="*/ 88900 w 1201466"/>
                    <a:gd name="connsiteY19" fmla="*/ 722823 h 2414095"/>
                    <a:gd name="connsiteX20" fmla="*/ 189763 w 1201466"/>
                    <a:gd name="connsiteY20" fmla="*/ 1043322 h 2414095"/>
                    <a:gd name="connsiteX21" fmla="*/ 152400 w 1201466"/>
                    <a:gd name="connsiteY21" fmla="*/ 1047434 h 2414095"/>
                    <a:gd name="connsiteX22" fmla="*/ 252457 w 1201466"/>
                    <a:gd name="connsiteY22" fmla="*/ 1339703 h 2414095"/>
                    <a:gd name="connsiteX23" fmla="*/ 241300 w 1201466"/>
                    <a:gd name="connsiteY23" fmla="*/ 1340883 h 2414095"/>
                    <a:gd name="connsiteX24" fmla="*/ 352030 w 1201466"/>
                    <a:gd name="connsiteY24" fmla="*/ 1651513 h 2414095"/>
                    <a:gd name="connsiteX25" fmla="*/ 337386 w 1201466"/>
                    <a:gd name="connsiteY25" fmla="*/ 1652972 h 2414095"/>
                    <a:gd name="connsiteX26" fmla="*/ 457793 w 1201466"/>
                    <a:gd name="connsiteY26" fmla="*/ 1971300 h 2414095"/>
                    <a:gd name="connsiteX27" fmla="*/ 406400 w 1201466"/>
                    <a:gd name="connsiteY27" fmla="*/ 1975669 h 2414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201466" h="2414095">
                      <a:moveTo>
                        <a:pt x="600733" y="2414095"/>
                      </a:moveTo>
                      <a:lnTo>
                        <a:pt x="795066" y="1975669"/>
                      </a:lnTo>
                      <a:lnTo>
                        <a:pt x="743674" y="1971300"/>
                      </a:lnTo>
                      <a:lnTo>
                        <a:pt x="864080" y="1652972"/>
                      </a:lnTo>
                      <a:lnTo>
                        <a:pt x="849437" y="1651513"/>
                      </a:lnTo>
                      <a:lnTo>
                        <a:pt x="960166" y="1340883"/>
                      </a:lnTo>
                      <a:lnTo>
                        <a:pt x="949010" y="1339703"/>
                      </a:lnTo>
                      <a:lnTo>
                        <a:pt x="1049066" y="1047434"/>
                      </a:lnTo>
                      <a:lnTo>
                        <a:pt x="1011703" y="1043322"/>
                      </a:lnTo>
                      <a:lnTo>
                        <a:pt x="1112566" y="722823"/>
                      </a:lnTo>
                      <a:lnTo>
                        <a:pt x="1071248" y="717876"/>
                      </a:lnTo>
                      <a:lnTo>
                        <a:pt x="1163366" y="398493"/>
                      </a:lnTo>
                      <a:lnTo>
                        <a:pt x="1119868" y="392811"/>
                      </a:lnTo>
                      <a:lnTo>
                        <a:pt x="1201466" y="85304"/>
                      </a:lnTo>
                      <a:lnTo>
                        <a:pt x="600733" y="0"/>
                      </a:lnTo>
                      <a:lnTo>
                        <a:pt x="0" y="85304"/>
                      </a:lnTo>
                      <a:lnTo>
                        <a:pt x="81598" y="392811"/>
                      </a:lnTo>
                      <a:lnTo>
                        <a:pt x="38100" y="398493"/>
                      </a:lnTo>
                      <a:lnTo>
                        <a:pt x="130218" y="717876"/>
                      </a:lnTo>
                      <a:lnTo>
                        <a:pt x="88900" y="722823"/>
                      </a:lnTo>
                      <a:lnTo>
                        <a:pt x="189763" y="1043322"/>
                      </a:lnTo>
                      <a:lnTo>
                        <a:pt x="152400" y="1047434"/>
                      </a:lnTo>
                      <a:lnTo>
                        <a:pt x="252457" y="1339703"/>
                      </a:lnTo>
                      <a:lnTo>
                        <a:pt x="241300" y="1340883"/>
                      </a:lnTo>
                      <a:lnTo>
                        <a:pt x="352030" y="1651513"/>
                      </a:lnTo>
                      <a:lnTo>
                        <a:pt x="337386" y="1652972"/>
                      </a:lnTo>
                      <a:lnTo>
                        <a:pt x="457793" y="1971300"/>
                      </a:lnTo>
                      <a:lnTo>
                        <a:pt x="406400" y="197566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459EFDB3-1A26-44D0-AF76-2CC2B00A0E75}"/>
                    </a:ext>
                  </a:extLst>
                </p:cNvPr>
                <p:cNvGrpSpPr/>
                <p:nvPr/>
              </p:nvGrpSpPr>
              <p:grpSpPr>
                <a:xfrm>
                  <a:off x="1831337" y="3955292"/>
                  <a:ext cx="429073" cy="1740788"/>
                  <a:chOff x="1403285" y="3181392"/>
                  <a:chExt cx="606490" cy="2460582"/>
                </a:xfrm>
              </p:grpSpPr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4E057AA9-D047-4643-A8B7-0A26FAC5D285}"/>
                      </a:ext>
                    </a:extLst>
                  </p:cNvPr>
                  <p:cNvSpPr/>
                  <p:nvPr/>
                </p:nvSpPr>
                <p:spPr>
                  <a:xfrm flipV="1">
                    <a:off x="1403285" y="3246285"/>
                    <a:ext cx="606490" cy="239568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28682540-3A75-40AF-BB97-D1D390150C37}"/>
                      </a:ext>
                    </a:extLst>
                  </p:cNvPr>
                  <p:cNvSpPr/>
                  <p:nvPr/>
                </p:nvSpPr>
                <p:spPr>
                  <a:xfrm flipV="1">
                    <a:off x="1422518" y="3246283"/>
                    <a:ext cx="568024" cy="206426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D4DA4301-5C29-4063-93EC-F89D380993F5}"/>
                      </a:ext>
                    </a:extLst>
                  </p:cNvPr>
                  <p:cNvSpPr/>
                  <p:nvPr/>
                </p:nvSpPr>
                <p:spPr>
                  <a:xfrm flipV="1">
                    <a:off x="1448161" y="3246284"/>
                    <a:ext cx="516738" cy="17210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F9D19A26-7A17-4145-B5E6-AA7E48E5B10B}"/>
                      </a:ext>
                    </a:extLst>
                  </p:cNvPr>
                  <p:cNvSpPr/>
                  <p:nvPr/>
                </p:nvSpPr>
                <p:spPr>
                  <a:xfrm flipV="1">
                    <a:off x="1480215" y="3238453"/>
                    <a:ext cx="452630" cy="138583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63FA3512-05CD-46B6-BE47-3452A7C39C90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091" y="3246282"/>
                    <a:ext cx="362878" cy="1067021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DD6621E5-D0FD-40D3-9776-F8AC8CAEE601}"/>
                      </a:ext>
                    </a:extLst>
                  </p:cNvPr>
                  <p:cNvSpPr/>
                  <p:nvPr/>
                </p:nvSpPr>
                <p:spPr>
                  <a:xfrm flipV="1">
                    <a:off x="1573595" y="3246286"/>
                    <a:ext cx="265870" cy="7367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893C822C-3717-46EF-B1BB-3631CDE1890D}"/>
                      </a:ext>
                    </a:extLst>
                  </p:cNvPr>
                  <p:cNvSpPr/>
                  <p:nvPr/>
                </p:nvSpPr>
                <p:spPr>
                  <a:xfrm flipV="1">
                    <a:off x="1608432" y="3181392"/>
                    <a:ext cx="196196" cy="46394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46E53887-D9CB-4830-8F6E-29FCDA6696D7}"/>
              </a:ext>
            </a:extLst>
          </p:cNvPr>
          <p:cNvGrpSpPr/>
          <p:nvPr/>
        </p:nvGrpSpPr>
        <p:grpSpPr>
          <a:xfrm>
            <a:off x="3751191" y="4027145"/>
            <a:ext cx="2422667" cy="2164080"/>
            <a:chOff x="923789" y="1844040"/>
            <a:chExt cx="3165611" cy="2827725"/>
          </a:xfrm>
        </p:grpSpPr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850793D3-59FC-4530-AD71-7A7CAB4C48C1}"/>
                </a:ext>
              </a:extLst>
            </p:cNvPr>
            <p:cNvSpPr/>
            <p:nvPr/>
          </p:nvSpPr>
          <p:spPr>
            <a:xfrm>
              <a:off x="2252282" y="2783665"/>
              <a:ext cx="52564" cy="1881750"/>
            </a:xfrm>
            <a:prstGeom prst="rect">
              <a:avLst/>
            </a:prstGeom>
            <a:solidFill>
              <a:srgbClr val="33CC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B8E7FCE6-EB27-47A4-8E89-94300B7288B4}"/>
                </a:ext>
              </a:extLst>
            </p:cNvPr>
            <p:cNvSpPr/>
            <p:nvPr/>
          </p:nvSpPr>
          <p:spPr>
            <a:xfrm>
              <a:off x="1699751" y="3691861"/>
              <a:ext cx="52768" cy="979903"/>
            </a:xfrm>
            <a:prstGeom prst="rect">
              <a:avLst/>
            </a:prstGeom>
            <a:solidFill>
              <a:srgbClr val="33CC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3D57BCA0-40AB-4F73-9D83-4457170299B9}"/>
                </a:ext>
              </a:extLst>
            </p:cNvPr>
            <p:cNvSpPr/>
            <p:nvPr/>
          </p:nvSpPr>
          <p:spPr>
            <a:xfrm>
              <a:off x="3255501" y="3194051"/>
              <a:ext cx="45719" cy="1477714"/>
            </a:xfrm>
            <a:prstGeom prst="rect">
              <a:avLst/>
            </a:prstGeom>
            <a:solidFill>
              <a:srgbClr val="33CC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BD3D4C2D-B137-4CDB-82D8-A73B97D54858}"/>
                </a:ext>
              </a:extLst>
            </p:cNvPr>
            <p:cNvGrpSpPr/>
            <p:nvPr/>
          </p:nvGrpSpPr>
          <p:grpSpPr>
            <a:xfrm>
              <a:off x="1454957" y="1844040"/>
              <a:ext cx="1624793" cy="1711900"/>
              <a:chOff x="1454957" y="1844040"/>
              <a:chExt cx="2476963" cy="2609756"/>
            </a:xfrm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5F327F4A-6DB8-4813-8BB7-E026AB54B4EB}"/>
                  </a:ext>
                </a:extLst>
              </p:cNvPr>
              <p:cNvSpPr/>
              <p:nvPr/>
            </p:nvSpPr>
            <p:spPr>
              <a:xfrm>
                <a:off x="1454957" y="1844040"/>
                <a:ext cx="2476963" cy="2609756"/>
              </a:xfrm>
              <a:custGeom>
                <a:avLst/>
                <a:gdLst>
                  <a:gd name="connsiteX0" fmla="*/ 2140566 w 4278908"/>
                  <a:gd name="connsiteY0" fmla="*/ 0 h 4248056"/>
                  <a:gd name="connsiteX1" fmla="*/ 2179562 w 4278908"/>
                  <a:gd name="connsiteY1" fmla="*/ 1044998 h 4248056"/>
                  <a:gd name="connsiteX2" fmla="*/ 2330346 w 4278908"/>
                  <a:gd name="connsiteY2" fmla="*/ 33852 h 4248056"/>
                  <a:gd name="connsiteX3" fmla="*/ 2256048 w 4278908"/>
                  <a:gd name="connsiteY3" fmla="*/ 1072556 h 4248056"/>
                  <a:gd name="connsiteX4" fmla="*/ 2512829 w 4278908"/>
                  <a:gd name="connsiteY4" fmla="*/ 134138 h 4248056"/>
                  <a:gd name="connsiteX5" fmla="*/ 2328102 w 4278908"/>
                  <a:gd name="connsiteY5" fmla="*/ 1126621 h 4248056"/>
                  <a:gd name="connsiteX6" fmla="*/ 2681013 w 4278908"/>
                  <a:gd name="connsiteY6" fmla="*/ 296982 h 4248056"/>
                  <a:gd name="connsiteX7" fmla="*/ 2392945 w 4278908"/>
                  <a:gd name="connsiteY7" fmla="*/ 1205108 h 4248056"/>
                  <a:gd name="connsiteX8" fmla="*/ 2828425 w 4278908"/>
                  <a:gd name="connsiteY8" fmla="*/ 516134 h 4248056"/>
                  <a:gd name="connsiteX9" fmla="*/ 2448091 w 4278908"/>
                  <a:gd name="connsiteY9" fmla="*/ 1305007 h 4248056"/>
                  <a:gd name="connsiteX10" fmla="*/ 2949403 w 4278908"/>
                  <a:gd name="connsiteY10" fmla="*/ 783171 h 4248056"/>
                  <a:gd name="connsiteX11" fmla="*/ 2491419 w 4278908"/>
                  <a:gd name="connsiteY11" fmla="*/ 1422468 h 4248056"/>
                  <a:gd name="connsiteX12" fmla="*/ 2215288 w 4278908"/>
                  <a:gd name="connsiteY12" fmla="*/ 2180054 h 4248056"/>
                  <a:gd name="connsiteX13" fmla="*/ 2257014 w 4278908"/>
                  <a:gd name="connsiteY13" fmla="*/ 2181009 h 4248056"/>
                  <a:gd name="connsiteX14" fmla="*/ 2791103 w 4278908"/>
                  <a:gd name="connsiteY14" fmla="*/ 1655956 h 4248056"/>
                  <a:gd name="connsiteX15" fmla="*/ 3183094 w 4278908"/>
                  <a:gd name="connsiteY15" fmla="*/ 974198 h 4248056"/>
                  <a:gd name="connsiteX16" fmla="*/ 2915958 w 4278908"/>
                  <a:gd name="connsiteY16" fmla="*/ 1646705 h 4248056"/>
                  <a:gd name="connsiteX17" fmla="*/ 3476256 w 4278908"/>
                  <a:gd name="connsiteY17" fmla="*/ 973621 h 4248056"/>
                  <a:gd name="connsiteX18" fmla="*/ 3029728 w 4278908"/>
                  <a:gd name="connsiteY18" fmla="*/ 1655488 h 4248056"/>
                  <a:gd name="connsiteX19" fmla="*/ 3736795 w 4278908"/>
                  <a:gd name="connsiteY19" fmla="*/ 1016948 h 4248056"/>
                  <a:gd name="connsiteX20" fmla="*/ 3128032 w 4278908"/>
                  <a:gd name="connsiteY20" fmla="*/ 1681970 h 4248056"/>
                  <a:gd name="connsiteX21" fmla="*/ 3954699 w 4278908"/>
                  <a:gd name="connsiteY21" fmla="*/ 1102516 h 4248056"/>
                  <a:gd name="connsiteX22" fmla="*/ 3207097 w 4278908"/>
                  <a:gd name="connsiteY22" fmla="*/ 1725137 h 4248056"/>
                  <a:gd name="connsiteX23" fmla="*/ 4121598 w 4278908"/>
                  <a:gd name="connsiteY23" fmla="*/ 1227024 h 4248056"/>
                  <a:gd name="connsiteX24" fmla="*/ 3263877 w 4278908"/>
                  <a:gd name="connsiteY24" fmla="*/ 1783323 h 4248056"/>
                  <a:gd name="connsiteX25" fmla="*/ 4231061 w 4278908"/>
                  <a:gd name="connsiteY25" fmla="*/ 1385707 h 4248056"/>
                  <a:gd name="connsiteX26" fmla="*/ 3296201 w 4278908"/>
                  <a:gd name="connsiteY26" fmla="*/ 1854300 h 4248056"/>
                  <a:gd name="connsiteX27" fmla="*/ 4278908 w 4278908"/>
                  <a:gd name="connsiteY27" fmla="*/ 1572449 h 4248056"/>
                  <a:gd name="connsiteX28" fmla="*/ 3302821 w 4278908"/>
                  <a:gd name="connsiteY28" fmla="*/ 1935330 h 4248056"/>
                  <a:gd name="connsiteX29" fmla="*/ 4263272 w 4278908"/>
                  <a:gd name="connsiteY29" fmla="*/ 1780086 h 4248056"/>
                  <a:gd name="connsiteX30" fmla="*/ 3283482 w 4278908"/>
                  <a:gd name="connsiteY30" fmla="*/ 2023311 h 4248056"/>
                  <a:gd name="connsiteX31" fmla="*/ 4184777 w 4278908"/>
                  <a:gd name="connsiteY31" fmla="*/ 2000637 h 4248056"/>
                  <a:gd name="connsiteX32" fmla="*/ 3238927 w 4278908"/>
                  <a:gd name="connsiteY32" fmla="*/ 2114852 h 4248056"/>
                  <a:gd name="connsiteX33" fmla="*/ 4046430 w 4278908"/>
                  <a:gd name="connsiteY33" fmla="*/ 2225621 h 4248056"/>
                  <a:gd name="connsiteX34" fmla="*/ 3170868 w 4278908"/>
                  <a:gd name="connsiteY34" fmla="*/ 2206443 h 4248056"/>
                  <a:gd name="connsiteX35" fmla="*/ 3853548 w 4278908"/>
                  <a:gd name="connsiteY35" fmla="*/ 2446394 h 4248056"/>
                  <a:gd name="connsiteX36" fmla="*/ 3081928 w 4278908"/>
                  <a:gd name="connsiteY36" fmla="*/ 2294557 h 4248056"/>
                  <a:gd name="connsiteX37" fmla="*/ 2270185 w 4278908"/>
                  <a:gd name="connsiteY37" fmla="*/ 2357856 h 4248056"/>
                  <a:gd name="connsiteX38" fmla="*/ 2270315 w 4278908"/>
                  <a:gd name="connsiteY38" fmla="*/ 2358311 h 4248056"/>
                  <a:gd name="connsiteX39" fmla="*/ 2900927 w 4278908"/>
                  <a:gd name="connsiteY39" fmla="*/ 2781139 h 4248056"/>
                  <a:gd name="connsiteX40" fmla="*/ 3647783 w 4278908"/>
                  <a:gd name="connsiteY40" fmla="*/ 3027428 h 4248056"/>
                  <a:gd name="connsiteX41" fmla="*/ 2935194 w 4278908"/>
                  <a:gd name="connsiteY41" fmla="*/ 2901556 h 4248056"/>
                  <a:gd name="connsiteX42" fmla="*/ 3707531 w 4278908"/>
                  <a:gd name="connsiteY42" fmla="*/ 3314437 h 4248056"/>
                  <a:gd name="connsiteX43" fmla="*/ 2949559 w 4278908"/>
                  <a:gd name="connsiteY43" fmla="*/ 3014757 h 4248056"/>
                  <a:gd name="connsiteX44" fmla="*/ 3717693 w 4278908"/>
                  <a:gd name="connsiteY44" fmla="*/ 3578359 h 4248056"/>
                  <a:gd name="connsiteX45" fmla="*/ 2943468 w 4278908"/>
                  <a:gd name="connsiteY45" fmla="*/ 3116383 h 4248056"/>
                  <a:gd name="connsiteX46" fmla="*/ 3677877 w 4278908"/>
                  <a:gd name="connsiteY46" fmla="*/ 3809051 h 4248056"/>
                  <a:gd name="connsiteX47" fmla="*/ 2917151 w 4278908"/>
                  <a:gd name="connsiteY47" fmla="*/ 3202535 h 4248056"/>
                  <a:gd name="connsiteX48" fmla="*/ 3589626 w 4278908"/>
                  <a:gd name="connsiteY48" fmla="*/ 3997649 h 4248056"/>
                  <a:gd name="connsiteX49" fmla="*/ 2871625 w 4278908"/>
                  <a:gd name="connsiteY49" fmla="*/ 3269892 h 4248056"/>
                  <a:gd name="connsiteX50" fmla="*/ 3456309 w 4278908"/>
                  <a:gd name="connsiteY50" fmla="*/ 4136892 h 4248056"/>
                  <a:gd name="connsiteX51" fmla="*/ 2808635 w 4278908"/>
                  <a:gd name="connsiteY51" fmla="*/ 3315879 h 4248056"/>
                  <a:gd name="connsiteX52" fmla="*/ 3283070 w 4278908"/>
                  <a:gd name="connsiteY52" fmla="*/ 4221454 h 4248056"/>
                  <a:gd name="connsiteX53" fmla="*/ 2730611 w 4278908"/>
                  <a:gd name="connsiteY53" fmla="*/ 3338722 h 4248056"/>
                  <a:gd name="connsiteX54" fmla="*/ 3076552 w 4278908"/>
                  <a:gd name="connsiteY54" fmla="*/ 4248056 h 4248056"/>
                  <a:gd name="connsiteX55" fmla="*/ 2640537 w 4278908"/>
                  <a:gd name="connsiteY55" fmla="*/ 3337542 h 4248056"/>
                  <a:gd name="connsiteX56" fmla="*/ 2844696 w 4278908"/>
                  <a:gd name="connsiteY56" fmla="*/ 4215703 h 4248056"/>
                  <a:gd name="connsiteX57" fmla="*/ 2541886 w 4278908"/>
                  <a:gd name="connsiteY57" fmla="*/ 3312385 h 4248056"/>
                  <a:gd name="connsiteX58" fmla="*/ 2596415 w 4278908"/>
                  <a:gd name="connsiteY58" fmla="*/ 4125623 h 4248056"/>
                  <a:gd name="connsiteX59" fmla="*/ 2438441 w 4278908"/>
                  <a:gd name="connsiteY59" fmla="*/ 3264217 h 4248056"/>
                  <a:gd name="connsiteX60" fmla="*/ 2341249 w 4278908"/>
                  <a:gd name="connsiteY60" fmla="*/ 3981281 h 4248056"/>
                  <a:gd name="connsiteX61" fmla="*/ 2334187 w 4278908"/>
                  <a:gd name="connsiteY61" fmla="*/ 3194896 h 4248056"/>
                  <a:gd name="connsiteX62" fmla="*/ 2131835 w 4278908"/>
                  <a:gd name="connsiteY62" fmla="*/ 2494091 h 4248056"/>
                  <a:gd name="connsiteX63" fmla="*/ 1929483 w 4278908"/>
                  <a:gd name="connsiteY63" fmla="*/ 3194896 h 4248056"/>
                  <a:gd name="connsiteX64" fmla="*/ 1922420 w 4278908"/>
                  <a:gd name="connsiteY64" fmla="*/ 3981281 h 4248056"/>
                  <a:gd name="connsiteX65" fmla="*/ 1825228 w 4278908"/>
                  <a:gd name="connsiteY65" fmla="*/ 3264217 h 4248056"/>
                  <a:gd name="connsiteX66" fmla="*/ 1667254 w 4278908"/>
                  <a:gd name="connsiteY66" fmla="*/ 4125623 h 4248056"/>
                  <a:gd name="connsiteX67" fmla="*/ 1721783 w 4278908"/>
                  <a:gd name="connsiteY67" fmla="*/ 3312385 h 4248056"/>
                  <a:gd name="connsiteX68" fmla="*/ 1418973 w 4278908"/>
                  <a:gd name="connsiteY68" fmla="*/ 4215703 h 4248056"/>
                  <a:gd name="connsiteX69" fmla="*/ 1623132 w 4278908"/>
                  <a:gd name="connsiteY69" fmla="*/ 3337542 h 4248056"/>
                  <a:gd name="connsiteX70" fmla="*/ 1187117 w 4278908"/>
                  <a:gd name="connsiteY70" fmla="*/ 4248056 h 4248056"/>
                  <a:gd name="connsiteX71" fmla="*/ 1533058 w 4278908"/>
                  <a:gd name="connsiteY71" fmla="*/ 3338722 h 4248056"/>
                  <a:gd name="connsiteX72" fmla="*/ 980599 w 4278908"/>
                  <a:gd name="connsiteY72" fmla="*/ 4221454 h 4248056"/>
                  <a:gd name="connsiteX73" fmla="*/ 1455034 w 4278908"/>
                  <a:gd name="connsiteY73" fmla="*/ 3315879 h 4248056"/>
                  <a:gd name="connsiteX74" fmla="*/ 807360 w 4278908"/>
                  <a:gd name="connsiteY74" fmla="*/ 4136892 h 4248056"/>
                  <a:gd name="connsiteX75" fmla="*/ 1392044 w 4278908"/>
                  <a:gd name="connsiteY75" fmla="*/ 3269892 h 4248056"/>
                  <a:gd name="connsiteX76" fmla="*/ 674043 w 4278908"/>
                  <a:gd name="connsiteY76" fmla="*/ 3997649 h 4248056"/>
                  <a:gd name="connsiteX77" fmla="*/ 1346518 w 4278908"/>
                  <a:gd name="connsiteY77" fmla="*/ 3202535 h 4248056"/>
                  <a:gd name="connsiteX78" fmla="*/ 585792 w 4278908"/>
                  <a:gd name="connsiteY78" fmla="*/ 3809051 h 4248056"/>
                  <a:gd name="connsiteX79" fmla="*/ 1320201 w 4278908"/>
                  <a:gd name="connsiteY79" fmla="*/ 3116383 h 4248056"/>
                  <a:gd name="connsiteX80" fmla="*/ 545976 w 4278908"/>
                  <a:gd name="connsiteY80" fmla="*/ 3578359 h 4248056"/>
                  <a:gd name="connsiteX81" fmla="*/ 1314110 w 4278908"/>
                  <a:gd name="connsiteY81" fmla="*/ 3014757 h 4248056"/>
                  <a:gd name="connsiteX82" fmla="*/ 556139 w 4278908"/>
                  <a:gd name="connsiteY82" fmla="*/ 3314437 h 4248056"/>
                  <a:gd name="connsiteX83" fmla="*/ 1328475 w 4278908"/>
                  <a:gd name="connsiteY83" fmla="*/ 2901556 h 4248056"/>
                  <a:gd name="connsiteX84" fmla="*/ 615886 w 4278908"/>
                  <a:gd name="connsiteY84" fmla="*/ 3027428 h 4248056"/>
                  <a:gd name="connsiteX85" fmla="*/ 1362742 w 4278908"/>
                  <a:gd name="connsiteY85" fmla="*/ 2781139 h 4248056"/>
                  <a:gd name="connsiteX86" fmla="*/ 1980010 w 4278908"/>
                  <a:gd name="connsiteY86" fmla="*/ 2367259 h 4248056"/>
                  <a:gd name="connsiteX87" fmla="*/ 1982758 w 4278908"/>
                  <a:gd name="connsiteY87" fmla="*/ 2357658 h 4248056"/>
                  <a:gd name="connsiteX88" fmla="*/ 1980225 w 4278908"/>
                  <a:gd name="connsiteY88" fmla="*/ 2355633 h 4248056"/>
                  <a:gd name="connsiteX89" fmla="*/ 1196980 w 4278908"/>
                  <a:gd name="connsiteY89" fmla="*/ 2294557 h 4248056"/>
                  <a:gd name="connsiteX90" fmla="*/ 425361 w 4278908"/>
                  <a:gd name="connsiteY90" fmla="*/ 2446394 h 4248056"/>
                  <a:gd name="connsiteX91" fmla="*/ 1108040 w 4278908"/>
                  <a:gd name="connsiteY91" fmla="*/ 2206443 h 4248056"/>
                  <a:gd name="connsiteX92" fmla="*/ 232479 w 4278908"/>
                  <a:gd name="connsiteY92" fmla="*/ 2225621 h 4248056"/>
                  <a:gd name="connsiteX93" fmla="*/ 1039981 w 4278908"/>
                  <a:gd name="connsiteY93" fmla="*/ 2114852 h 4248056"/>
                  <a:gd name="connsiteX94" fmla="*/ 94131 w 4278908"/>
                  <a:gd name="connsiteY94" fmla="*/ 2000637 h 4248056"/>
                  <a:gd name="connsiteX95" fmla="*/ 995426 w 4278908"/>
                  <a:gd name="connsiteY95" fmla="*/ 2023311 h 4248056"/>
                  <a:gd name="connsiteX96" fmla="*/ 15637 w 4278908"/>
                  <a:gd name="connsiteY96" fmla="*/ 1780086 h 4248056"/>
                  <a:gd name="connsiteX97" fmla="*/ 976087 w 4278908"/>
                  <a:gd name="connsiteY97" fmla="*/ 1935330 h 4248056"/>
                  <a:gd name="connsiteX98" fmla="*/ 0 w 4278908"/>
                  <a:gd name="connsiteY98" fmla="*/ 1572449 h 4248056"/>
                  <a:gd name="connsiteX99" fmla="*/ 982707 w 4278908"/>
                  <a:gd name="connsiteY99" fmla="*/ 1854300 h 4248056"/>
                  <a:gd name="connsiteX100" fmla="*/ 47848 w 4278908"/>
                  <a:gd name="connsiteY100" fmla="*/ 1385707 h 4248056"/>
                  <a:gd name="connsiteX101" fmla="*/ 1015031 w 4278908"/>
                  <a:gd name="connsiteY101" fmla="*/ 1783323 h 4248056"/>
                  <a:gd name="connsiteX102" fmla="*/ 157310 w 4278908"/>
                  <a:gd name="connsiteY102" fmla="*/ 1227024 h 4248056"/>
                  <a:gd name="connsiteX103" fmla="*/ 1071811 w 4278908"/>
                  <a:gd name="connsiteY103" fmla="*/ 1725137 h 4248056"/>
                  <a:gd name="connsiteX104" fmla="*/ 324209 w 4278908"/>
                  <a:gd name="connsiteY104" fmla="*/ 1102516 h 4248056"/>
                  <a:gd name="connsiteX105" fmla="*/ 1150876 w 4278908"/>
                  <a:gd name="connsiteY105" fmla="*/ 1681970 h 4248056"/>
                  <a:gd name="connsiteX106" fmla="*/ 542113 w 4278908"/>
                  <a:gd name="connsiteY106" fmla="*/ 1016948 h 4248056"/>
                  <a:gd name="connsiteX107" fmla="*/ 1249180 w 4278908"/>
                  <a:gd name="connsiteY107" fmla="*/ 1655488 h 4248056"/>
                  <a:gd name="connsiteX108" fmla="*/ 802652 w 4278908"/>
                  <a:gd name="connsiteY108" fmla="*/ 973621 h 4248056"/>
                  <a:gd name="connsiteX109" fmla="*/ 1362950 w 4278908"/>
                  <a:gd name="connsiteY109" fmla="*/ 1646705 h 4248056"/>
                  <a:gd name="connsiteX110" fmla="*/ 1095814 w 4278908"/>
                  <a:gd name="connsiteY110" fmla="*/ 974198 h 4248056"/>
                  <a:gd name="connsiteX111" fmla="*/ 1487805 w 4278908"/>
                  <a:gd name="connsiteY111" fmla="*/ 1655956 h 4248056"/>
                  <a:gd name="connsiteX112" fmla="*/ 2021303 w 4278908"/>
                  <a:gd name="connsiteY112" fmla="*/ 2180427 h 4248056"/>
                  <a:gd name="connsiteX113" fmla="*/ 2037640 w 4278908"/>
                  <a:gd name="connsiteY113" fmla="*/ 2180053 h 4248056"/>
                  <a:gd name="connsiteX114" fmla="*/ 2051085 w 4278908"/>
                  <a:gd name="connsiteY114" fmla="*/ 2139563 h 4248056"/>
                  <a:gd name="connsiteX115" fmla="*/ 1789714 w 4278908"/>
                  <a:gd name="connsiteY115" fmla="*/ 1422468 h 4248056"/>
                  <a:gd name="connsiteX116" fmla="*/ 1331729 w 4278908"/>
                  <a:gd name="connsiteY116" fmla="*/ 783171 h 4248056"/>
                  <a:gd name="connsiteX117" fmla="*/ 1833042 w 4278908"/>
                  <a:gd name="connsiteY117" fmla="*/ 1305007 h 4248056"/>
                  <a:gd name="connsiteX118" fmla="*/ 1452707 w 4278908"/>
                  <a:gd name="connsiteY118" fmla="*/ 516134 h 4248056"/>
                  <a:gd name="connsiteX119" fmla="*/ 1888188 w 4278908"/>
                  <a:gd name="connsiteY119" fmla="*/ 1205108 h 4248056"/>
                  <a:gd name="connsiteX120" fmla="*/ 1600119 w 4278908"/>
                  <a:gd name="connsiteY120" fmla="*/ 296982 h 4248056"/>
                  <a:gd name="connsiteX121" fmla="*/ 1953030 w 4278908"/>
                  <a:gd name="connsiteY121" fmla="*/ 1126621 h 4248056"/>
                  <a:gd name="connsiteX122" fmla="*/ 1768303 w 4278908"/>
                  <a:gd name="connsiteY122" fmla="*/ 134138 h 4248056"/>
                  <a:gd name="connsiteX123" fmla="*/ 2025084 w 4278908"/>
                  <a:gd name="connsiteY123" fmla="*/ 1072556 h 4248056"/>
                  <a:gd name="connsiteX124" fmla="*/ 1950787 w 4278908"/>
                  <a:gd name="connsiteY124" fmla="*/ 33852 h 4248056"/>
                  <a:gd name="connsiteX125" fmla="*/ 2101571 w 4278908"/>
                  <a:gd name="connsiteY125" fmla="*/ 1044998 h 424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4278908" h="4248056">
                    <a:moveTo>
                      <a:pt x="2140566" y="0"/>
                    </a:moveTo>
                    <a:lnTo>
                      <a:pt x="2179562" y="1044998"/>
                    </a:lnTo>
                    <a:lnTo>
                      <a:pt x="2330346" y="33852"/>
                    </a:lnTo>
                    <a:lnTo>
                      <a:pt x="2256048" y="1072556"/>
                    </a:lnTo>
                    <a:lnTo>
                      <a:pt x="2512829" y="134138"/>
                    </a:lnTo>
                    <a:lnTo>
                      <a:pt x="2328102" y="1126621"/>
                    </a:lnTo>
                    <a:lnTo>
                      <a:pt x="2681013" y="296982"/>
                    </a:lnTo>
                    <a:lnTo>
                      <a:pt x="2392945" y="1205108"/>
                    </a:lnTo>
                    <a:lnTo>
                      <a:pt x="2828425" y="516134"/>
                    </a:lnTo>
                    <a:lnTo>
                      <a:pt x="2448091" y="1305007"/>
                    </a:lnTo>
                    <a:lnTo>
                      <a:pt x="2949403" y="783171"/>
                    </a:lnTo>
                    <a:lnTo>
                      <a:pt x="2491419" y="1422468"/>
                    </a:lnTo>
                    <a:lnTo>
                      <a:pt x="2215288" y="2180054"/>
                    </a:lnTo>
                    <a:lnTo>
                      <a:pt x="2257014" y="2181009"/>
                    </a:lnTo>
                    <a:lnTo>
                      <a:pt x="2791103" y="1655956"/>
                    </a:lnTo>
                    <a:lnTo>
                      <a:pt x="3183094" y="974198"/>
                    </a:lnTo>
                    <a:lnTo>
                      <a:pt x="2915958" y="1646705"/>
                    </a:lnTo>
                    <a:lnTo>
                      <a:pt x="3476256" y="973621"/>
                    </a:lnTo>
                    <a:lnTo>
                      <a:pt x="3029728" y="1655488"/>
                    </a:lnTo>
                    <a:lnTo>
                      <a:pt x="3736795" y="1016948"/>
                    </a:lnTo>
                    <a:lnTo>
                      <a:pt x="3128032" y="1681970"/>
                    </a:lnTo>
                    <a:lnTo>
                      <a:pt x="3954699" y="1102516"/>
                    </a:lnTo>
                    <a:lnTo>
                      <a:pt x="3207097" y="1725137"/>
                    </a:lnTo>
                    <a:lnTo>
                      <a:pt x="4121598" y="1227024"/>
                    </a:lnTo>
                    <a:lnTo>
                      <a:pt x="3263877" y="1783323"/>
                    </a:lnTo>
                    <a:lnTo>
                      <a:pt x="4231061" y="1385707"/>
                    </a:lnTo>
                    <a:lnTo>
                      <a:pt x="3296201" y="1854300"/>
                    </a:lnTo>
                    <a:lnTo>
                      <a:pt x="4278908" y="1572449"/>
                    </a:lnTo>
                    <a:lnTo>
                      <a:pt x="3302821" y="1935330"/>
                    </a:lnTo>
                    <a:lnTo>
                      <a:pt x="4263272" y="1780086"/>
                    </a:lnTo>
                    <a:lnTo>
                      <a:pt x="3283482" y="2023311"/>
                    </a:lnTo>
                    <a:lnTo>
                      <a:pt x="4184777" y="2000637"/>
                    </a:lnTo>
                    <a:lnTo>
                      <a:pt x="3238927" y="2114852"/>
                    </a:lnTo>
                    <a:lnTo>
                      <a:pt x="4046430" y="2225621"/>
                    </a:lnTo>
                    <a:lnTo>
                      <a:pt x="3170868" y="2206443"/>
                    </a:lnTo>
                    <a:lnTo>
                      <a:pt x="3853548" y="2446394"/>
                    </a:lnTo>
                    <a:lnTo>
                      <a:pt x="3081928" y="2294557"/>
                    </a:lnTo>
                    <a:lnTo>
                      <a:pt x="2270185" y="2357856"/>
                    </a:lnTo>
                    <a:lnTo>
                      <a:pt x="2270315" y="2358311"/>
                    </a:lnTo>
                    <a:lnTo>
                      <a:pt x="2900927" y="2781139"/>
                    </a:lnTo>
                    <a:lnTo>
                      <a:pt x="3647783" y="3027428"/>
                    </a:lnTo>
                    <a:lnTo>
                      <a:pt x="2935194" y="2901556"/>
                    </a:lnTo>
                    <a:lnTo>
                      <a:pt x="3707531" y="3314437"/>
                    </a:lnTo>
                    <a:lnTo>
                      <a:pt x="2949559" y="3014757"/>
                    </a:lnTo>
                    <a:lnTo>
                      <a:pt x="3717693" y="3578359"/>
                    </a:lnTo>
                    <a:lnTo>
                      <a:pt x="2943468" y="3116383"/>
                    </a:lnTo>
                    <a:lnTo>
                      <a:pt x="3677877" y="3809051"/>
                    </a:lnTo>
                    <a:lnTo>
                      <a:pt x="2917151" y="3202535"/>
                    </a:lnTo>
                    <a:lnTo>
                      <a:pt x="3589626" y="3997649"/>
                    </a:lnTo>
                    <a:lnTo>
                      <a:pt x="2871625" y="3269892"/>
                    </a:lnTo>
                    <a:lnTo>
                      <a:pt x="3456309" y="4136892"/>
                    </a:lnTo>
                    <a:lnTo>
                      <a:pt x="2808635" y="3315879"/>
                    </a:lnTo>
                    <a:lnTo>
                      <a:pt x="3283070" y="4221454"/>
                    </a:lnTo>
                    <a:lnTo>
                      <a:pt x="2730611" y="3338722"/>
                    </a:lnTo>
                    <a:lnTo>
                      <a:pt x="3076552" y="4248056"/>
                    </a:lnTo>
                    <a:lnTo>
                      <a:pt x="2640537" y="3337542"/>
                    </a:lnTo>
                    <a:lnTo>
                      <a:pt x="2844696" y="4215703"/>
                    </a:lnTo>
                    <a:lnTo>
                      <a:pt x="2541886" y="3312385"/>
                    </a:lnTo>
                    <a:lnTo>
                      <a:pt x="2596415" y="4125623"/>
                    </a:lnTo>
                    <a:lnTo>
                      <a:pt x="2438441" y="3264217"/>
                    </a:lnTo>
                    <a:lnTo>
                      <a:pt x="2341249" y="3981281"/>
                    </a:lnTo>
                    <a:lnTo>
                      <a:pt x="2334187" y="3194896"/>
                    </a:lnTo>
                    <a:lnTo>
                      <a:pt x="2131835" y="2494091"/>
                    </a:lnTo>
                    <a:lnTo>
                      <a:pt x="1929483" y="3194896"/>
                    </a:lnTo>
                    <a:lnTo>
                      <a:pt x="1922420" y="3981281"/>
                    </a:lnTo>
                    <a:lnTo>
                      <a:pt x="1825228" y="3264217"/>
                    </a:lnTo>
                    <a:lnTo>
                      <a:pt x="1667254" y="4125623"/>
                    </a:lnTo>
                    <a:lnTo>
                      <a:pt x="1721783" y="3312385"/>
                    </a:lnTo>
                    <a:lnTo>
                      <a:pt x="1418973" y="4215703"/>
                    </a:lnTo>
                    <a:lnTo>
                      <a:pt x="1623132" y="3337542"/>
                    </a:lnTo>
                    <a:lnTo>
                      <a:pt x="1187117" y="4248056"/>
                    </a:lnTo>
                    <a:lnTo>
                      <a:pt x="1533058" y="3338722"/>
                    </a:lnTo>
                    <a:lnTo>
                      <a:pt x="980599" y="4221454"/>
                    </a:lnTo>
                    <a:lnTo>
                      <a:pt x="1455034" y="3315879"/>
                    </a:lnTo>
                    <a:lnTo>
                      <a:pt x="807360" y="4136892"/>
                    </a:lnTo>
                    <a:lnTo>
                      <a:pt x="1392044" y="3269892"/>
                    </a:lnTo>
                    <a:lnTo>
                      <a:pt x="674043" y="3997649"/>
                    </a:lnTo>
                    <a:lnTo>
                      <a:pt x="1346518" y="3202535"/>
                    </a:lnTo>
                    <a:lnTo>
                      <a:pt x="585792" y="3809051"/>
                    </a:lnTo>
                    <a:lnTo>
                      <a:pt x="1320201" y="3116383"/>
                    </a:lnTo>
                    <a:lnTo>
                      <a:pt x="545976" y="3578359"/>
                    </a:lnTo>
                    <a:lnTo>
                      <a:pt x="1314110" y="3014757"/>
                    </a:lnTo>
                    <a:lnTo>
                      <a:pt x="556139" y="3314437"/>
                    </a:lnTo>
                    <a:lnTo>
                      <a:pt x="1328475" y="2901556"/>
                    </a:lnTo>
                    <a:lnTo>
                      <a:pt x="615886" y="3027428"/>
                    </a:lnTo>
                    <a:lnTo>
                      <a:pt x="1362742" y="2781139"/>
                    </a:lnTo>
                    <a:lnTo>
                      <a:pt x="1980010" y="2367259"/>
                    </a:lnTo>
                    <a:lnTo>
                      <a:pt x="1982758" y="2357658"/>
                    </a:lnTo>
                    <a:lnTo>
                      <a:pt x="1980225" y="2355633"/>
                    </a:lnTo>
                    <a:lnTo>
                      <a:pt x="1196980" y="2294557"/>
                    </a:lnTo>
                    <a:lnTo>
                      <a:pt x="425361" y="2446394"/>
                    </a:lnTo>
                    <a:lnTo>
                      <a:pt x="1108040" y="2206443"/>
                    </a:lnTo>
                    <a:lnTo>
                      <a:pt x="232479" y="2225621"/>
                    </a:lnTo>
                    <a:lnTo>
                      <a:pt x="1039981" y="2114852"/>
                    </a:lnTo>
                    <a:lnTo>
                      <a:pt x="94131" y="2000637"/>
                    </a:lnTo>
                    <a:lnTo>
                      <a:pt x="995426" y="2023311"/>
                    </a:lnTo>
                    <a:lnTo>
                      <a:pt x="15637" y="1780086"/>
                    </a:lnTo>
                    <a:lnTo>
                      <a:pt x="976087" y="1935330"/>
                    </a:lnTo>
                    <a:lnTo>
                      <a:pt x="0" y="1572449"/>
                    </a:lnTo>
                    <a:lnTo>
                      <a:pt x="982707" y="1854300"/>
                    </a:lnTo>
                    <a:lnTo>
                      <a:pt x="47848" y="1385707"/>
                    </a:lnTo>
                    <a:lnTo>
                      <a:pt x="1015031" y="1783323"/>
                    </a:lnTo>
                    <a:lnTo>
                      <a:pt x="157310" y="1227024"/>
                    </a:lnTo>
                    <a:lnTo>
                      <a:pt x="1071811" y="1725137"/>
                    </a:lnTo>
                    <a:lnTo>
                      <a:pt x="324209" y="1102516"/>
                    </a:lnTo>
                    <a:lnTo>
                      <a:pt x="1150876" y="1681970"/>
                    </a:lnTo>
                    <a:lnTo>
                      <a:pt x="542113" y="1016948"/>
                    </a:lnTo>
                    <a:lnTo>
                      <a:pt x="1249180" y="1655488"/>
                    </a:lnTo>
                    <a:lnTo>
                      <a:pt x="802652" y="973621"/>
                    </a:lnTo>
                    <a:lnTo>
                      <a:pt x="1362950" y="1646705"/>
                    </a:lnTo>
                    <a:lnTo>
                      <a:pt x="1095814" y="974198"/>
                    </a:lnTo>
                    <a:lnTo>
                      <a:pt x="1487805" y="1655956"/>
                    </a:lnTo>
                    <a:lnTo>
                      <a:pt x="2021303" y="2180427"/>
                    </a:lnTo>
                    <a:lnTo>
                      <a:pt x="2037640" y="2180053"/>
                    </a:lnTo>
                    <a:lnTo>
                      <a:pt x="2051085" y="2139563"/>
                    </a:lnTo>
                    <a:lnTo>
                      <a:pt x="1789714" y="1422468"/>
                    </a:lnTo>
                    <a:lnTo>
                      <a:pt x="1331729" y="783171"/>
                    </a:lnTo>
                    <a:lnTo>
                      <a:pt x="1833042" y="1305007"/>
                    </a:lnTo>
                    <a:lnTo>
                      <a:pt x="1452707" y="516134"/>
                    </a:lnTo>
                    <a:lnTo>
                      <a:pt x="1888188" y="1205108"/>
                    </a:lnTo>
                    <a:lnTo>
                      <a:pt x="1600119" y="296982"/>
                    </a:lnTo>
                    <a:lnTo>
                      <a:pt x="1953030" y="1126621"/>
                    </a:lnTo>
                    <a:lnTo>
                      <a:pt x="1768303" y="134138"/>
                    </a:lnTo>
                    <a:lnTo>
                      <a:pt x="2025084" y="1072556"/>
                    </a:lnTo>
                    <a:lnTo>
                      <a:pt x="1950787" y="33852"/>
                    </a:lnTo>
                    <a:lnTo>
                      <a:pt x="2101571" y="1044998"/>
                    </a:lnTo>
                    <a:close/>
                  </a:path>
                </a:pathLst>
              </a:custGeom>
              <a:gradFill flip="none" rotWithShape="1">
                <a:gsLst>
                  <a:gs pos="5000">
                    <a:schemeClr val="bg1"/>
                  </a:gs>
                  <a:gs pos="56000">
                    <a:srgbClr val="FF99CC"/>
                  </a:gs>
                  <a:gs pos="15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星: 5 pt 135">
                <a:extLst>
                  <a:ext uri="{FF2B5EF4-FFF2-40B4-BE49-F238E27FC236}">
                    <a16:creationId xmlns:a16="http://schemas.microsoft.com/office/drawing/2014/main" id="{6D6F2059-8718-4F43-99B2-E6DC760E3AF3}"/>
                  </a:ext>
                </a:extLst>
              </p:cNvPr>
              <p:cNvSpPr/>
              <p:nvPr/>
            </p:nvSpPr>
            <p:spPr>
              <a:xfrm>
                <a:off x="2585403" y="3140234"/>
                <a:ext cx="211772" cy="211772"/>
              </a:xfrm>
              <a:prstGeom prst="star5">
                <a:avLst>
                  <a:gd name="adj" fmla="val 25379"/>
                  <a:gd name="hf" fmla="val 105146"/>
                  <a:gd name="vf" fmla="val 110557"/>
                </a:avLst>
              </a:prstGeom>
              <a:solidFill>
                <a:srgbClr val="CC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72F16EAE-987D-4020-BD95-C1F0A3610800}"/>
                  </a:ext>
                </a:extLst>
              </p:cNvPr>
              <p:cNvGrpSpPr/>
              <p:nvPr/>
            </p:nvGrpSpPr>
            <p:grpSpPr>
              <a:xfrm>
                <a:off x="2650217" y="3215759"/>
                <a:ext cx="88221" cy="87997"/>
                <a:chOff x="2657360" y="3239572"/>
                <a:chExt cx="126683" cy="126362"/>
              </a:xfrm>
              <a:solidFill>
                <a:srgbClr val="FFFF00"/>
              </a:solidFill>
            </p:grpSpPr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CC07DD68-783F-40E8-9576-19E31152B645}"/>
                    </a:ext>
                  </a:extLst>
                </p:cNvPr>
                <p:cNvSpPr/>
                <p:nvPr/>
              </p:nvSpPr>
              <p:spPr>
                <a:xfrm flipV="1">
                  <a:off x="2693438" y="3239572"/>
                  <a:ext cx="64050" cy="45720"/>
                </a:xfrm>
                <a:prstGeom prst="ellipse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D37D05CE-C0D4-44B3-B625-987E8E2B31E4}"/>
                    </a:ext>
                  </a:extLst>
                </p:cNvPr>
                <p:cNvSpPr/>
                <p:nvPr/>
              </p:nvSpPr>
              <p:spPr>
                <a:xfrm rot="13899153" flipV="1">
                  <a:off x="2648195" y="3303905"/>
                  <a:ext cx="64050" cy="45720"/>
                </a:xfrm>
                <a:prstGeom prst="ellipse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867737B7-26A1-4509-A40D-465FBAD2F75C}"/>
                    </a:ext>
                  </a:extLst>
                </p:cNvPr>
                <p:cNvSpPr/>
                <p:nvPr/>
              </p:nvSpPr>
              <p:spPr>
                <a:xfrm rot="18401368" flipV="1">
                  <a:off x="2729158" y="3311049"/>
                  <a:ext cx="64050" cy="45720"/>
                </a:xfrm>
                <a:prstGeom prst="ellipse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0AA9BB19-E4EA-4820-80E7-B6F58CE4EC42}"/>
                </a:ext>
              </a:extLst>
            </p:cNvPr>
            <p:cNvGrpSpPr/>
            <p:nvPr/>
          </p:nvGrpSpPr>
          <p:grpSpPr>
            <a:xfrm>
              <a:off x="2464607" y="2256790"/>
              <a:ext cx="1624793" cy="1711900"/>
              <a:chOff x="1454957" y="1844040"/>
              <a:chExt cx="2476963" cy="2609756"/>
            </a:xfrm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718F7593-C5CA-4FEC-90DB-B8326653BE27}"/>
                  </a:ext>
                </a:extLst>
              </p:cNvPr>
              <p:cNvSpPr/>
              <p:nvPr/>
            </p:nvSpPr>
            <p:spPr>
              <a:xfrm>
                <a:off x="1454957" y="1844040"/>
                <a:ext cx="2476963" cy="2609756"/>
              </a:xfrm>
              <a:custGeom>
                <a:avLst/>
                <a:gdLst>
                  <a:gd name="connsiteX0" fmla="*/ 2140566 w 4278908"/>
                  <a:gd name="connsiteY0" fmla="*/ 0 h 4248056"/>
                  <a:gd name="connsiteX1" fmla="*/ 2179562 w 4278908"/>
                  <a:gd name="connsiteY1" fmla="*/ 1044998 h 4248056"/>
                  <a:gd name="connsiteX2" fmla="*/ 2330346 w 4278908"/>
                  <a:gd name="connsiteY2" fmla="*/ 33852 h 4248056"/>
                  <a:gd name="connsiteX3" fmla="*/ 2256048 w 4278908"/>
                  <a:gd name="connsiteY3" fmla="*/ 1072556 h 4248056"/>
                  <a:gd name="connsiteX4" fmla="*/ 2512829 w 4278908"/>
                  <a:gd name="connsiteY4" fmla="*/ 134138 h 4248056"/>
                  <a:gd name="connsiteX5" fmla="*/ 2328102 w 4278908"/>
                  <a:gd name="connsiteY5" fmla="*/ 1126621 h 4248056"/>
                  <a:gd name="connsiteX6" fmla="*/ 2681013 w 4278908"/>
                  <a:gd name="connsiteY6" fmla="*/ 296982 h 4248056"/>
                  <a:gd name="connsiteX7" fmla="*/ 2392945 w 4278908"/>
                  <a:gd name="connsiteY7" fmla="*/ 1205108 h 4248056"/>
                  <a:gd name="connsiteX8" fmla="*/ 2828425 w 4278908"/>
                  <a:gd name="connsiteY8" fmla="*/ 516134 h 4248056"/>
                  <a:gd name="connsiteX9" fmla="*/ 2448091 w 4278908"/>
                  <a:gd name="connsiteY9" fmla="*/ 1305007 h 4248056"/>
                  <a:gd name="connsiteX10" fmla="*/ 2949403 w 4278908"/>
                  <a:gd name="connsiteY10" fmla="*/ 783171 h 4248056"/>
                  <a:gd name="connsiteX11" fmla="*/ 2491419 w 4278908"/>
                  <a:gd name="connsiteY11" fmla="*/ 1422468 h 4248056"/>
                  <a:gd name="connsiteX12" fmla="*/ 2215288 w 4278908"/>
                  <a:gd name="connsiteY12" fmla="*/ 2180054 h 4248056"/>
                  <a:gd name="connsiteX13" fmla="*/ 2257014 w 4278908"/>
                  <a:gd name="connsiteY13" fmla="*/ 2181009 h 4248056"/>
                  <a:gd name="connsiteX14" fmla="*/ 2791103 w 4278908"/>
                  <a:gd name="connsiteY14" fmla="*/ 1655956 h 4248056"/>
                  <a:gd name="connsiteX15" fmla="*/ 3183094 w 4278908"/>
                  <a:gd name="connsiteY15" fmla="*/ 974198 h 4248056"/>
                  <a:gd name="connsiteX16" fmla="*/ 2915958 w 4278908"/>
                  <a:gd name="connsiteY16" fmla="*/ 1646705 h 4248056"/>
                  <a:gd name="connsiteX17" fmla="*/ 3476256 w 4278908"/>
                  <a:gd name="connsiteY17" fmla="*/ 973621 h 4248056"/>
                  <a:gd name="connsiteX18" fmla="*/ 3029728 w 4278908"/>
                  <a:gd name="connsiteY18" fmla="*/ 1655488 h 4248056"/>
                  <a:gd name="connsiteX19" fmla="*/ 3736795 w 4278908"/>
                  <a:gd name="connsiteY19" fmla="*/ 1016948 h 4248056"/>
                  <a:gd name="connsiteX20" fmla="*/ 3128032 w 4278908"/>
                  <a:gd name="connsiteY20" fmla="*/ 1681970 h 4248056"/>
                  <a:gd name="connsiteX21" fmla="*/ 3954699 w 4278908"/>
                  <a:gd name="connsiteY21" fmla="*/ 1102516 h 4248056"/>
                  <a:gd name="connsiteX22" fmla="*/ 3207097 w 4278908"/>
                  <a:gd name="connsiteY22" fmla="*/ 1725137 h 4248056"/>
                  <a:gd name="connsiteX23" fmla="*/ 4121598 w 4278908"/>
                  <a:gd name="connsiteY23" fmla="*/ 1227024 h 4248056"/>
                  <a:gd name="connsiteX24" fmla="*/ 3263877 w 4278908"/>
                  <a:gd name="connsiteY24" fmla="*/ 1783323 h 4248056"/>
                  <a:gd name="connsiteX25" fmla="*/ 4231061 w 4278908"/>
                  <a:gd name="connsiteY25" fmla="*/ 1385707 h 4248056"/>
                  <a:gd name="connsiteX26" fmla="*/ 3296201 w 4278908"/>
                  <a:gd name="connsiteY26" fmla="*/ 1854300 h 4248056"/>
                  <a:gd name="connsiteX27" fmla="*/ 4278908 w 4278908"/>
                  <a:gd name="connsiteY27" fmla="*/ 1572449 h 4248056"/>
                  <a:gd name="connsiteX28" fmla="*/ 3302821 w 4278908"/>
                  <a:gd name="connsiteY28" fmla="*/ 1935330 h 4248056"/>
                  <a:gd name="connsiteX29" fmla="*/ 4263272 w 4278908"/>
                  <a:gd name="connsiteY29" fmla="*/ 1780086 h 4248056"/>
                  <a:gd name="connsiteX30" fmla="*/ 3283482 w 4278908"/>
                  <a:gd name="connsiteY30" fmla="*/ 2023311 h 4248056"/>
                  <a:gd name="connsiteX31" fmla="*/ 4184777 w 4278908"/>
                  <a:gd name="connsiteY31" fmla="*/ 2000637 h 4248056"/>
                  <a:gd name="connsiteX32" fmla="*/ 3238927 w 4278908"/>
                  <a:gd name="connsiteY32" fmla="*/ 2114852 h 4248056"/>
                  <a:gd name="connsiteX33" fmla="*/ 4046430 w 4278908"/>
                  <a:gd name="connsiteY33" fmla="*/ 2225621 h 4248056"/>
                  <a:gd name="connsiteX34" fmla="*/ 3170868 w 4278908"/>
                  <a:gd name="connsiteY34" fmla="*/ 2206443 h 4248056"/>
                  <a:gd name="connsiteX35" fmla="*/ 3853548 w 4278908"/>
                  <a:gd name="connsiteY35" fmla="*/ 2446394 h 4248056"/>
                  <a:gd name="connsiteX36" fmla="*/ 3081928 w 4278908"/>
                  <a:gd name="connsiteY36" fmla="*/ 2294557 h 4248056"/>
                  <a:gd name="connsiteX37" fmla="*/ 2270185 w 4278908"/>
                  <a:gd name="connsiteY37" fmla="*/ 2357856 h 4248056"/>
                  <a:gd name="connsiteX38" fmla="*/ 2270315 w 4278908"/>
                  <a:gd name="connsiteY38" fmla="*/ 2358311 h 4248056"/>
                  <a:gd name="connsiteX39" fmla="*/ 2900927 w 4278908"/>
                  <a:gd name="connsiteY39" fmla="*/ 2781139 h 4248056"/>
                  <a:gd name="connsiteX40" fmla="*/ 3647783 w 4278908"/>
                  <a:gd name="connsiteY40" fmla="*/ 3027428 h 4248056"/>
                  <a:gd name="connsiteX41" fmla="*/ 2935194 w 4278908"/>
                  <a:gd name="connsiteY41" fmla="*/ 2901556 h 4248056"/>
                  <a:gd name="connsiteX42" fmla="*/ 3707531 w 4278908"/>
                  <a:gd name="connsiteY42" fmla="*/ 3314437 h 4248056"/>
                  <a:gd name="connsiteX43" fmla="*/ 2949559 w 4278908"/>
                  <a:gd name="connsiteY43" fmla="*/ 3014757 h 4248056"/>
                  <a:gd name="connsiteX44" fmla="*/ 3717693 w 4278908"/>
                  <a:gd name="connsiteY44" fmla="*/ 3578359 h 4248056"/>
                  <a:gd name="connsiteX45" fmla="*/ 2943468 w 4278908"/>
                  <a:gd name="connsiteY45" fmla="*/ 3116383 h 4248056"/>
                  <a:gd name="connsiteX46" fmla="*/ 3677877 w 4278908"/>
                  <a:gd name="connsiteY46" fmla="*/ 3809051 h 4248056"/>
                  <a:gd name="connsiteX47" fmla="*/ 2917151 w 4278908"/>
                  <a:gd name="connsiteY47" fmla="*/ 3202535 h 4248056"/>
                  <a:gd name="connsiteX48" fmla="*/ 3589626 w 4278908"/>
                  <a:gd name="connsiteY48" fmla="*/ 3997649 h 4248056"/>
                  <a:gd name="connsiteX49" fmla="*/ 2871625 w 4278908"/>
                  <a:gd name="connsiteY49" fmla="*/ 3269892 h 4248056"/>
                  <a:gd name="connsiteX50" fmla="*/ 3456309 w 4278908"/>
                  <a:gd name="connsiteY50" fmla="*/ 4136892 h 4248056"/>
                  <a:gd name="connsiteX51" fmla="*/ 2808635 w 4278908"/>
                  <a:gd name="connsiteY51" fmla="*/ 3315879 h 4248056"/>
                  <a:gd name="connsiteX52" fmla="*/ 3283070 w 4278908"/>
                  <a:gd name="connsiteY52" fmla="*/ 4221454 h 4248056"/>
                  <a:gd name="connsiteX53" fmla="*/ 2730611 w 4278908"/>
                  <a:gd name="connsiteY53" fmla="*/ 3338722 h 4248056"/>
                  <a:gd name="connsiteX54" fmla="*/ 3076552 w 4278908"/>
                  <a:gd name="connsiteY54" fmla="*/ 4248056 h 4248056"/>
                  <a:gd name="connsiteX55" fmla="*/ 2640537 w 4278908"/>
                  <a:gd name="connsiteY55" fmla="*/ 3337542 h 4248056"/>
                  <a:gd name="connsiteX56" fmla="*/ 2844696 w 4278908"/>
                  <a:gd name="connsiteY56" fmla="*/ 4215703 h 4248056"/>
                  <a:gd name="connsiteX57" fmla="*/ 2541886 w 4278908"/>
                  <a:gd name="connsiteY57" fmla="*/ 3312385 h 4248056"/>
                  <a:gd name="connsiteX58" fmla="*/ 2596415 w 4278908"/>
                  <a:gd name="connsiteY58" fmla="*/ 4125623 h 4248056"/>
                  <a:gd name="connsiteX59" fmla="*/ 2438441 w 4278908"/>
                  <a:gd name="connsiteY59" fmla="*/ 3264217 h 4248056"/>
                  <a:gd name="connsiteX60" fmla="*/ 2341249 w 4278908"/>
                  <a:gd name="connsiteY60" fmla="*/ 3981281 h 4248056"/>
                  <a:gd name="connsiteX61" fmla="*/ 2334187 w 4278908"/>
                  <a:gd name="connsiteY61" fmla="*/ 3194896 h 4248056"/>
                  <a:gd name="connsiteX62" fmla="*/ 2131835 w 4278908"/>
                  <a:gd name="connsiteY62" fmla="*/ 2494091 h 4248056"/>
                  <a:gd name="connsiteX63" fmla="*/ 1929483 w 4278908"/>
                  <a:gd name="connsiteY63" fmla="*/ 3194896 h 4248056"/>
                  <a:gd name="connsiteX64" fmla="*/ 1922420 w 4278908"/>
                  <a:gd name="connsiteY64" fmla="*/ 3981281 h 4248056"/>
                  <a:gd name="connsiteX65" fmla="*/ 1825228 w 4278908"/>
                  <a:gd name="connsiteY65" fmla="*/ 3264217 h 4248056"/>
                  <a:gd name="connsiteX66" fmla="*/ 1667254 w 4278908"/>
                  <a:gd name="connsiteY66" fmla="*/ 4125623 h 4248056"/>
                  <a:gd name="connsiteX67" fmla="*/ 1721783 w 4278908"/>
                  <a:gd name="connsiteY67" fmla="*/ 3312385 h 4248056"/>
                  <a:gd name="connsiteX68" fmla="*/ 1418973 w 4278908"/>
                  <a:gd name="connsiteY68" fmla="*/ 4215703 h 4248056"/>
                  <a:gd name="connsiteX69" fmla="*/ 1623132 w 4278908"/>
                  <a:gd name="connsiteY69" fmla="*/ 3337542 h 4248056"/>
                  <a:gd name="connsiteX70" fmla="*/ 1187117 w 4278908"/>
                  <a:gd name="connsiteY70" fmla="*/ 4248056 h 4248056"/>
                  <a:gd name="connsiteX71" fmla="*/ 1533058 w 4278908"/>
                  <a:gd name="connsiteY71" fmla="*/ 3338722 h 4248056"/>
                  <a:gd name="connsiteX72" fmla="*/ 980599 w 4278908"/>
                  <a:gd name="connsiteY72" fmla="*/ 4221454 h 4248056"/>
                  <a:gd name="connsiteX73" fmla="*/ 1455034 w 4278908"/>
                  <a:gd name="connsiteY73" fmla="*/ 3315879 h 4248056"/>
                  <a:gd name="connsiteX74" fmla="*/ 807360 w 4278908"/>
                  <a:gd name="connsiteY74" fmla="*/ 4136892 h 4248056"/>
                  <a:gd name="connsiteX75" fmla="*/ 1392044 w 4278908"/>
                  <a:gd name="connsiteY75" fmla="*/ 3269892 h 4248056"/>
                  <a:gd name="connsiteX76" fmla="*/ 674043 w 4278908"/>
                  <a:gd name="connsiteY76" fmla="*/ 3997649 h 4248056"/>
                  <a:gd name="connsiteX77" fmla="*/ 1346518 w 4278908"/>
                  <a:gd name="connsiteY77" fmla="*/ 3202535 h 4248056"/>
                  <a:gd name="connsiteX78" fmla="*/ 585792 w 4278908"/>
                  <a:gd name="connsiteY78" fmla="*/ 3809051 h 4248056"/>
                  <a:gd name="connsiteX79" fmla="*/ 1320201 w 4278908"/>
                  <a:gd name="connsiteY79" fmla="*/ 3116383 h 4248056"/>
                  <a:gd name="connsiteX80" fmla="*/ 545976 w 4278908"/>
                  <a:gd name="connsiteY80" fmla="*/ 3578359 h 4248056"/>
                  <a:gd name="connsiteX81" fmla="*/ 1314110 w 4278908"/>
                  <a:gd name="connsiteY81" fmla="*/ 3014757 h 4248056"/>
                  <a:gd name="connsiteX82" fmla="*/ 556139 w 4278908"/>
                  <a:gd name="connsiteY82" fmla="*/ 3314437 h 4248056"/>
                  <a:gd name="connsiteX83" fmla="*/ 1328475 w 4278908"/>
                  <a:gd name="connsiteY83" fmla="*/ 2901556 h 4248056"/>
                  <a:gd name="connsiteX84" fmla="*/ 615886 w 4278908"/>
                  <a:gd name="connsiteY84" fmla="*/ 3027428 h 4248056"/>
                  <a:gd name="connsiteX85" fmla="*/ 1362742 w 4278908"/>
                  <a:gd name="connsiteY85" fmla="*/ 2781139 h 4248056"/>
                  <a:gd name="connsiteX86" fmla="*/ 1980010 w 4278908"/>
                  <a:gd name="connsiteY86" fmla="*/ 2367259 h 4248056"/>
                  <a:gd name="connsiteX87" fmla="*/ 1982758 w 4278908"/>
                  <a:gd name="connsiteY87" fmla="*/ 2357658 h 4248056"/>
                  <a:gd name="connsiteX88" fmla="*/ 1980225 w 4278908"/>
                  <a:gd name="connsiteY88" fmla="*/ 2355633 h 4248056"/>
                  <a:gd name="connsiteX89" fmla="*/ 1196980 w 4278908"/>
                  <a:gd name="connsiteY89" fmla="*/ 2294557 h 4248056"/>
                  <a:gd name="connsiteX90" fmla="*/ 425361 w 4278908"/>
                  <a:gd name="connsiteY90" fmla="*/ 2446394 h 4248056"/>
                  <a:gd name="connsiteX91" fmla="*/ 1108040 w 4278908"/>
                  <a:gd name="connsiteY91" fmla="*/ 2206443 h 4248056"/>
                  <a:gd name="connsiteX92" fmla="*/ 232479 w 4278908"/>
                  <a:gd name="connsiteY92" fmla="*/ 2225621 h 4248056"/>
                  <a:gd name="connsiteX93" fmla="*/ 1039981 w 4278908"/>
                  <a:gd name="connsiteY93" fmla="*/ 2114852 h 4248056"/>
                  <a:gd name="connsiteX94" fmla="*/ 94131 w 4278908"/>
                  <a:gd name="connsiteY94" fmla="*/ 2000637 h 4248056"/>
                  <a:gd name="connsiteX95" fmla="*/ 995426 w 4278908"/>
                  <a:gd name="connsiteY95" fmla="*/ 2023311 h 4248056"/>
                  <a:gd name="connsiteX96" fmla="*/ 15637 w 4278908"/>
                  <a:gd name="connsiteY96" fmla="*/ 1780086 h 4248056"/>
                  <a:gd name="connsiteX97" fmla="*/ 976087 w 4278908"/>
                  <a:gd name="connsiteY97" fmla="*/ 1935330 h 4248056"/>
                  <a:gd name="connsiteX98" fmla="*/ 0 w 4278908"/>
                  <a:gd name="connsiteY98" fmla="*/ 1572449 h 4248056"/>
                  <a:gd name="connsiteX99" fmla="*/ 982707 w 4278908"/>
                  <a:gd name="connsiteY99" fmla="*/ 1854300 h 4248056"/>
                  <a:gd name="connsiteX100" fmla="*/ 47848 w 4278908"/>
                  <a:gd name="connsiteY100" fmla="*/ 1385707 h 4248056"/>
                  <a:gd name="connsiteX101" fmla="*/ 1015031 w 4278908"/>
                  <a:gd name="connsiteY101" fmla="*/ 1783323 h 4248056"/>
                  <a:gd name="connsiteX102" fmla="*/ 157310 w 4278908"/>
                  <a:gd name="connsiteY102" fmla="*/ 1227024 h 4248056"/>
                  <a:gd name="connsiteX103" fmla="*/ 1071811 w 4278908"/>
                  <a:gd name="connsiteY103" fmla="*/ 1725137 h 4248056"/>
                  <a:gd name="connsiteX104" fmla="*/ 324209 w 4278908"/>
                  <a:gd name="connsiteY104" fmla="*/ 1102516 h 4248056"/>
                  <a:gd name="connsiteX105" fmla="*/ 1150876 w 4278908"/>
                  <a:gd name="connsiteY105" fmla="*/ 1681970 h 4248056"/>
                  <a:gd name="connsiteX106" fmla="*/ 542113 w 4278908"/>
                  <a:gd name="connsiteY106" fmla="*/ 1016948 h 4248056"/>
                  <a:gd name="connsiteX107" fmla="*/ 1249180 w 4278908"/>
                  <a:gd name="connsiteY107" fmla="*/ 1655488 h 4248056"/>
                  <a:gd name="connsiteX108" fmla="*/ 802652 w 4278908"/>
                  <a:gd name="connsiteY108" fmla="*/ 973621 h 4248056"/>
                  <a:gd name="connsiteX109" fmla="*/ 1362950 w 4278908"/>
                  <a:gd name="connsiteY109" fmla="*/ 1646705 h 4248056"/>
                  <a:gd name="connsiteX110" fmla="*/ 1095814 w 4278908"/>
                  <a:gd name="connsiteY110" fmla="*/ 974198 h 4248056"/>
                  <a:gd name="connsiteX111" fmla="*/ 1487805 w 4278908"/>
                  <a:gd name="connsiteY111" fmla="*/ 1655956 h 4248056"/>
                  <a:gd name="connsiteX112" fmla="*/ 2021303 w 4278908"/>
                  <a:gd name="connsiteY112" fmla="*/ 2180427 h 4248056"/>
                  <a:gd name="connsiteX113" fmla="*/ 2037640 w 4278908"/>
                  <a:gd name="connsiteY113" fmla="*/ 2180053 h 4248056"/>
                  <a:gd name="connsiteX114" fmla="*/ 2051085 w 4278908"/>
                  <a:gd name="connsiteY114" fmla="*/ 2139563 h 4248056"/>
                  <a:gd name="connsiteX115" fmla="*/ 1789714 w 4278908"/>
                  <a:gd name="connsiteY115" fmla="*/ 1422468 h 4248056"/>
                  <a:gd name="connsiteX116" fmla="*/ 1331729 w 4278908"/>
                  <a:gd name="connsiteY116" fmla="*/ 783171 h 4248056"/>
                  <a:gd name="connsiteX117" fmla="*/ 1833042 w 4278908"/>
                  <a:gd name="connsiteY117" fmla="*/ 1305007 h 4248056"/>
                  <a:gd name="connsiteX118" fmla="*/ 1452707 w 4278908"/>
                  <a:gd name="connsiteY118" fmla="*/ 516134 h 4248056"/>
                  <a:gd name="connsiteX119" fmla="*/ 1888188 w 4278908"/>
                  <a:gd name="connsiteY119" fmla="*/ 1205108 h 4248056"/>
                  <a:gd name="connsiteX120" fmla="*/ 1600119 w 4278908"/>
                  <a:gd name="connsiteY120" fmla="*/ 296982 h 4248056"/>
                  <a:gd name="connsiteX121" fmla="*/ 1953030 w 4278908"/>
                  <a:gd name="connsiteY121" fmla="*/ 1126621 h 4248056"/>
                  <a:gd name="connsiteX122" fmla="*/ 1768303 w 4278908"/>
                  <a:gd name="connsiteY122" fmla="*/ 134138 h 4248056"/>
                  <a:gd name="connsiteX123" fmla="*/ 2025084 w 4278908"/>
                  <a:gd name="connsiteY123" fmla="*/ 1072556 h 4248056"/>
                  <a:gd name="connsiteX124" fmla="*/ 1950787 w 4278908"/>
                  <a:gd name="connsiteY124" fmla="*/ 33852 h 4248056"/>
                  <a:gd name="connsiteX125" fmla="*/ 2101571 w 4278908"/>
                  <a:gd name="connsiteY125" fmla="*/ 1044998 h 424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4278908" h="4248056">
                    <a:moveTo>
                      <a:pt x="2140566" y="0"/>
                    </a:moveTo>
                    <a:lnTo>
                      <a:pt x="2179562" y="1044998"/>
                    </a:lnTo>
                    <a:lnTo>
                      <a:pt x="2330346" y="33852"/>
                    </a:lnTo>
                    <a:lnTo>
                      <a:pt x="2256048" y="1072556"/>
                    </a:lnTo>
                    <a:lnTo>
                      <a:pt x="2512829" y="134138"/>
                    </a:lnTo>
                    <a:lnTo>
                      <a:pt x="2328102" y="1126621"/>
                    </a:lnTo>
                    <a:lnTo>
                      <a:pt x="2681013" y="296982"/>
                    </a:lnTo>
                    <a:lnTo>
                      <a:pt x="2392945" y="1205108"/>
                    </a:lnTo>
                    <a:lnTo>
                      <a:pt x="2828425" y="516134"/>
                    </a:lnTo>
                    <a:lnTo>
                      <a:pt x="2448091" y="1305007"/>
                    </a:lnTo>
                    <a:lnTo>
                      <a:pt x="2949403" y="783171"/>
                    </a:lnTo>
                    <a:lnTo>
                      <a:pt x="2491419" y="1422468"/>
                    </a:lnTo>
                    <a:lnTo>
                      <a:pt x="2215288" y="2180054"/>
                    </a:lnTo>
                    <a:lnTo>
                      <a:pt x="2257014" y="2181009"/>
                    </a:lnTo>
                    <a:lnTo>
                      <a:pt x="2791103" y="1655956"/>
                    </a:lnTo>
                    <a:lnTo>
                      <a:pt x="3183094" y="974198"/>
                    </a:lnTo>
                    <a:lnTo>
                      <a:pt x="2915958" y="1646705"/>
                    </a:lnTo>
                    <a:lnTo>
                      <a:pt x="3476256" y="973621"/>
                    </a:lnTo>
                    <a:lnTo>
                      <a:pt x="3029728" y="1655488"/>
                    </a:lnTo>
                    <a:lnTo>
                      <a:pt x="3736795" y="1016948"/>
                    </a:lnTo>
                    <a:lnTo>
                      <a:pt x="3128032" y="1681970"/>
                    </a:lnTo>
                    <a:lnTo>
                      <a:pt x="3954699" y="1102516"/>
                    </a:lnTo>
                    <a:lnTo>
                      <a:pt x="3207097" y="1725137"/>
                    </a:lnTo>
                    <a:lnTo>
                      <a:pt x="4121598" y="1227024"/>
                    </a:lnTo>
                    <a:lnTo>
                      <a:pt x="3263877" y="1783323"/>
                    </a:lnTo>
                    <a:lnTo>
                      <a:pt x="4231061" y="1385707"/>
                    </a:lnTo>
                    <a:lnTo>
                      <a:pt x="3296201" y="1854300"/>
                    </a:lnTo>
                    <a:lnTo>
                      <a:pt x="4278908" y="1572449"/>
                    </a:lnTo>
                    <a:lnTo>
                      <a:pt x="3302821" y="1935330"/>
                    </a:lnTo>
                    <a:lnTo>
                      <a:pt x="4263272" y="1780086"/>
                    </a:lnTo>
                    <a:lnTo>
                      <a:pt x="3283482" y="2023311"/>
                    </a:lnTo>
                    <a:lnTo>
                      <a:pt x="4184777" y="2000637"/>
                    </a:lnTo>
                    <a:lnTo>
                      <a:pt x="3238927" y="2114852"/>
                    </a:lnTo>
                    <a:lnTo>
                      <a:pt x="4046430" y="2225621"/>
                    </a:lnTo>
                    <a:lnTo>
                      <a:pt x="3170868" y="2206443"/>
                    </a:lnTo>
                    <a:lnTo>
                      <a:pt x="3853548" y="2446394"/>
                    </a:lnTo>
                    <a:lnTo>
                      <a:pt x="3081928" y="2294557"/>
                    </a:lnTo>
                    <a:lnTo>
                      <a:pt x="2270185" y="2357856"/>
                    </a:lnTo>
                    <a:lnTo>
                      <a:pt x="2270315" y="2358311"/>
                    </a:lnTo>
                    <a:lnTo>
                      <a:pt x="2900927" y="2781139"/>
                    </a:lnTo>
                    <a:lnTo>
                      <a:pt x="3647783" y="3027428"/>
                    </a:lnTo>
                    <a:lnTo>
                      <a:pt x="2935194" y="2901556"/>
                    </a:lnTo>
                    <a:lnTo>
                      <a:pt x="3707531" y="3314437"/>
                    </a:lnTo>
                    <a:lnTo>
                      <a:pt x="2949559" y="3014757"/>
                    </a:lnTo>
                    <a:lnTo>
                      <a:pt x="3717693" y="3578359"/>
                    </a:lnTo>
                    <a:lnTo>
                      <a:pt x="2943468" y="3116383"/>
                    </a:lnTo>
                    <a:lnTo>
                      <a:pt x="3677877" y="3809051"/>
                    </a:lnTo>
                    <a:lnTo>
                      <a:pt x="2917151" y="3202535"/>
                    </a:lnTo>
                    <a:lnTo>
                      <a:pt x="3589626" y="3997649"/>
                    </a:lnTo>
                    <a:lnTo>
                      <a:pt x="2871625" y="3269892"/>
                    </a:lnTo>
                    <a:lnTo>
                      <a:pt x="3456309" y="4136892"/>
                    </a:lnTo>
                    <a:lnTo>
                      <a:pt x="2808635" y="3315879"/>
                    </a:lnTo>
                    <a:lnTo>
                      <a:pt x="3283070" y="4221454"/>
                    </a:lnTo>
                    <a:lnTo>
                      <a:pt x="2730611" y="3338722"/>
                    </a:lnTo>
                    <a:lnTo>
                      <a:pt x="3076552" y="4248056"/>
                    </a:lnTo>
                    <a:lnTo>
                      <a:pt x="2640537" y="3337542"/>
                    </a:lnTo>
                    <a:lnTo>
                      <a:pt x="2844696" y="4215703"/>
                    </a:lnTo>
                    <a:lnTo>
                      <a:pt x="2541886" y="3312385"/>
                    </a:lnTo>
                    <a:lnTo>
                      <a:pt x="2596415" y="4125623"/>
                    </a:lnTo>
                    <a:lnTo>
                      <a:pt x="2438441" y="3264217"/>
                    </a:lnTo>
                    <a:lnTo>
                      <a:pt x="2341249" y="3981281"/>
                    </a:lnTo>
                    <a:lnTo>
                      <a:pt x="2334187" y="3194896"/>
                    </a:lnTo>
                    <a:lnTo>
                      <a:pt x="2131835" y="2494091"/>
                    </a:lnTo>
                    <a:lnTo>
                      <a:pt x="1929483" y="3194896"/>
                    </a:lnTo>
                    <a:lnTo>
                      <a:pt x="1922420" y="3981281"/>
                    </a:lnTo>
                    <a:lnTo>
                      <a:pt x="1825228" y="3264217"/>
                    </a:lnTo>
                    <a:lnTo>
                      <a:pt x="1667254" y="4125623"/>
                    </a:lnTo>
                    <a:lnTo>
                      <a:pt x="1721783" y="3312385"/>
                    </a:lnTo>
                    <a:lnTo>
                      <a:pt x="1418973" y="4215703"/>
                    </a:lnTo>
                    <a:lnTo>
                      <a:pt x="1623132" y="3337542"/>
                    </a:lnTo>
                    <a:lnTo>
                      <a:pt x="1187117" y="4248056"/>
                    </a:lnTo>
                    <a:lnTo>
                      <a:pt x="1533058" y="3338722"/>
                    </a:lnTo>
                    <a:lnTo>
                      <a:pt x="980599" y="4221454"/>
                    </a:lnTo>
                    <a:lnTo>
                      <a:pt x="1455034" y="3315879"/>
                    </a:lnTo>
                    <a:lnTo>
                      <a:pt x="807360" y="4136892"/>
                    </a:lnTo>
                    <a:lnTo>
                      <a:pt x="1392044" y="3269892"/>
                    </a:lnTo>
                    <a:lnTo>
                      <a:pt x="674043" y="3997649"/>
                    </a:lnTo>
                    <a:lnTo>
                      <a:pt x="1346518" y="3202535"/>
                    </a:lnTo>
                    <a:lnTo>
                      <a:pt x="585792" y="3809051"/>
                    </a:lnTo>
                    <a:lnTo>
                      <a:pt x="1320201" y="3116383"/>
                    </a:lnTo>
                    <a:lnTo>
                      <a:pt x="545976" y="3578359"/>
                    </a:lnTo>
                    <a:lnTo>
                      <a:pt x="1314110" y="3014757"/>
                    </a:lnTo>
                    <a:lnTo>
                      <a:pt x="556139" y="3314437"/>
                    </a:lnTo>
                    <a:lnTo>
                      <a:pt x="1328475" y="2901556"/>
                    </a:lnTo>
                    <a:lnTo>
                      <a:pt x="615886" y="3027428"/>
                    </a:lnTo>
                    <a:lnTo>
                      <a:pt x="1362742" y="2781139"/>
                    </a:lnTo>
                    <a:lnTo>
                      <a:pt x="1980010" y="2367259"/>
                    </a:lnTo>
                    <a:lnTo>
                      <a:pt x="1982758" y="2357658"/>
                    </a:lnTo>
                    <a:lnTo>
                      <a:pt x="1980225" y="2355633"/>
                    </a:lnTo>
                    <a:lnTo>
                      <a:pt x="1196980" y="2294557"/>
                    </a:lnTo>
                    <a:lnTo>
                      <a:pt x="425361" y="2446394"/>
                    </a:lnTo>
                    <a:lnTo>
                      <a:pt x="1108040" y="2206443"/>
                    </a:lnTo>
                    <a:lnTo>
                      <a:pt x="232479" y="2225621"/>
                    </a:lnTo>
                    <a:lnTo>
                      <a:pt x="1039981" y="2114852"/>
                    </a:lnTo>
                    <a:lnTo>
                      <a:pt x="94131" y="2000637"/>
                    </a:lnTo>
                    <a:lnTo>
                      <a:pt x="995426" y="2023311"/>
                    </a:lnTo>
                    <a:lnTo>
                      <a:pt x="15637" y="1780086"/>
                    </a:lnTo>
                    <a:lnTo>
                      <a:pt x="976087" y="1935330"/>
                    </a:lnTo>
                    <a:lnTo>
                      <a:pt x="0" y="1572449"/>
                    </a:lnTo>
                    <a:lnTo>
                      <a:pt x="982707" y="1854300"/>
                    </a:lnTo>
                    <a:lnTo>
                      <a:pt x="47848" y="1385707"/>
                    </a:lnTo>
                    <a:lnTo>
                      <a:pt x="1015031" y="1783323"/>
                    </a:lnTo>
                    <a:lnTo>
                      <a:pt x="157310" y="1227024"/>
                    </a:lnTo>
                    <a:lnTo>
                      <a:pt x="1071811" y="1725137"/>
                    </a:lnTo>
                    <a:lnTo>
                      <a:pt x="324209" y="1102516"/>
                    </a:lnTo>
                    <a:lnTo>
                      <a:pt x="1150876" y="1681970"/>
                    </a:lnTo>
                    <a:lnTo>
                      <a:pt x="542113" y="1016948"/>
                    </a:lnTo>
                    <a:lnTo>
                      <a:pt x="1249180" y="1655488"/>
                    </a:lnTo>
                    <a:lnTo>
                      <a:pt x="802652" y="973621"/>
                    </a:lnTo>
                    <a:lnTo>
                      <a:pt x="1362950" y="1646705"/>
                    </a:lnTo>
                    <a:lnTo>
                      <a:pt x="1095814" y="974198"/>
                    </a:lnTo>
                    <a:lnTo>
                      <a:pt x="1487805" y="1655956"/>
                    </a:lnTo>
                    <a:lnTo>
                      <a:pt x="2021303" y="2180427"/>
                    </a:lnTo>
                    <a:lnTo>
                      <a:pt x="2037640" y="2180053"/>
                    </a:lnTo>
                    <a:lnTo>
                      <a:pt x="2051085" y="2139563"/>
                    </a:lnTo>
                    <a:lnTo>
                      <a:pt x="1789714" y="1422468"/>
                    </a:lnTo>
                    <a:lnTo>
                      <a:pt x="1331729" y="783171"/>
                    </a:lnTo>
                    <a:lnTo>
                      <a:pt x="1833042" y="1305007"/>
                    </a:lnTo>
                    <a:lnTo>
                      <a:pt x="1452707" y="516134"/>
                    </a:lnTo>
                    <a:lnTo>
                      <a:pt x="1888188" y="1205108"/>
                    </a:lnTo>
                    <a:lnTo>
                      <a:pt x="1600119" y="296982"/>
                    </a:lnTo>
                    <a:lnTo>
                      <a:pt x="1953030" y="1126621"/>
                    </a:lnTo>
                    <a:lnTo>
                      <a:pt x="1768303" y="134138"/>
                    </a:lnTo>
                    <a:lnTo>
                      <a:pt x="2025084" y="1072556"/>
                    </a:lnTo>
                    <a:lnTo>
                      <a:pt x="1950787" y="33852"/>
                    </a:lnTo>
                    <a:lnTo>
                      <a:pt x="2101571" y="1044998"/>
                    </a:lnTo>
                    <a:close/>
                  </a:path>
                </a:pathLst>
              </a:custGeom>
              <a:gradFill flip="none" rotWithShape="1">
                <a:gsLst>
                  <a:gs pos="5000">
                    <a:schemeClr val="bg1"/>
                  </a:gs>
                  <a:gs pos="56000">
                    <a:srgbClr val="FF99CC"/>
                  </a:gs>
                  <a:gs pos="15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星: 5 pt 129">
                <a:extLst>
                  <a:ext uri="{FF2B5EF4-FFF2-40B4-BE49-F238E27FC236}">
                    <a16:creationId xmlns:a16="http://schemas.microsoft.com/office/drawing/2014/main" id="{2F93E249-EA9E-41E1-A083-EAC4839DC3BA}"/>
                  </a:ext>
                </a:extLst>
              </p:cNvPr>
              <p:cNvSpPr/>
              <p:nvPr/>
            </p:nvSpPr>
            <p:spPr>
              <a:xfrm>
                <a:off x="2585403" y="3140234"/>
                <a:ext cx="211772" cy="211772"/>
              </a:xfrm>
              <a:prstGeom prst="star5">
                <a:avLst>
                  <a:gd name="adj" fmla="val 25379"/>
                  <a:gd name="hf" fmla="val 105146"/>
                  <a:gd name="vf" fmla="val 110557"/>
                </a:avLst>
              </a:prstGeom>
              <a:solidFill>
                <a:srgbClr val="CC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A1FE3C58-4B82-4ECB-93E8-D0FBC41B1C8B}"/>
                  </a:ext>
                </a:extLst>
              </p:cNvPr>
              <p:cNvGrpSpPr/>
              <p:nvPr/>
            </p:nvGrpSpPr>
            <p:grpSpPr>
              <a:xfrm>
                <a:off x="2650217" y="3215759"/>
                <a:ext cx="88221" cy="87997"/>
                <a:chOff x="2657360" y="3239572"/>
                <a:chExt cx="126683" cy="126362"/>
              </a:xfrm>
              <a:solidFill>
                <a:srgbClr val="FFFF00"/>
              </a:solidFill>
            </p:grpSpPr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62F7F5A2-D78A-40BE-A54E-FB24E27F3666}"/>
                    </a:ext>
                  </a:extLst>
                </p:cNvPr>
                <p:cNvSpPr/>
                <p:nvPr/>
              </p:nvSpPr>
              <p:spPr>
                <a:xfrm flipV="1">
                  <a:off x="2693438" y="3239572"/>
                  <a:ext cx="64050" cy="45720"/>
                </a:xfrm>
                <a:prstGeom prst="ellipse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7A96E85B-AF45-4847-92DF-E10A4084637F}"/>
                    </a:ext>
                  </a:extLst>
                </p:cNvPr>
                <p:cNvSpPr/>
                <p:nvPr/>
              </p:nvSpPr>
              <p:spPr>
                <a:xfrm rot="13899153" flipV="1">
                  <a:off x="2648195" y="3303905"/>
                  <a:ext cx="64050" cy="45720"/>
                </a:xfrm>
                <a:prstGeom prst="ellipse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EB88C689-0F0E-4929-9410-FAF8EDDB694B}"/>
                    </a:ext>
                  </a:extLst>
                </p:cNvPr>
                <p:cNvSpPr/>
                <p:nvPr/>
              </p:nvSpPr>
              <p:spPr>
                <a:xfrm rot="18401368" flipV="1">
                  <a:off x="2729158" y="3311049"/>
                  <a:ext cx="64050" cy="45720"/>
                </a:xfrm>
                <a:prstGeom prst="ellipse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093E6995-EF46-4AEE-85D1-9A7718C649D0}"/>
                </a:ext>
              </a:extLst>
            </p:cNvPr>
            <p:cNvGrpSpPr/>
            <p:nvPr/>
          </p:nvGrpSpPr>
          <p:grpSpPr>
            <a:xfrm>
              <a:off x="923789" y="2796305"/>
              <a:ext cx="1624793" cy="1711900"/>
              <a:chOff x="1454957" y="1844040"/>
              <a:chExt cx="2476963" cy="2609756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C39B4D45-6F32-4EF0-AF9C-96A527C4E9A4}"/>
                  </a:ext>
                </a:extLst>
              </p:cNvPr>
              <p:cNvSpPr/>
              <p:nvPr/>
            </p:nvSpPr>
            <p:spPr>
              <a:xfrm>
                <a:off x="1454957" y="1844040"/>
                <a:ext cx="2476963" cy="2609756"/>
              </a:xfrm>
              <a:custGeom>
                <a:avLst/>
                <a:gdLst>
                  <a:gd name="connsiteX0" fmla="*/ 2140566 w 4278908"/>
                  <a:gd name="connsiteY0" fmla="*/ 0 h 4248056"/>
                  <a:gd name="connsiteX1" fmla="*/ 2179562 w 4278908"/>
                  <a:gd name="connsiteY1" fmla="*/ 1044998 h 4248056"/>
                  <a:gd name="connsiteX2" fmla="*/ 2330346 w 4278908"/>
                  <a:gd name="connsiteY2" fmla="*/ 33852 h 4248056"/>
                  <a:gd name="connsiteX3" fmla="*/ 2256048 w 4278908"/>
                  <a:gd name="connsiteY3" fmla="*/ 1072556 h 4248056"/>
                  <a:gd name="connsiteX4" fmla="*/ 2512829 w 4278908"/>
                  <a:gd name="connsiteY4" fmla="*/ 134138 h 4248056"/>
                  <a:gd name="connsiteX5" fmla="*/ 2328102 w 4278908"/>
                  <a:gd name="connsiteY5" fmla="*/ 1126621 h 4248056"/>
                  <a:gd name="connsiteX6" fmla="*/ 2681013 w 4278908"/>
                  <a:gd name="connsiteY6" fmla="*/ 296982 h 4248056"/>
                  <a:gd name="connsiteX7" fmla="*/ 2392945 w 4278908"/>
                  <a:gd name="connsiteY7" fmla="*/ 1205108 h 4248056"/>
                  <a:gd name="connsiteX8" fmla="*/ 2828425 w 4278908"/>
                  <a:gd name="connsiteY8" fmla="*/ 516134 h 4248056"/>
                  <a:gd name="connsiteX9" fmla="*/ 2448091 w 4278908"/>
                  <a:gd name="connsiteY9" fmla="*/ 1305007 h 4248056"/>
                  <a:gd name="connsiteX10" fmla="*/ 2949403 w 4278908"/>
                  <a:gd name="connsiteY10" fmla="*/ 783171 h 4248056"/>
                  <a:gd name="connsiteX11" fmla="*/ 2491419 w 4278908"/>
                  <a:gd name="connsiteY11" fmla="*/ 1422468 h 4248056"/>
                  <a:gd name="connsiteX12" fmla="*/ 2215288 w 4278908"/>
                  <a:gd name="connsiteY12" fmla="*/ 2180054 h 4248056"/>
                  <a:gd name="connsiteX13" fmla="*/ 2257014 w 4278908"/>
                  <a:gd name="connsiteY13" fmla="*/ 2181009 h 4248056"/>
                  <a:gd name="connsiteX14" fmla="*/ 2791103 w 4278908"/>
                  <a:gd name="connsiteY14" fmla="*/ 1655956 h 4248056"/>
                  <a:gd name="connsiteX15" fmla="*/ 3183094 w 4278908"/>
                  <a:gd name="connsiteY15" fmla="*/ 974198 h 4248056"/>
                  <a:gd name="connsiteX16" fmla="*/ 2915958 w 4278908"/>
                  <a:gd name="connsiteY16" fmla="*/ 1646705 h 4248056"/>
                  <a:gd name="connsiteX17" fmla="*/ 3476256 w 4278908"/>
                  <a:gd name="connsiteY17" fmla="*/ 973621 h 4248056"/>
                  <a:gd name="connsiteX18" fmla="*/ 3029728 w 4278908"/>
                  <a:gd name="connsiteY18" fmla="*/ 1655488 h 4248056"/>
                  <a:gd name="connsiteX19" fmla="*/ 3736795 w 4278908"/>
                  <a:gd name="connsiteY19" fmla="*/ 1016948 h 4248056"/>
                  <a:gd name="connsiteX20" fmla="*/ 3128032 w 4278908"/>
                  <a:gd name="connsiteY20" fmla="*/ 1681970 h 4248056"/>
                  <a:gd name="connsiteX21" fmla="*/ 3954699 w 4278908"/>
                  <a:gd name="connsiteY21" fmla="*/ 1102516 h 4248056"/>
                  <a:gd name="connsiteX22" fmla="*/ 3207097 w 4278908"/>
                  <a:gd name="connsiteY22" fmla="*/ 1725137 h 4248056"/>
                  <a:gd name="connsiteX23" fmla="*/ 4121598 w 4278908"/>
                  <a:gd name="connsiteY23" fmla="*/ 1227024 h 4248056"/>
                  <a:gd name="connsiteX24" fmla="*/ 3263877 w 4278908"/>
                  <a:gd name="connsiteY24" fmla="*/ 1783323 h 4248056"/>
                  <a:gd name="connsiteX25" fmla="*/ 4231061 w 4278908"/>
                  <a:gd name="connsiteY25" fmla="*/ 1385707 h 4248056"/>
                  <a:gd name="connsiteX26" fmla="*/ 3296201 w 4278908"/>
                  <a:gd name="connsiteY26" fmla="*/ 1854300 h 4248056"/>
                  <a:gd name="connsiteX27" fmla="*/ 4278908 w 4278908"/>
                  <a:gd name="connsiteY27" fmla="*/ 1572449 h 4248056"/>
                  <a:gd name="connsiteX28" fmla="*/ 3302821 w 4278908"/>
                  <a:gd name="connsiteY28" fmla="*/ 1935330 h 4248056"/>
                  <a:gd name="connsiteX29" fmla="*/ 4263272 w 4278908"/>
                  <a:gd name="connsiteY29" fmla="*/ 1780086 h 4248056"/>
                  <a:gd name="connsiteX30" fmla="*/ 3283482 w 4278908"/>
                  <a:gd name="connsiteY30" fmla="*/ 2023311 h 4248056"/>
                  <a:gd name="connsiteX31" fmla="*/ 4184777 w 4278908"/>
                  <a:gd name="connsiteY31" fmla="*/ 2000637 h 4248056"/>
                  <a:gd name="connsiteX32" fmla="*/ 3238927 w 4278908"/>
                  <a:gd name="connsiteY32" fmla="*/ 2114852 h 4248056"/>
                  <a:gd name="connsiteX33" fmla="*/ 4046430 w 4278908"/>
                  <a:gd name="connsiteY33" fmla="*/ 2225621 h 4248056"/>
                  <a:gd name="connsiteX34" fmla="*/ 3170868 w 4278908"/>
                  <a:gd name="connsiteY34" fmla="*/ 2206443 h 4248056"/>
                  <a:gd name="connsiteX35" fmla="*/ 3853548 w 4278908"/>
                  <a:gd name="connsiteY35" fmla="*/ 2446394 h 4248056"/>
                  <a:gd name="connsiteX36" fmla="*/ 3081928 w 4278908"/>
                  <a:gd name="connsiteY36" fmla="*/ 2294557 h 4248056"/>
                  <a:gd name="connsiteX37" fmla="*/ 2270185 w 4278908"/>
                  <a:gd name="connsiteY37" fmla="*/ 2357856 h 4248056"/>
                  <a:gd name="connsiteX38" fmla="*/ 2270315 w 4278908"/>
                  <a:gd name="connsiteY38" fmla="*/ 2358311 h 4248056"/>
                  <a:gd name="connsiteX39" fmla="*/ 2900927 w 4278908"/>
                  <a:gd name="connsiteY39" fmla="*/ 2781139 h 4248056"/>
                  <a:gd name="connsiteX40" fmla="*/ 3647783 w 4278908"/>
                  <a:gd name="connsiteY40" fmla="*/ 3027428 h 4248056"/>
                  <a:gd name="connsiteX41" fmla="*/ 2935194 w 4278908"/>
                  <a:gd name="connsiteY41" fmla="*/ 2901556 h 4248056"/>
                  <a:gd name="connsiteX42" fmla="*/ 3707531 w 4278908"/>
                  <a:gd name="connsiteY42" fmla="*/ 3314437 h 4248056"/>
                  <a:gd name="connsiteX43" fmla="*/ 2949559 w 4278908"/>
                  <a:gd name="connsiteY43" fmla="*/ 3014757 h 4248056"/>
                  <a:gd name="connsiteX44" fmla="*/ 3717693 w 4278908"/>
                  <a:gd name="connsiteY44" fmla="*/ 3578359 h 4248056"/>
                  <a:gd name="connsiteX45" fmla="*/ 2943468 w 4278908"/>
                  <a:gd name="connsiteY45" fmla="*/ 3116383 h 4248056"/>
                  <a:gd name="connsiteX46" fmla="*/ 3677877 w 4278908"/>
                  <a:gd name="connsiteY46" fmla="*/ 3809051 h 4248056"/>
                  <a:gd name="connsiteX47" fmla="*/ 2917151 w 4278908"/>
                  <a:gd name="connsiteY47" fmla="*/ 3202535 h 4248056"/>
                  <a:gd name="connsiteX48" fmla="*/ 3589626 w 4278908"/>
                  <a:gd name="connsiteY48" fmla="*/ 3997649 h 4248056"/>
                  <a:gd name="connsiteX49" fmla="*/ 2871625 w 4278908"/>
                  <a:gd name="connsiteY49" fmla="*/ 3269892 h 4248056"/>
                  <a:gd name="connsiteX50" fmla="*/ 3456309 w 4278908"/>
                  <a:gd name="connsiteY50" fmla="*/ 4136892 h 4248056"/>
                  <a:gd name="connsiteX51" fmla="*/ 2808635 w 4278908"/>
                  <a:gd name="connsiteY51" fmla="*/ 3315879 h 4248056"/>
                  <a:gd name="connsiteX52" fmla="*/ 3283070 w 4278908"/>
                  <a:gd name="connsiteY52" fmla="*/ 4221454 h 4248056"/>
                  <a:gd name="connsiteX53" fmla="*/ 2730611 w 4278908"/>
                  <a:gd name="connsiteY53" fmla="*/ 3338722 h 4248056"/>
                  <a:gd name="connsiteX54" fmla="*/ 3076552 w 4278908"/>
                  <a:gd name="connsiteY54" fmla="*/ 4248056 h 4248056"/>
                  <a:gd name="connsiteX55" fmla="*/ 2640537 w 4278908"/>
                  <a:gd name="connsiteY55" fmla="*/ 3337542 h 4248056"/>
                  <a:gd name="connsiteX56" fmla="*/ 2844696 w 4278908"/>
                  <a:gd name="connsiteY56" fmla="*/ 4215703 h 4248056"/>
                  <a:gd name="connsiteX57" fmla="*/ 2541886 w 4278908"/>
                  <a:gd name="connsiteY57" fmla="*/ 3312385 h 4248056"/>
                  <a:gd name="connsiteX58" fmla="*/ 2596415 w 4278908"/>
                  <a:gd name="connsiteY58" fmla="*/ 4125623 h 4248056"/>
                  <a:gd name="connsiteX59" fmla="*/ 2438441 w 4278908"/>
                  <a:gd name="connsiteY59" fmla="*/ 3264217 h 4248056"/>
                  <a:gd name="connsiteX60" fmla="*/ 2341249 w 4278908"/>
                  <a:gd name="connsiteY60" fmla="*/ 3981281 h 4248056"/>
                  <a:gd name="connsiteX61" fmla="*/ 2334187 w 4278908"/>
                  <a:gd name="connsiteY61" fmla="*/ 3194896 h 4248056"/>
                  <a:gd name="connsiteX62" fmla="*/ 2131835 w 4278908"/>
                  <a:gd name="connsiteY62" fmla="*/ 2494091 h 4248056"/>
                  <a:gd name="connsiteX63" fmla="*/ 1929483 w 4278908"/>
                  <a:gd name="connsiteY63" fmla="*/ 3194896 h 4248056"/>
                  <a:gd name="connsiteX64" fmla="*/ 1922420 w 4278908"/>
                  <a:gd name="connsiteY64" fmla="*/ 3981281 h 4248056"/>
                  <a:gd name="connsiteX65" fmla="*/ 1825228 w 4278908"/>
                  <a:gd name="connsiteY65" fmla="*/ 3264217 h 4248056"/>
                  <a:gd name="connsiteX66" fmla="*/ 1667254 w 4278908"/>
                  <a:gd name="connsiteY66" fmla="*/ 4125623 h 4248056"/>
                  <a:gd name="connsiteX67" fmla="*/ 1721783 w 4278908"/>
                  <a:gd name="connsiteY67" fmla="*/ 3312385 h 4248056"/>
                  <a:gd name="connsiteX68" fmla="*/ 1418973 w 4278908"/>
                  <a:gd name="connsiteY68" fmla="*/ 4215703 h 4248056"/>
                  <a:gd name="connsiteX69" fmla="*/ 1623132 w 4278908"/>
                  <a:gd name="connsiteY69" fmla="*/ 3337542 h 4248056"/>
                  <a:gd name="connsiteX70" fmla="*/ 1187117 w 4278908"/>
                  <a:gd name="connsiteY70" fmla="*/ 4248056 h 4248056"/>
                  <a:gd name="connsiteX71" fmla="*/ 1533058 w 4278908"/>
                  <a:gd name="connsiteY71" fmla="*/ 3338722 h 4248056"/>
                  <a:gd name="connsiteX72" fmla="*/ 980599 w 4278908"/>
                  <a:gd name="connsiteY72" fmla="*/ 4221454 h 4248056"/>
                  <a:gd name="connsiteX73" fmla="*/ 1455034 w 4278908"/>
                  <a:gd name="connsiteY73" fmla="*/ 3315879 h 4248056"/>
                  <a:gd name="connsiteX74" fmla="*/ 807360 w 4278908"/>
                  <a:gd name="connsiteY74" fmla="*/ 4136892 h 4248056"/>
                  <a:gd name="connsiteX75" fmla="*/ 1392044 w 4278908"/>
                  <a:gd name="connsiteY75" fmla="*/ 3269892 h 4248056"/>
                  <a:gd name="connsiteX76" fmla="*/ 674043 w 4278908"/>
                  <a:gd name="connsiteY76" fmla="*/ 3997649 h 4248056"/>
                  <a:gd name="connsiteX77" fmla="*/ 1346518 w 4278908"/>
                  <a:gd name="connsiteY77" fmla="*/ 3202535 h 4248056"/>
                  <a:gd name="connsiteX78" fmla="*/ 585792 w 4278908"/>
                  <a:gd name="connsiteY78" fmla="*/ 3809051 h 4248056"/>
                  <a:gd name="connsiteX79" fmla="*/ 1320201 w 4278908"/>
                  <a:gd name="connsiteY79" fmla="*/ 3116383 h 4248056"/>
                  <a:gd name="connsiteX80" fmla="*/ 545976 w 4278908"/>
                  <a:gd name="connsiteY80" fmla="*/ 3578359 h 4248056"/>
                  <a:gd name="connsiteX81" fmla="*/ 1314110 w 4278908"/>
                  <a:gd name="connsiteY81" fmla="*/ 3014757 h 4248056"/>
                  <a:gd name="connsiteX82" fmla="*/ 556139 w 4278908"/>
                  <a:gd name="connsiteY82" fmla="*/ 3314437 h 4248056"/>
                  <a:gd name="connsiteX83" fmla="*/ 1328475 w 4278908"/>
                  <a:gd name="connsiteY83" fmla="*/ 2901556 h 4248056"/>
                  <a:gd name="connsiteX84" fmla="*/ 615886 w 4278908"/>
                  <a:gd name="connsiteY84" fmla="*/ 3027428 h 4248056"/>
                  <a:gd name="connsiteX85" fmla="*/ 1362742 w 4278908"/>
                  <a:gd name="connsiteY85" fmla="*/ 2781139 h 4248056"/>
                  <a:gd name="connsiteX86" fmla="*/ 1980010 w 4278908"/>
                  <a:gd name="connsiteY86" fmla="*/ 2367259 h 4248056"/>
                  <a:gd name="connsiteX87" fmla="*/ 1982758 w 4278908"/>
                  <a:gd name="connsiteY87" fmla="*/ 2357658 h 4248056"/>
                  <a:gd name="connsiteX88" fmla="*/ 1980225 w 4278908"/>
                  <a:gd name="connsiteY88" fmla="*/ 2355633 h 4248056"/>
                  <a:gd name="connsiteX89" fmla="*/ 1196980 w 4278908"/>
                  <a:gd name="connsiteY89" fmla="*/ 2294557 h 4248056"/>
                  <a:gd name="connsiteX90" fmla="*/ 425361 w 4278908"/>
                  <a:gd name="connsiteY90" fmla="*/ 2446394 h 4248056"/>
                  <a:gd name="connsiteX91" fmla="*/ 1108040 w 4278908"/>
                  <a:gd name="connsiteY91" fmla="*/ 2206443 h 4248056"/>
                  <a:gd name="connsiteX92" fmla="*/ 232479 w 4278908"/>
                  <a:gd name="connsiteY92" fmla="*/ 2225621 h 4248056"/>
                  <a:gd name="connsiteX93" fmla="*/ 1039981 w 4278908"/>
                  <a:gd name="connsiteY93" fmla="*/ 2114852 h 4248056"/>
                  <a:gd name="connsiteX94" fmla="*/ 94131 w 4278908"/>
                  <a:gd name="connsiteY94" fmla="*/ 2000637 h 4248056"/>
                  <a:gd name="connsiteX95" fmla="*/ 995426 w 4278908"/>
                  <a:gd name="connsiteY95" fmla="*/ 2023311 h 4248056"/>
                  <a:gd name="connsiteX96" fmla="*/ 15637 w 4278908"/>
                  <a:gd name="connsiteY96" fmla="*/ 1780086 h 4248056"/>
                  <a:gd name="connsiteX97" fmla="*/ 976087 w 4278908"/>
                  <a:gd name="connsiteY97" fmla="*/ 1935330 h 4248056"/>
                  <a:gd name="connsiteX98" fmla="*/ 0 w 4278908"/>
                  <a:gd name="connsiteY98" fmla="*/ 1572449 h 4248056"/>
                  <a:gd name="connsiteX99" fmla="*/ 982707 w 4278908"/>
                  <a:gd name="connsiteY99" fmla="*/ 1854300 h 4248056"/>
                  <a:gd name="connsiteX100" fmla="*/ 47848 w 4278908"/>
                  <a:gd name="connsiteY100" fmla="*/ 1385707 h 4248056"/>
                  <a:gd name="connsiteX101" fmla="*/ 1015031 w 4278908"/>
                  <a:gd name="connsiteY101" fmla="*/ 1783323 h 4248056"/>
                  <a:gd name="connsiteX102" fmla="*/ 157310 w 4278908"/>
                  <a:gd name="connsiteY102" fmla="*/ 1227024 h 4248056"/>
                  <a:gd name="connsiteX103" fmla="*/ 1071811 w 4278908"/>
                  <a:gd name="connsiteY103" fmla="*/ 1725137 h 4248056"/>
                  <a:gd name="connsiteX104" fmla="*/ 324209 w 4278908"/>
                  <a:gd name="connsiteY104" fmla="*/ 1102516 h 4248056"/>
                  <a:gd name="connsiteX105" fmla="*/ 1150876 w 4278908"/>
                  <a:gd name="connsiteY105" fmla="*/ 1681970 h 4248056"/>
                  <a:gd name="connsiteX106" fmla="*/ 542113 w 4278908"/>
                  <a:gd name="connsiteY106" fmla="*/ 1016948 h 4248056"/>
                  <a:gd name="connsiteX107" fmla="*/ 1249180 w 4278908"/>
                  <a:gd name="connsiteY107" fmla="*/ 1655488 h 4248056"/>
                  <a:gd name="connsiteX108" fmla="*/ 802652 w 4278908"/>
                  <a:gd name="connsiteY108" fmla="*/ 973621 h 4248056"/>
                  <a:gd name="connsiteX109" fmla="*/ 1362950 w 4278908"/>
                  <a:gd name="connsiteY109" fmla="*/ 1646705 h 4248056"/>
                  <a:gd name="connsiteX110" fmla="*/ 1095814 w 4278908"/>
                  <a:gd name="connsiteY110" fmla="*/ 974198 h 4248056"/>
                  <a:gd name="connsiteX111" fmla="*/ 1487805 w 4278908"/>
                  <a:gd name="connsiteY111" fmla="*/ 1655956 h 4248056"/>
                  <a:gd name="connsiteX112" fmla="*/ 2021303 w 4278908"/>
                  <a:gd name="connsiteY112" fmla="*/ 2180427 h 4248056"/>
                  <a:gd name="connsiteX113" fmla="*/ 2037640 w 4278908"/>
                  <a:gd name="connsiteY113" fmla="*/ 2180053 h 4248056"/>
                  <a:gd name="connsiteX114" fmla="*/ 2051085 w 4278908"/>
                  <a:gd name="connsiteY114" fmla="*/ 2139563 h 4248056"/>
                  <a:gd name="connsiteX115" fmla="*/ 1789714 w 4278908"/>
                  <a:gd name="connsiteY115" fmla="*/ 1422468 h 4248056"/>
                  <a:gd name="connsiteX116" fmla="*/ 1331729 w 4278908"/>
                  <a:gd name="connsiteY116" fmla="*/ 783171 h 4248056"/>
                  <a:gd name="connsiteX117" fmla="*/ 1833042 w 4278908"/>
                  <a:gd name="connsiteY117" fmla="*/ 1305007 h 4248056"/>
                  <a:gd name="connsiteX118" fmla="*/ 1452707 w 4278908"/>
                  <a:gd name="connsiteY118" fmla="*/ 516134 h 4248056"/>
                  <a:gd name="connsiteX119" fmla="*/ 1888188 w 4278908"/>
                  <a:gd name="connsiteY119" fmla="*/ 1205108 h 4248056"/>
                  <a:gd name="connsiteX120" fmla="*/ 1600119 w 4278908"/>
                  <a:gd name="connsiteY120" fmla="*/ 296982 h 4248056"/>
                  <a:gd name="connsiteX121" fmla="*/ 1953030 w 4278908"/>
                  <a:gd name="connsiteY121" fmla="*/ 1126621 h 4248056"/>
                  <a:gd name="connsiteX122" fmla="*/ 1768303 w 4278908"/>
                  <a:gd name="connsiteY122" fmla="*/ 134138 h 4248056"/>
                  <a:gd name="connsiteX123" fmla="*/ 2025084 w 4278908"/>
                  <a:gd name="connsiteY123" fmla="*/ 1072556 h 4248056"/>
                  <a:gd name="connsiteX124" fmla="*/ 1950787 w 4278908"/>
                  <a:gd name="connsiteY124" fmla="*/ 33852 h 4248056"/>
                  <a:gd name="connsiteX125" fmla="*/ 2101571 w 4278908"/>
                  <a:gd name="connsiteY125" fmla="*/ 1044998 h 424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4278908" h="4248056">
                    <a:moveTo>
                      <a:pt x="2140566" y="0"/>
                    </a:moveTo>
                    <a:lnTo>
                      <a:pt x="2179562" y="1044998"/>
                    </a:lnTo>
                    <a:lnTo>
                      <a:pt x="2330346" y="33852"/>
                    </a:lnTo>
                    <a:lnTo>
                      <a:pt x="2256048" y="1072556"/>
                    </a:lnTo>
                    <a:lnTo>
                      <a:pt x="2512829" y="134138"/>
                    </a:lnTo>
                    <a:lnTo>
                      <a:pt x="2328102" y="1126621"/>
                    </a:lnTo>
                    <a:lnTo>
                      <a:pt x="2681013" y="296982"/>
                    </a:lnTo>
                    <a:lnTo>
                      <a:pt x="2392945" y="1205108"/>
                    </a:lnTo>
                    <a:lnTo>
                      <a:pt x="2828425" y="516134"/>
                    </a:lnTo>
                    <a:lnTo>
                      <a:pt x="2448091" y="1305007"/>
                    </a:lnTo>
                    <a:lnTo>
                      <a:pt x="2949403" y="783171"/>
                    </a:lnTo>
                    <a:lnTo>
                      <a:pt x="2491419" y="1422468"/>
                    </a:lnTo>
                    <a:lnTo>
                      <a:pt x="2215288" y="2180054"/>
                    </a:lnTo>
                    <a:lnTo>
                      <a:pt x="2257014" y="2181009"/>
                    </a:lnTo>
                    <a:lnTo>
                      <a:pt x="2791103" y="1655956"/>
                    </a:lnTo>
                    <a:lnTo>
                      <a:pt x="3183094" y="974198"/>
                    </a:lnTo>
                    <a:lnTo>
                      <a:pt x="2915958" y="1646705"/>
                    </a:lnTo>
                    <a:lnTo>
                      <a:pt x="3476256" y="973621"/>
                    </a:lnTo>
                    <a:lnTo>
                      <a:pt x="3029728" y="1655488"/>
                    </a:lnTo>
                    <a:lnTo>
                      <a:pt x="3736795" y="1016948"/>
                    </a:lnTo>
                    <a:lnTo>
                      <a:pt x="3128032" y="1681970"/>
                    </a:lnTo>
                    <a:lnTo>
                      <a:pt x="3954699" y="1102516"/>
                    </a:lnTo>
                    <a:lnTo>
                      <a:pt x="3207097" y="1725137"/>
                    </a:lnTo>
                    <a:lnTo>
                      <a:pt x="4121598" y="1227024"/>
                    </a:lnTo>
                    <a:lnTo>
                      <a:pt x="3263877" y="1783323"/>
                    </a:lnTo>
                    <a:lnTo>
                      <a:pt x="4231061" y="1385707"/>
                    </a:lnTo>
                    <a:lnTo>
                      <a:pt x="3296201" y="1854300"/>
                    </a:lnTo>
                    <a:lnTo>
                      <a:pt x="4278908" y="1572449"/>
                    </a:lnTo>
                    <a:lnTo>
                      <a:pt x="3302821" y="1935330"/>
                    </a:lnTo>
                    <a:lnTo>
                      <a:pt x="4263272" y="1780086"/>
                    </a:lnTo>
                    <a:lnTo>
                      <a:pt x="3283482" y="2023311"/>
                    </a:lnTo>
                    <a:lnTo>
                      <a:pt x="4184777" y="2000637"/>
                    </a:lnTo>
                    <a:lnTo>
                      <a:pt x="3238927" y="2114852"/>
                    </a:lnTo>
                    <a:lnTo>
                      <a:pt x="4046430" y="2225621"/>
                    </a:lnTo>
                    <a:lnTo>
                      <a:pt x="3170868" y="2206443"/>
                    </a:lnTo>
                    <a:lnTo>
                      <a:pt x="3853548" y="2446394"/>
                    </a:lnTo>
                    <a:lnTo>
                      <a:pt x="3081928" y="2294557"/>
                    </a:lnTo>
                    <a:lnTo>
                      <a:pt x="2270185" y="2357856"/>
                    </a:lnTo>
                    <a:lnTo>
                      <a:pt x="2270315" y="2358311"/>
                    </a:lnTo>
                    <a:lnTo>
                      <a:pt x="2900927" y="2781139"/>
                    </a:lnTo>
                    <a:lnTo>
                      <a:pt x="3647783" y="3027428"/>
                    </a:lnTo>
                    <a:lnTo>
                      <a:pt x="2935194" y="2901556"/>
                    </a:lnTo>
                    <a:lnTo>
                      <a:pt x="3707531" y="3314437"/>
                    </a:lnTo>
                    <a:lnTo>
                      <a:pt x="2949559" y="3014757"/>
                    </a:lnTo>
                    <a:lnTo>
                      <a:pt x="3717693" y="3578359"/>
                    </a:lnTo>
                    <a:lnTo>
                      <a:pt x="2943468" y="3116383"/>
                    </a:lnTo>
                    <a:lnTo>
                      <a:pt x="3677877" y="3809051"/>
                    </a:lnTo>
                    <a:lnTo>
                      <a:pt x="2917151" y="3202535"/>
                    </a:lnTo>
                    <a:lnTo>
                      <a:pt x="3589626" y="3997649"/>
                    </a:lnTo>
                    <a:lnTo>
                      <a:pt x="2871625" y="3269892"/>
                    </a:lnTo>
                    <a:lnTo>
                      <a:pt x="3456309" y="4136892"/>
                    </a:lnTo>
                    <a:lnTo>
                      <a:pt x="2808635" y="3315879"/>
                    </a:lnTo>
                    <a:lnTo>
                      <a:pt x="3283070" y="4221454"/>
                    </a:lnTo>
                    <a:lnTo>
                      <a:pt x="2730611" y="3338722"/>
                    </a:lnTo>
                    <a:lnTo>
                      <a:pt x="3076552" y="4248056"/>
                    </a:lnTo>
                    <a:lnTo>
                      <a:pt x="2640537" y="3337542"/>
                    </a:lnTo>
                    <a:lnTo>
                      <a:pt x="2844696" y="4215703"/>
                    </a:lnTo>
                    <a:lnTo>
                      <a:pt x="2541886" y="3312385"/>
                    </a:lnTo>
                    <a:lnTo>
                      <a:pt x="2596415" y="4125623"/>
                    </a:lnTo>
                    <a:lnTo>
                      <a:pt x="2438441" y="3264217"/>
                    </a:lnTo>
                    <a:lnTo>
                      <a:pt x="2341249" y="3981281"/>
                    </a:lnTo>
                    <a:lnTo>
                      <a:pt x="2334187" y="3194896"/>
                    </a:lnTo>
                    <a:lnTo>
                      <a:pt x="2131835" y="2494091"/>
                    </a:lnTo>
                    <a:lnTo>
                      <a:pt x="1929483" y="3194896"/>
                    </a:lnTo>
                    <a:lnTo>
                      <a:pt x="1922420" y="3981281"/>
                    </a:lnTo>
                    <a:lnTo>
                      <a:pt x="1825228" y="3264217"/>
                    </a:lnTo>
                    <a:lnTo>
                      <a:pt x="1667254" y="4125623"/>
                    </a:lnTo>
                    <a:lnTo>
                      <a:pt x="1721783" y="3312385"/>
                    </a:lnTo>
                    <a:lnTo>
                      <a:pt x="1418973" y="4215703"/>
                    </a:lnTo>
                    <a:lnTo>
                      <a:pt x="1623132" y="3337542"/>
                    </a:lnTo>
                    <a:lnTo>
                      <a:pt x="1187117" y="4248056"/>
                    </a:lnTo>
                    <a:lnTo>
                      <a:pt x="1533058" y="3338722"/>
                    </a:lnTo>
                    <a:lnTo>
                      <a:pt x="980599" y="4221454"/>
                    </a:lnTo>
                    <a:lnTo>
                      <a:pt x="1455034" y="3315879"/>
                    </a:lnTo>
                    <a:lnTo>
                      <a:pt x="807360" y="4136892"/>
                    </a:lnTo>
                    <a:lnTo>
                      <a:pt x="1392044" y="3269892"/>
                    </a:lnTo>
                    <a:lnTo>
                      <a:pt x="674043" y="3997649"/>
                    </a:lnTo>
                    <a:lnTo>
                      <a:pt x="1346518" y="3202535"/>
                    </a:lnTo>
                    <a:lnTo>
                      <a:pt x="585792" y="3809051"/>
                    </a:lnTo>
                    <a:lnTo>
                      <a:pt x="1320201" y="3116383"/>
                    </a:lnTo>
                    <a:lnTo>
                      <a:pt x="545976" y="3578359"/>
                    </a:lnTo>
                    <a:lnTo>
                      <a:pt x="1314110" y="3014757"/>
                    </a:lnTo>
                    <a:lnTo>
                      <a:pt x="556139" y="3314437"/>
                    </a:lnTo>
                    <a:lnTo>
                      <a:pt x="1328475" y="2901556"/>
                    </a:lnTo>
                    <a:lnTo>
                      <a:pt x="615886" y="3027428"/>
                    </a:lnTo>
                    <a:lnTo>
                      <a:pt x="1362742" y="2781139"/>
                    </a:lnTo>
                    <a:lnTo>
                      <a:pt x="1980010" y="2367259"/>
                    </a:lnTo>
                    <a:lnTo>
                      <a:pt x="1982758" y="2357658"/>
                    </a:lnTo>
                    <a:lnTo>
                      <a:pt x="1980225" y="2355633"/>
                    </a:lnTo>
                    <a:lnTo>
                      <a:pt x="1196980" y="2294557"/>
                    </a:lnTo>
                    <a:lnTo>
                      <a:pt x="425361" y="2446394"/>
                    </a:lnTo>
                    <a:lnTo>
                      <a:pt x="1108040" y="2206443"/>
                    </a:lnTo>
                    <a:lnTo>
                      <a:pt x="232479" y="2225621"/>
                    </a:lnTo>
                    <a:lnTo>
                      <a:pt x="1039981" y="2114852"/>
                    </a:lnTo>
                    <a:lnTo>
                      <a:pt x="94131" y="2000637"/>
                    </a:lnTo>
                    <a:lnTo>
                      <a:pt x="995426" y="2023311"/>
                    </a:lnTo>
                    <a:lnTo>
                      <a:pt x="15637" y="1780086"/>
                    </a:lnTo>
                    <a:lnTo>
                      <a:pt x="976087" y="1935330"/>
                    </a:lnTo>
                    <a:lnTo>
                      <a:pt x="0" y="1572449"/>
                    </a:lnTo>
                    <a:lnTo>
                      <a:pt x="982707" y="1854300"/>
                    </a:lnTo>
                    <a:lnTo>
                      <a:pt x="47848" y="1385707"/>
                    </a:lnTo>
                    <a:lnTo>
                      <a:pt x="1015031" y="1783323"/>
                    </a:lnTo>
                    <a:lnTo>
                      <a:pt x="157310" y="1227024"/>
                    </a:lnTo>
                    <a:lnTo>
                      <a:pt x="1071811" y="1725137"/>
                    </a:lnTo>
                    <a:lnTo>
                      <a:pt x="324209" y="1102516"/>
                    </a:lnTo>
                    <a:lnTo>
                      <a:pt x="1150876" y="1681970"/>
                    </a:lnTo>
                    <a:lnTo>
                      <a:pt x="542113" y="1016948"/>
                    </a:lnTo>
                    <a:lnTo>
                      <a:pt x="1249180" y="1655488"/>
                    </a:lnTo>
                    <a:lnTo>
                      <a:pt x="802652" y="973621"/>
                    </a:lnTo>
                    <a:lnTo>
                      <a:pt x="1362950" y="1646705"/>
                    </a:lnTo>
                    <a:lnTo>
                      <a:pt x="1095814" y="974198"/>
                    </a:lnTo>
                    <a:lnTo>
                      <a:pt x="1487805" y="1655956"/>
                    </a:lnTo>
                    <a:lnTo>
                      <a:pt x="2021303" y="2180427"/>
                    </a:lnTo>
                    <a:lnTo>
                      <a:pt x="2037640" y="2180053"/>
                    </a:lnTo>
                    <a:lnTo>
                      <a:pt x="2051085" y="2139563"/>
                    </a:lnTo>
                    <a:lnTo>
                      <a:pt x="1789714" y="1422468"/>
                    </a:lnTo>
                    <a:lnTo>
                      <a:pt x="1331729" y="783171"/>
                    </a:lnTo>
                    <a:lnTo>
                      <a:pt x="1833042" y="1305007"/>
                    </a:lnTo>
                    <a:lnTo>
                      <a:pt x="1452707" y="516134"/>
                    </a:lnTo>
                    <a:lnTo>
                      <a:pt x="1888188" y="1205108"/>
                    </a:lnTo>
                    <a:lnTo>
                      <a:pt x="1600119" y="296982"/>
                    </a:lnTo>
                    <a:lnTo>
                      <a:pt x="1953030" y="1126621"/>
                    </a:lnTo>
                    <a:lnTo>
                      <a:pt x="1768303" y="134138"/>
                    </a:lnTo>
                    <a:lnTo>
                      <a:pt x="2025084" y="1072556"/>
                    </a:lnTo>
                    <a:lnTo>
                      <a:pt x="1950787" y="33852"/>
                    </a:lnTo>
                    <a:lnTo>
                      <a:pt x="2101571" y="1044998"/>
                    </a:lnTo>
                    <a:close/>
                  </a:path>
                </a:pathLst>
              </a:custGeom>
              <a:gradFill flip="none" rotWithShape="1">
                <a:gsLst>
                  <a:gs pos="5000">
                    <a:schemeClr val="bg1"/>
                  </a:gs>
                  <a:gs pos="56000">
                    <a:srgbClr val="FF99CC"/>
                  </a:gs>
                  <a:gs pos="15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星: 5 pt 123">
                <a:extLst>
                  <a:ext uri="{FF2B5EF4-FFF2-40B4-BE49-F238E27FC236}">
                    <a16:creationId xmlns:a16="http://schemas.microsoft.com/office/drawing/2014/main" id="{B0CA0DEA-7047-44E5-B88E-3D5FDEC058E0}"/>
                  </a:ext>
                </a:extLst>
              </p:cNvPr>
              <p:cNvSpPr/>
              <p:nvPr/>
            </p:nvSpPr>
            <p:spPr>
              <a:xfrm>
                <a:off x="2585403" y="3140234"/>
                <a:ext cx="211772" cy="211772"/>
              </a:xfrm>
              <a:prstGeom prst="star5">
                <a:avLst>
                  <a:gd name="adj" fmla="val 25379"/>
                  <a:gd name="hf" fmla="val 105146"/>
                  <a:gd name="vf" fmla="val 110557"/>
                </a:avLst>
              </a:prstGeom>
              <a:solidFill>
                <a:srgbClr val="CC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02C3D9BD-2800-41B9-8E9A-83918D07B074}"/>
                  </a:ext>
                </a:extLst>
              </p:cNvPr>
              <p:cNvGrpSpPr/>
              <p:nvPr/>
            </p:nvGrpSpPr>
            <p:grpSpPr>
              <a:xfrm>
                <a:off x="2650217" y="3215759"/>
                <a:ext cx="88221" cy="87997"/>
                <a:chOff x="2657360" y="3239572"/>
                <a:chExt cx="126683" cy="126362"/>
              </a:xfrm>
              <a:solidFill>
                <a:srgbClr val="FFFF00"/>
              </a:solidFill>
            </p:grpSpPr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8B715C48-AAEC-4685-B071-F6BE86F948B5}"/>
                    </a:ext>
                  </a:extLst>
                </p:cNvPr>
                <p:cNvSpPr/>
                <p:nvPr/>
              </p:nvSpPr>
              <p:spPr>
                <a:xfrm flipV="1">
                  <a:off x="2693438" y="3239572"/>
                  <a:ext cx="64050" cy="45720"/>
                </a:xfrm>
                <a:prstGeom prst="ellipse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511A7ABF-60CC-4DA5-A023-756BCA8B2842}"/>
                    </a:ext>
                  </a:extLst>
                </p:cNvPr>
                <p:cNvSpPr/>
                <p:nvPr/>
              </p:nvSpPr>
              <p:spPr>
                <a:xfrm rot="13899153" flipV="1">
                  <a:off x="2648195" y="3303905"/>
                  <a:ext cx="64050" cy="45720"/>
                </a:xfrm>
                <a:prstGeom prst="ellipse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103C4D02-A5B7-4294-A57E-C1C728EBDE32}"/>
                    </a:ext>
                  </a:extLst>
                </p:cNvPr>
                <p:cNvSpPr/>
                <p:nvPr/>
              </p:nvSpPr>
              <p:spPr>
                <a:xfrm rot="18401368" flipV="1">
                  <a:off x="2729158" y="3311049"/>
                  <a:ext cx="64050" cy="45720"/>
                </a:xfrm>
                <a:prstGeom prst="ellipse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96E3E316-9572-4396-83D4-D3D45C94C527}"/>
              </a:ext>
            </a:extLst>
          </p:cNvPr>
          <p:cNvGrpSpPr/>
          <p:nvPr/>
        </p:nvGrpSpPr>
        <p:grpSpPr>
          <a:xfrm>
            <a:off x="743173" y="998221"/>
            <a:ext cx="2411507" cy="2430780"/>
            <a:chOff x="1781491" y="1163157"/>
            <a:chExt cx="2871532" cy="2894482"/>
          </a:xfrm>
        </p:grpSpPr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51ED9FF0-4484-4914-9A7D-A79E9E420DE7}"/>
                </a:ext>
              </a:extLst>
            </p:cNvPr>
            <p:cNvSpPr/>
            <p:nvPr/>
          </p:nvSpPr>
          <p:spPr>
            <a:xfrm>
              <a:off x="1961913" y="1855432"/>
              <a:ext cx="1321207" cy="1747854"/>
            </a:xfrm>
            <a:custGeom>
              <a:avLst/>
              <a:gdLst>
                <a:gd name="connsiteX0" fmla="*/ 1690920 w 1786319"/>
                <a:gd name="connsiteY0" fmla="*/ 2369788 h 2455878"/>
                <a:gd name="connsiteX1" fmla="*/ 1740467 w 1786319"/>
                <a:gd name="connsiteY1" fmla="*/ 2432479 h 2455878"/>
                <a:gd name="connsiteX2" fmla="*/ 1737265 w 1786319"/>
                <a:gd name="connsiteY2" fmla="*/ 2430846 h 2455878"/>
                <a:gd name="connsiteX3" fmla="*/ 1738894 w 1786319"/>
                <a:gd name="connsiteY3" fmla="*/ 2437937 h 2455878"/>
                <a:gd name="connsiteX4" fmla="*/ 1733455 w 1786319"/>
                <a:gd name="connsiteY4" fmla="*/ 2453249 h 2455878"/>
                <a:gd name="connsiteX5" fmla="*/ 1731825 w 1786319"/>
                <a:gd name="connsiteY5" fmla="*/ 2453207 h 2455878"/>
                <a:gd name="connsiteX6" fmla="*/ 1730865 w 1786319"/>
                <a:gd name="connsiteY6" fmla="*/ 2454526 h 2455878"/>
                <a:gd name="connsiteX7" fmla="*/ 1715409 w 1786319"/>
                <a:gd name="connsiteY7" fmla="*/ 2449512 h 2455878"/>
                <a:gd name="connsiteX8" fmla="*/ 1710777 w 1786319"/>
                <a:gd name="connsiteY8" fmla="*/ 2443899 h 2455878"/>
                <a:gd name="connsiteX9" fmla="*/ 1710123 w 1786319"/>
                <a:gd name="connsiteY9" fmla="*/ 2447434 h 2455878"/>
                <a:gd name="connsiteX10" fmla="*/ 1690586 w 1786319"/>
                <a:gd name="connsiteY10" fmla="*/ 2369953 h 2455878"/>
                <a:gd name="connsiteX11" fmla="*/ 1403821 w 1786319"/>
                <a:gd name="connsiteY11" fmla="*/ 2352637 h 2455878"/>
                <a:gd name="connsiteX12" fmla="*/ 1459240 w 1786319"/>
                <a:gd name="connsiteY12" fmla="*/ 2422760 h 2455878"/>
                <a:gd name="connsiteX13" fmla="*/ 1455659 w 1786319"/>
                <a:gd name="connsiteY13" fmla="*/ 2420932 h 2455878"/>
                <a:gd name="connsiteX14" fmla="*/ 1457481 w 1786319"/>
                <a:gd name="connsiteY14" fmla="*/ 2428865 h 2455878"/>
                <a:gd name="connsiteX15" fmla="*/ 1451398 w 1786319"/>
                <a:gd name="connsiteY15" fmla="*/ 2445992 h 2455878"/>
                <a:gd name="connsiteX16" fmla="*/ 1449575 w 1786319"/>
                <a:gd name="connsiteY16" fmla="*/ 2445945 h 2455878"/>
                <a:gd name="connsiteX17" fmla="*/ 1448501 w 1786319"/>
                <a:gd name="connsiteY17" fmla="*/ 2447420 h 2455878"/>
                <a:gd name="connsiteX18" fmla="*/ 1431212 w 1786319"/>
                <a:gd name="connsiteY18" fmla="*/ 2441812 h 2455878"/>
                <a:gd name="connsiteX19" fmla="*/ 1426031 w 1786319"/>
                <a:gd name="connsiteY19" fmla="*/ 2435534 h 2455878"/>
                <a:gd name="connsiteX20" fmla="*/ 1425300 w 1786319"/>
                <a:gd name="connsiteY20" fmla="*/ 2439488 h 2455878"/>
                <a:gd name="connsiteX21" fmla="*/ 1403447 w 1786319"/>
                <a:gd name="connsiteY21" fmla="*/ 2352822 h 2455878"/>
                <a:gd name="connsiteX22" fmla="*/ 1674394 w 1786319"/>
                <a:gd name="connsiteY22" fmla="*/ 2303835 h 2455878"/>
                <a:gd name="connsiteX23" fmla="*/ 1668594 w 1786319"/>
                <a:gd name="connsiteY23" fmla="*/ 2311344 h 2455878"/>
                <a:gd name="connsiteX24" fmla="*/ 1662225 w 1786319"/>
                <a:gd name="connsiteY24" fmla="*/ 2315968 h 2455878"/>
                <a:gd name="connsiteX25" fmla="*/ 1681923 w 1786319"/>
                <a:gd name="connsiteY25" fmla="*/ 2312388 h 2455878"/>
                <a:gd name="connsiteX26" fmla="*/ 1682217 w 1786319"/>
                <a:gd name="connsiteY26" fmla="*/ 2312618 h 2455878"/>
                <a:gd name="connsiteX27" fmla="*/ 1683814 w 1786319"/>
                <a:gd name="connsiteY27" fmla="*/ 2321685 h 2455878"/>
                <a:gd name="connsiteX28" fmla="*/ 1684081 w 1786319"/>
                <a:gd name="connsiteY28" fmla="*/ 2312462 h 2455878"/>
                <a:gd name="connsiteX29" fmla="*/ 1675395 w 1786319"/>
                <a:gd name="connsiteY29" fmla="*/ 2308414 h 2455878"/>
                <a:gd name="connsiteX30" fmla="*/ 1385335 w 1786319"/>
                <a:gd name="connsiteY30" fmla="*/ 2278866 h 2455878"/>
                <a:gd name="connsiteX31" fmla="*/ 1378848 w 1786319"/>
                <a:gd name="connsiteY31" fmla="*/ 2287265 h 2455878"/>
                <a:gd name="connsiteX32" fmla="*/ 1371724 w 1786319"/>
                <a:gd name="connsiteY32" fmla="*/ 2292438 h 2455878"/>
                <a:gd name="connsiteX33" fmla="*/ 1390639 w 1786319"/>
                <a:gd name="connsiteY33" fmla="*/ 2289000 h 2455878"/>
                <a:gd name="connsiteX34" fmla="*/ 1386456 w 1786319"/>
                <a:gd name="connsiteY34" fmla="*/ 2283988 h 2455878"/>
                <a:gd name="connsiteX35" fmla="*/ 1690901 w 1786319"/>
                <a:gd name="connsiteY35" fmla="*/ 2206491 h 2455878"/>
                <a:gd name="connsiteX36" fmla="*/ 1690827 w 1786319"/>
                <a:gd name="connsiteY36" fmla="*/ 2208431 h 2455878"/>
                <a:gd name="connsiteX37" fmla="*/ 1691886 w 1786319"/>
                <a:gd name="connsiteY37" fmla="*/ 2208095 h 2455878"/>
                <a:gd name="connsiteX38" fmla="*/ 1693813 w 1786319"/>
                <a:gd name="connsiteY38" fmla="*/ 2121632 h 2455878"/>
                <a:gd name="connsiteX39" fmla="*/ 1693990 w 1786319"/>
                <a:gd name="connsiteY39" fmla="*/ 2126540 h 2455878"/>
                <a:gd name="connsiteX40" fmla="*/ 1693191 w 1786319"/>
                <a:gd name="connsiteY40" fmla="*/ 2147226 h 2455878"/>
                <a:gd name="connsiteX41" fmla="*/ 1710005 w 1786319"/>
                <a:gd name="connsiteY41" fmla="*/ 2148018 h 2455878"/>
                <a:gd name="connsiteX42" fmla="*/ 1170013 w 1786319"/>
                <a:gd name="connsiteY42" fmla="*/ 2074005 h 2455878"/>
                <a:gd name="connsiteX43" fmla="*/ 1214852 w 1786319"/>
                <a:gd name="connsiteY43" fmla="*/ 2130740 h 2455878"/>
                <a:gd name="connsiteX44" fmla="*/ 1211954 w 1786319"/>
                <a:gd name="connsiteY44" fmla="*/ 2129262 h 2455878"/>
                <a:gd name="connsiteX45" fmla="*/ 1213429 w 1786319"/>
                <a:gd name="connsiteY45" fmla="*/ 2135680 h 2455878"/>
                <a:gd name="connsiteX46" fmla="*/ 1208506 w 1786319"/>
                <a:gd name="connsiteY46" fmla="*/ 2149537 h 2455878"/>
                <a:gd name="connsiteX47" fmla="*/ 1207031 w 1786319"/>
                <a:gd name="connsiteY47" fmla="*/ 2149499 h 2455878"/>
                <a:gd name="connsiteX48" fmla="*/ 1206162 w 1786319"/>
                <a:gd name="connsiteY48" fmla="*/ 2150692 h 2455878"/>
                <a:gd name="connsiteX49" fmla="*/ 1192175 w 1786319"/>
                <a:gd name="connsiteY49" fmla="*/ 2146156 h 2455878"/>
                <a:gd name="connsiteX50" fmla="*/ 1187983 w 1786319"/>
                <a:gd name="connsiteY50" fmla="*/ 2141076 h 2455878"/>
                <a:gd name="connsiteX51" fmla="*/ 1187390 w 1786319"/>
                <a:gd name="connsiteY51" fmla="*/ 2144275 h 2455878"/>
                <a:gd name="connsiteX52" fmla="*/ 1169710 w 1786319"/>
                <a:gd name="connsiteY52" fmla="*/ 2074154 h 2455878"/>
                <a:gd name="connsiteX53" fmla="*/ 1389944 w 1786319"/>
                <a:gd name="connsiteY53" fmla="*/ 2035800 h 2455878"/>
                <a:gd name="connsiteX54" fmla="*/ 1390373 w 1786319"/>
                <a:gd name="connsiteY54" fmla="*/ 2036135 h 2455878"/>
                <a:gd name="connsiteX55" fmla="*/ 1339358 w 1786319"/>
                <a:gd name="connsiteY55" fmla="*/ 2140909 h 2455878"/>
                <a:gd name="connsiteX56" fmla="*/ 1339478 w 1786319"/>
                <a:gd name="connsiteY56" fmla="*/ 2135668 h 2455878"/>
                <a:gd name="connsiteX57" fmla="*/ 1331191 w 1786319"/>
                <a:gd name="connsiteY57" fmla="*/ 2142298 h 2455878"/>
                <a:gd name="connsiteX58" fmla="*/ 1307630 w 1786319"/>
                <a:gd name="connsiteY58" fmla="*/ 2144840 h 2455878"/>
                <a:gd name="connsiteX59" fmla="*/ 1306653 w 1786319"/>
                <a:gd name="connsiteY59" fmla="*/ 2142673 h 2455878"/>
                <a:gd name="connsiteX60" fmla="*/ 1304313 w 1786319"/>
                <a:gd name="connsiteY60" fmla="*/ 2142245 h 2455878"/>
                <a:gd name="connsiteX61" fmla="*/ 1301119 w 1786319"/>
                <a:gd name="connsiteY61" fmla="*/ 2118764 h 2455878"/>
                <a:gd name="connsiteX62" fmla="*/ 1305562 w 1786319"/>
                <a:gd name="connsiteY62" fmla="*/ 2109126 h 2455878"/>
                <a:gd name="connsiteX63" fmla="*/ 1300504 w 1786319"/>
                <a:gd name="connsiteY63" fmla="*/ 2110503 h 2455878"/>
                <a:gd name="connsiteX64" fmla="*/ 1389944 w 1786319"/>
                <a:gd name="connsiteY64" fmla="*/ 2035800 h 2455878"/>
                <a:gd name="connsiteX65" fmla="*/ 1431504 w 1786319"/>
                <a:gd name="connsiteY65" fmla="*/ 2008281 h 2455878"/>
                <a:gd name="connsiteX66" fmla="*/ 1498316 w 1786319"/>
                <a:gd name="connsiteY66" fmla="*/ 2072532 h 2455878"/>
                <a:gd name="connsiteX67" fmla="*/ 1493119 w 1786319"/>
                <a:gd name="connsiteY67" fmla="*/ 2071837 h 2455878"/>
                <a:gd name="connsiteX68" fmla="*/ 1498799 w 1786319"/>
                <a:gd name="connsiteY68" fmla="*/ 2080803 h 2455878"/>
                <a:gd name="connsiteX69" fmla="*/ 1498741 w 1786319"/>
                <a:gd name="connsiteY69" fmla="*/ 2104500 h 2455878"/>
                <a:gd name="connsiteX70" fmla="*/ 1496478 w 1786319"/>
                <a:gd name="connsiteY70" fmla="*/ 2105233 h 2455878"/>
                <a:gd name="connsiteX71" fmla="*/ 1495796 w 1786319"/>
                <a:gd name="connsiteY71" fmla="*/ 2107511 h 2455878"/>
                <a:gd name="connsiteX72" fmla="*/ 1472107 w 1786319"/>
                <a:gd name="connsiteY72" fmla="*/ 2108108 h 2455878"/>
                <a:gd name="connsiteX73" fmla="*/ 1463015 w 1786319"/>
                <a:gd name="connsiteY73" fmla="*/ 2102633 h 2455878"/>
                <a:gd name="connsiteX74" fmla="*/ 1463828 w 1786319"/>
                <a:gd name="connsiteY74" fmla="*/ 2107812 h 2455878"/>
                <a:gd name="connsiteX75" fmla="*/ 1462725 w 1786319"/>
                <a:gd name="connsiteY75" fmla="*/ 2111094 h 2455878"/>
                <a:gd name="connsiteX76" fmla="*/ 1491707 w 1786319"/>
                <a:gd name="connsiteY76" fmla="*/ 2127987 h 2455878"/>
                <a:gd name="connsiteX77" fmla="*/ 1493787 w 1786319"/>
                <a:gd name="connsiteY77" fmla="*/ 2165378 h 2455878"/>
                <a:gd name="connsiteX78" fmla="*/ 1488591 w 1786319"/>
                <a:gd name="connsiteY78" fmla="*/ 2164683 h 2455878"/>
                <a:gd name="connsiteX79" fmla="*/ 1494271 w 1786319"/>
                <a:gd name="connsiteY79" fmla="*/ 2173648 h 2455878"/>
                <a:gd name="connsiteX80" fmla="*/ 1494212 w 1786319"/>
                <a:gd name="connsiteY80" fmla="*/ 2197345 h 2455878"/>
                <a:gd name="connsiteX81" fmla="*/ 1491949 w 1786319"/>
                <a:gd name="connsiteY81" fmla="*/ 2198078 h 2455878"/>
                <a:gd name="connsiteX82" fmla="*/ 1491268 w 1786319"/>
                <a:gd name="connsiteY82" fmla="*/ 2200356 h 2455878"/>
                <a:gd name="connsiteX83" fmla="*/ 1467579 w 1786319"/>
                <a:gd name="connsiteY83" fmla="*/ 2200953 h 2455878"/>
                <a:gd name="connsiteX84" fmla="*/ 1458487 w 1786319"/>
                <a:gd name="connsiteY84" fmla="*/ 2195479 h 2455878"/>
                <a:gd name="connsiteX85" fmla="*/ 1459299 w 1786319"/>
                <a:gd name="connsiteY85" fmla="*/ 2200658 h 2455878"/>
                <a:gd name="connsiteX86" fmla="*/ 1447389 w 1786319"/>
                <a:gd name="connsiteY86" fmla="*/ 2213102 h 2455878"/>
                <a:gd name="connsiteX87" fmla="*/ 1424290 w 1786319"/>
                <a:gd name="connsiteY87" fmla="*/ 2200725 h 2455878"/>
                <a:gd name="connsiteX88" fmla="*/ 1427896 w 1786319"/>
                <a:gd name="connsiteY88" fmla="*/ 2221521 h 2455878"/>
                <a:gd name="connsiteX89" fmla="*/ 1452311 w 1786319"/>
                <a:gd name="connsiteY89" fmla="*/ 2231441 h 2455878"/>
                <a:gd name="connsiteX90" fmla="*/ 1466035 w 1786319"/>
                <a:gd name="connsiteY90" fmla="*/ 2284623 h 2455878"/>
                <a:gd name="connsiteX91" fmla="*/ 1462452 w 1786319"/>
                <a:gd name="connsiteY91" fmla="*/ 2282795 h 2455878"/>
                <a:gd name="connsiteX92" fmla="*/ 1464276 w 1786319"/>
                <a:gd name="connsiteY92" fmla="*/ 2290728 h 2455878"/>
                <a:gd name="connsiteX93" fmla="*/ 1458192 w 1786319"/>
                <a:gd name="connsiteY93" fmla="*/ 2307855 h 2455878"/>
                <a:gd name="connsiteX94" fmla="*/ 1456368 w 1786319"/>
                <a:gd name="connsiteY94" fmla="*/ 2307809 h 2455878"/>
                <a:gd name="connsiteX95" fmla="*/ 1455295 w 1786319"/>
                <a:gd name="connsiteY95" fmla="*/ 2309283 h 2455878"/>
                <a:gd name="connsiteX96" fmla="*/ 1438006 w 1786319"/>
                <a:gd name="connsiteY96" fmla="*/ 2303676 h 2455878"/>
                <a:gd name="connsiteX97" fmla="*/ 1432826 w 1786319"/>
                <a:gd name="connsiteY97" fmla="*/ 2297397 h 2455878"/>
                <a:gd name="connsiteX98" fmla="*/ 1432093 w 1786319"/>
                <a:gd name="connsiteY98" fmla="*/ 2301351 h 2455878"/>
                <a:gd name="connsiteX99" fmla="*/ 1405332 w 1786319"/>
                <a:gd name="connsiteY99" fmla="*/ 2290919 h 2455878"/>
                <a:gd name="connsiteX100" fmla="*/ 1404736 w 1786319"/>
                <a:gd name="connsiteY100" fmla="*/ 2288146 h 2455878"/>
                <a:gd name="connsiteX101" fmla="*/ 1402068 w 1786319"/>
                <a:gd name="connsiteY101" fmla="*/ 2291264 h 2455878"/>
                <a:gd name="connsiteX102" fmla="*/ 1394616 w 1786319"/>
                <a:gd name="connsiteY102" fmla="*/ 2291700 h 2455878"/>
                <a:gd name="connsiteX103" fmla="*/ 1398314 w 1786319"/>
                <a:gd name="connsiteY103" fmla="*/ 2312706 h 2455878"/>
                <a:gd name="connsiteX104" fmla="*/ 1354959 w 1786319"/>
                <a:gd name="connsiteY104" fmla="*/ 2369049 h 2455878"/>
                <a:gd name="connsiteX105" fmla="*/ 1355051 w 1786319"/>
                <a:gd name="connsiteY105" fmla="*/ 2365029 h 2455878"/>
                <a:gd name="connsiteX106" fmla="*/ 1348695 w 1786319"/>
                <a:gd name="connsiteY106" fmla="*/ 2370114 h 2455878"/>
                <a:gd name="connsiteX107" fmla="*/ 1330625 w 1786319"/>
                <a:gd name="connsiteY107" fmla="*/ 2372065 h 2455878"/>
                <a:gd name="connsiteX108" fmla="*/ 1329875 w 1786319"/>
                <a:gd name="connsiteY108" fmla="*/ 2370401 h 2455878"/>
                <a:gd name="connsiteX109" fmla="*/ 1328081 w 1786319"/>
                <a:gd name="connsiteY109" fmla="*/ 2370074 h 2455878"/>
                <a:gd name="connsiteX110" fmla="*/ 1325630 w 1786319"/>
                <a:gd name="connsiteY110" fmla="*/ 2352065 h 2455878"/>
                <a:gd name="connsiteX111" fmla="*/ 1329039 w 1786319"/>
                <a:gd name="connsiteY111" fmla="*/ 2344672 h 2455878"/>
                <a:gd name="connsiteX112" fmla="*/ 1325159 w 1786319"/>
                <a:gd name="connsiteY112" fmla="*/ 2345728 h 2455878"/>
                <a:gd name="connsiteX113" fmla="*/ 1349477 w 1786319"/>
                <a:gd name="connsiteY113" fmla="*/ 2296481 h 2455878"/>
                <a:gd name="connsiteX114" fmla="*/ 1356484 w 1786319"/>
                <a:gd name="connsiteY114" fmla="*/ 2295208 h 2455878"/>
                <a:gd name="connsiteX115" fmla="*/ 1355094 w 1786319"/>
                <a:gd name="connsiteY115" fmla="*/ 2293423 h 2455878"/>
                <a:gd name="connsiteX116" fmla="*/ 1352719 w 1786319"/>
                <a:gd name="connsiteY116" fmla="*/ 2293560 h 2455878"/>
                <a:gd name="connsiteX117" fmla="*/ 1344071 w 1786319"/>
                <a:gd name="connsiteY117" fmla="*/ 2271498 h 2455878"/>
                <a:gd name="connsiteX118" fmla="*/ 1346113 w 1786319"/>
                <a:gd name="connsiteY118" fmla="*/ 2261084 h 2455878"/>
                <a:gd name="connsiteX119" fmla="*/ 1341522 w 1786319"/>
                <a:gd name="connsiteY119" fmla="*/ 2263616 h 2455878"/>
                <a:gd name="connsiteX120" fmla="*/ 1380484 w 1786319"/>
                <a:gd name="connsiteY120" fmla="*/ 2179513 h 2455878"/>
                <a:gd name="connsiteX121" fmla="*/ 1404901 w 1786319"/>
                <a:gd name="connsiteY121" fmla="*/ 2171776 h 2455878"/>
                <a:gd name="connsiteX122" fmla="*/ 1398960 w 1786319"/>
                <a:gd name="connsiteY122" fmla="*/ 2162094 h 2455878"/>
                <a:gd name="connsiteX123" fmla="*/ 1394868 w 1786319"/>
                <a:gd name="connsiteY123" fmla="*/ 2103557 h 2455878"/>
                <a:gd name="connsiteX124" fmla="*/ 1395248 w 1786319"/>
                <a:gd name="connsiteY124" fmla="*/ 2103168 h 2455878"/>
                <a:gd name="connsiteX125" fmla="*/ 1425169 w 1786319"/>
                <a:gd name="connsiteY125" fmla="*/ 2104577 h 2455878"/>
                <a:gd name="connsiteX126" fmla="*/ 1403487 w 1786319"/>
                <a:gd name="connsiteY126" fmla="*/ 2069249 h 2455878"/>
                <a:gd name="connsiteX127" fmla="*/ 1399396 w 1786319"/>
                <a:gd name="connsiteY127" fmla="*/ 2010712 h 2455878"/>
                <a:gd name="connsiteX128" fmla="*/ 1399776 w 1786319"/>
                <a:gd name="connsiteY128" fmla="*/ 2010322 h 2455878"/>
                <a:gd name="connsiteX129" fmla="*/ 1431504 w 1786319"/>
                <a:gd name="connsiteY129" fmla="*/ 2008281 h 2455878"/>
                <a:gd name="connsiteX130" fmla="*/ 1686413 w 1786319"/>
                <a:gd name="connsiteY130" fmla="*/ 1939061 h 2455878"/>
                <a:gd name="connsiteX131" fmla="*/ 1687642 w 1786319"/>
                <a:gd name="connsiteY131" fmla="*/ 1951327 h 2455878"/>
                <a:gd name="connsiteX132" fmla="*/ 1688144 w 1786319"/>
                <a:gd name="connsiteY132" fmla="*/ 1965163 h 2455878"/>
                <a:gd name="connsiteX133" fmla="*/ 1711575 w 1786319"/>
                <a:gd name="connsiteY133" fmla="*/ 1966267 h 2455878"/>
                <a:gd name="connsiteX134" fmla="*/ 1698959 w 1786319"/>
                <a:gd name="connsiteY134" fmla="*/ 1959506 h 2455878"/>
                <a:gd name="connsiteX135" fmla="*/ 1501851 w 1786319"/>
                <a:gd name="connsiteY135" fmla="*/ 1880372 h 2455878"/>
                <a:gd name="connsiteX136" fmla="*/ 1546690 w 1786319"/>
                <a:gd name="connsiteY136" fmla="*/ 1937108 h 2455878"/>
                <a:gd name="connsiteX137" fmla="*/ 1543792 w 1786319"/>
                <a:gd name="connsiteY137" fmla="*/ 1935629 h 2455878"/>
                <a:gd name="connsiteX138" fmla="*/ 1545267 w 1786319"/>
                <a:gd name="connsiteY138" fmla="*/ 1942047 h 2455878"/>
                <a:gd name="connsiteX139" fmla="*/ 1540345 w 1786319"/>
                <a:gd name="connsiteY139" fmla="*/ 1955905 h 2455878"/>
                <a:gd name="connsiteX140" fmla="*/ 1538869 w 1786319"/>
                <a:gd name="connsiteY140" fmla="*/ 1955867 h 2455878"/>
                <a:gd name="connsiteX141" fmla="*/ 1538000 w 1786319"/>
                <a:gd name="connsiteY141" fmla="*/ 1957060 h 2455878"/>
                <a:gd name="connsiteX142" fmla="*/ 1524013 w 1786319"/>
                <a:gd name="connsiteY142" fmla="*/ 1952523 h 2455878"/>
                <a:gd name="connsiteX143" fmla="*/ 1519821 w 1786319"/>
                <a:gd name="connsiteY143" fmla="*/ 1947443 h 2455878"/>
                <a:gd name="connsiteX144" fmla="*/ 1519228 w 1786319"/>
                <a:gd name="connsiteY144" fmla="*/ 1950642 h 2455878"/>
                <a:gd name="connsiteX145" fmla="*/ 1501548 w 1786319"/>
                <a:gd name="connsiteY145" fmla="*/ 1880522 h 2455878"/>
                <a:gd name="connsiteX146" fmla="*/ 1659187 w 1786319"/>
                <a:gd name="connsiteY146" fmla="*/ 1878721 h 2455878"/>
                <a:gd name="connsiteX147" fmla="*/ 1648883 w 1786319"/>
                <a:gd name="connsiteY147" fmla="*/ 1890764 h 2455878"/>
                <a:gd name="connsiteX148" fmla="*/ 1660602 w 1786319"/>
                <a:gd name="connsiteY148" fmla="*/ 1887051 h 2455878"/>
                <a:gd name="connsiteX149" fmla="*/ 1396186 w 1786319"/>
                <a:gd name="connsiteY149" fmla="*/ 1866478 h 2455878"/>
                <a:gd name="connsiteX150" fmla="*/ 1390192 w 1786319"/>
                <a:gd name="connsiteY150" fmla="*/ 1899549 h 2455878"/>
                <a:gd name="connsiteX151" fmla="*/ 1392264 w 1786319"/>
                <a:gd name="connsiteY151" fmla="*/ 1899647 h 2455878"/>
                <a:gd name="connsiteX152" fmla="*/ 1396430 w 1786319"/>
                <a:gd name="connsiteY152" fmla="*/ 1898327 h 2455878"/>
                <a:gd name="connsiteX153" fmla="*/ 1396926 w 1786319"/>
                <a:gd name="connsiteY153" fmla="*/ 1898552 h 2455878"/>
                <a:gd name="connsiteX154" fmla="*/ 1397514 w 1786319"/>
                <a:gd name="connsiteY154" fmla="*/ 1899894 h 2455878"/>
                <a:gd name="connsiteX155" fmla="*/ 1424467 w 1786319"/>
                <a:gd name="connsiteY155" fmla="*/ 1901164 h 2455878"/>
                <a:gd name="connsiteX156" fmla="*/ 1406208 w 1786319"/>
                <a:gd name="connsiteY156" fmla="*/ 1886507 h 2455878"/>
                <a:gd name="connsiteX157" fmla="*/ 1677382 w 1786319"/>
                <a:gd name="connsiteY157" fmla="*/ 1848987 h 2455878"/>
                <a:gd name="connsiteX158" fmla="*/ 1679856 w 1786319"/>
                <a:gd name="connsiteY158" fmla="*/ 1873668 h 2455878"/>
                <a:gd name="connsiteX159" fmla="*/ 1706542 w 1786319"/>
                <a:gd name="connsiteY159" fmla="*/ 1874927 h 2455878"/>
                <a:gd name="connsiteX160" fmla="*/ 1686812 w 1786319"/>
                <a:gd name="connsiteY160" fmla="*/ 1864354 h 2455878"/>
                <a:gd name="connsiteX161" fmla="*/ 1158785 w 1786319"/>
                <a:gd name="connsiteY161" fmla="*/ 1817655 h 2455878"/>
                <a:gd name="connsiteX162" fmla="*/ 1159132 w 1786319"/>
                <a:gd name="connsiteY162" fmla="*/ 1817926 h 2455878"/>
                <a:gd name="connsiteX163" fmla="*/ 1117857 w 1786319"/>
                <a:gd name="connsiteY163" fmla="*/ 1902698 h 2455878"/>
                <a:gd name="connsiteX164" fmla="*/ 1117954 w 1786319"/>
                <a:gd name="connsiteY164" fmla="*/ 1898457 h 2455878"/>
                <a:gd name="connsiteX165" fmla="*/ 1111248 w 1786319"/>
                <a:gd name="connsiteY165" fmla="*/ 1903822 h 2455878"/>
                <a:gd name="connsiteX166" fmla="*/ 1092186 w 1786319"/>
                <a:gd name="connsiteY166" fmla="*/ 1905879 h 2455878"/>
                <a:gd name="connsiteX167" fmla="*/ 1091395 w 1786319"/>
                <a:gd name="connsiteY167" fmla="*/ 1904124 h 2455878"/>
                <a:gd name="connsiteX168" fmla="*/ 1089502 w 1786319"/>
                <a:gd name="connsiteY168" fmla="*/ 1903779 h 2455878"/>
                <a:gd name="connsiteX169" fmla="*/ 1086918 w 1786319"/>
                <a:gd name="connsiteY169" fmla="*/ 1884781 h 2455878"/>
                <a:gd name="connsiteX170" fmla="*/ 1090514 w 1786319"/>
                <a:gd name="connsiteY170" fmla="*/ 1876982 h 2455878"/>
                <a:gd name="connsiteX171" fmla="*/ 1086420 w 1786319"/>
                <a:gd name="connsiteY171" fmla="*/ 1878096 h 2455878"/>
                <a:gd name="connsiteX172" fmla="*/ 1158785 w 1786319"/>
                <a:gd name="connsiteY172" fmla="*/ 1817655 h 2455878"/>
                <a:gd name="connsiteX173" fmla="*/ 1617016 w 1786319"/>
                <a:gd name="connsiteY173" fmla="*/ 1799873 h 2455878"/>
                <a:gd name="connsiteX174" fmla="*/ 1614544 w 1786319"/>
                <a:gd name="connsiteY174" fmla="*/ 1803072 h 2455878"/>
                <a:gd name="connsiteX175" fmla="*/ 1617278 w 1786319"/>
                <a:gd name="connsiteY175" fmla="*/ 1801069 h 2455878"/>
                <a:gd name="connsiteX176" fmla="*/ 1166742 w 1786319"/>
                <a:gd name="connsiteY176" fmla="*/ 1797042 h 2455878"/>
                <a:gd name="connsiteX177" fmla="*/ 1246467 w 1786319"/>
                <a:gd name="connsiteY177" fmla="*/ 1847375 h 2455878"/>
                <a:gd name="connsiteX178" fmla="*/ 1242263 w 1786319"/>
                <a:gd name="connsiteY178" fmla="*/ 1846813 h 2455878"/>
                <a:gd name="connsiteX179" fmla="*/ 1246859 w 1786319"/>
                <a:gd name="connsiteY179" fmla="*/ 1854067 h 2455878"/>
                <a:gd name="connsiteX180" fmla="*/ 1246811 w 1786319"/>
                <a:gd name="connsiteY180" fmla="*/ 1873240 h 2455878"/>
                <a:gd name="connsiteX181" fmla="*/ 1244981 w 1786319"/>
                <a:gd name="connsiteY181" fmla="*/ 1873833 h 2455878"/>
                <a:gd name="connsiteX182" fmla="*/ 1244430 w 1786319"/>
                <a:gd name="connsiteY182" fmla="*/ 1875677 h 2455878"/>
                <a:gd name="connsiteX183" fmla="*/ 1225262 w 1786319"/>
                <a:gd name="connsiteY183" fmla="*/ 1876159 h 2455878"/>
                <a:gd name="connsiteX184" fmla="*/ 1217906 w 1786319"/>
                <a:gd name="connsiteY184" fmla="*/ 1871729 h 2455878"/>
                <a:gd name="connsiteX185" fmla="*/ 1218564 w 1786319"/>
                <a:gd name="connsiteY185" fmla="*/ 1875921 h 2455878"/>
                <a:gd name="connsiteX186" fmla="*/ 1216614 w 1786319"/>
                <a:gd name="connsiteY186" fmla="*/ 1877958 h 2455878"/>
                <a:gd name="connsiteX187" fmla="*/ 1241121 w 1786319"/>
                <a:gd name="connsiteY187" fmla="*/ 1892243 h 2455878"/>
                <a:gd name="connsiteX188" fmla="*/ 1242804 w 1786319"/>
                <a:gd name="connsiteY188" fmla="*/ 1922495 h 2455878"/>
                <a:gd name="connsiteX189" fmla="*/ 1238599 w 1786319"/>
                <a:gd name="connsiteY189" fmla="*/ 1921933 h 2455878"/>
                <a:gd name="connsiteX190" fmla="*/ 1243195 w 1786319"/>
                <a:gd name="connsiteY190" fmla="*/ 1929186 h 2455878"/>
                <a:gd name="connsiteX191" fmla="*/ 1243147 w 1786319"/>
                <a:gd name="connsiteY191" fmla="*/ 1948359 h 2455878"/>
                <a:gd name="connsiteX192" fmla="*/ 1241316 w 1786319"/>
                <a:gd name="connsiteY192" fmla="*/ 1948952 h 2455878"/>
                <a:gd name="connsiteX193" fmla="*/ 1240765 w 1786319"/>
                <a:gd name="connsiteY193" fmla="*/ 1950796 h 2455878"/>
                <a:gd name="connsiteX194" fmla="*/ 1221598 w 1786319"/>
                <a:gd name="connsiteY194" fmla="*/ 1951280 h 2455878"/>
                <a:gd name="connsiteX195" fmla="*/ 1214242 w 1786319"/>
                <a:gd name="connsiteY195" fmla="*/ 1946850 h 2455878"/>
                <a:gd name="connsiteX196" fmla="*/ 1214899 w 1786319"/>
                <a:gd name="connsiteY196" fmla="*/ 1951040 h 2455878"/>
                <a:gd name="connsiteX197" fmla="*/ 1205262 w 1786319"/>
                <a:gd name="connsiteY197" fmla="*/ 1961109 h 2455878"/>
                <a:gd name="connsiteX198" fmla="*/ 1186574 w 1786319"/>
                <a:gd name="connsiteY198" fmla="*/ 1951094 h 2455878"/>
                <a:gd name="connsiteX199" fmla="*/ 1189492 w 1786319"/>
                <a:gd name="connsiteY199" fmla="*/ 1967921 h 2455878"/>
                <a:gd name="connsiteX200" fmla="*/ 1209246 w 1786319"/>
                <a:gd name="connsiteY200" fmla="*/ 1975947 h 2455878"/>
                <a:gd name="connsiteX201" fmla="*/ 1220349 w 1786319"/>
                <a:gd name="connsiteY201" fmla="*/ 2018975 h 2455878"/>
                <a:gd name="connsiteX202" fmla="*/ 1217451 w 1786319"/>
                <a:gd name="connsiteY202" fmla="*/ 2017497 h 2455878"/>
                <a:gd name="connsiteX203" fmla="*/ 1218926 w 1786319"/>
                <a:gd name="connsiteY203" fmla="*/ 2023915 h 2455878"/>
                <a:gd name="connsiteX204" fmla="*/ 1214004 w 1786319"/>
                <a:gd name="connsiteY204" fmla="*/ 2037772 h 2455878"/>
                <a:gd name="connsiteX205" fmla="*/ 1212528 w 1786319"/>
                <a:gd name="connsiteY205" fmla="*/ 2037734 h 2455878"/>
                <a:gd name="connsiteX206" fmla="*/ 1211659 w 1786319"/>
                <a:gd name="connsiteY206" fmla="*/ 2038928 h 2455878"/>
                <a:gd name="connsiteX207" fmla="*/ 1197672 w 1786319"/>
                <a:gd name="connsiteY207" fmla="*/ 2034391 h 2455878"/>
                <a:gd name="connsiteX208" fmla="*/ 1193481 w 1786319"/>
                <a:gd name="connsiteY208" fmla="*/ 2029311 h 2455878"/>
                <a:gd name="connsiteX209" fmla="*/ 1192887 w 1786319"/>
                <a:gd name="connsiteY209" fmla="*/ 2032510 h 2455878"/>
                <a:gd name="connsiteX210" fmla="*/ 1171235 w 1786319"/>
                <a:gd name="connsiteY210" fmla="*/ 2024070 h 2455878"/>
                <a:gd name="connsiteX211" fmla="*/ 1170754 w 1786319"/>
                <a:gd name="connsiteY211" fmla="*/ 2021826 h 2455878"/>
                <a:gd name="connsiteX212" fmla="*/ 1168595 w 1786319"/>
                <a:gd name="connsiteY212" fmla="*/ 2024349 h 2455878"/>
                <a:gd name="connsiteX213" fmla="*/ 1155963 w 1786319"/>
                <a:gd name="connsiteY213" fmla="*/ 2018461 h 2455878"/>
                <a:gd name="connsiteX214" fmla="*/ 1155056 w 1786319"/>
                <a:gd name="connsiteY214" fmla="*/ 2014318 h 2455878"/>
                <a:gd name="connsiteX215" fmla="*/ 1149807 w 1786319"/>
                <a:gd name="connsiteY215" fmla="*/ 2021112 h 2455878"/>
                <a:gd name="connsiteX216" fmla="*/ 1132246 w 1786319"/>
                <a:gd name="connsiteY216" fmla="*/ 2027442 h 2455878"/>
                <a:gd name="connsiteX217" fmla="*/ 1161870 w 1786319"/>
                <a:gd name="connsiteY217" fmla="*/ 2022057 h 2455878"/>
                <a:gd name="connsiteX218" fmla="*/ 1162137 w 1786319"/>
                <a:gd name="connsiteY218" fmla="*/ 2022266 h 2455878"/>
                <a:gd name="connsiteX219" fmla="*/ 1130479 w 1786319"/>
                <a:gd name="connsiteY219" fmla="*/ 2087283 h 2455878"/>
                <a:gd name="connsiteX220" fmla="*/ 1130554 w 1786319"/>
                <a:gd name="connsiteY220" fmla="*/ 2084030 h 2455878"/>
                <a:gd name="connsiteX221" fmla="*/ 1125411 w 1786319"/>
                <a:gd name="connsiteY221" fmla="*/ 2088145 h 2455878"/>
                <a:gd name="connsiteX222" fmla="*/ 1110791 w 1786319"/>
                <a:gd name="connsiteY222" fmla="*/ 2089723 h 2455878"/>
                <a:gd name="connsiteX223" fmla="*/ 1110185 w 1786319"/>
                <a:gd name="connsiteY223" fmla="*/ 2088378 h 2455878"/>
                <a:gd name="connsiteX224" fmla="*/ 1108732 w 1786319"/>
                <a:gd name="connsiteY224" fmla="*/ 2088112 h 2455878"/>
                <a:gd name="connsiteX225" fmla="*/ 1106750 w 1786319"/>
                <a:gd name="connsiteY225" fmla="*/ 2073541 h 2455878"/>
                <a:gd name="connsiteX226" fmla="*/ 1109507 w 1786319"/>
                <a:gd name="connsiteY226" fmla="*/ 2067560 h 2455878"/>
                <a:gd name="connsiteX227" fmla="*/ 1106368 w 1786319"/>
                <a:gd name="connsiteY227" fmla="*/ 2068414 h 2455878"/>
                <a:gd name="connsiteX228" fmla="*/ 1126043 w 1786319"/>
                <a:gd name="connsiteY228" fmla="*/ 2028569 h 2455878"/>
                <a:gd name="connsiteX229" fmla="*/ 1131712 w 1786319"/>
                <a:gd name="connsiteY229" fmla="*/ 2027539 h 2455878"/>
                <a:gd name="connsiteX230" fmla="*/ 1130588 w 1786319"/>
                <a:gd name="connsiteY230" fmla="*/ 2026095 h 2455878"/>
                <a:gd name="connsiteX231" fmla="*/ 1128667 w 1786319"/>
                <a:gd name="connsiteY231" fmla="*/ 2026206 h 2455878"/>
                <a:gd name="connsiteX232" fmla="*/ 1121669 w 1786319"/>
                <a:gd name="connsiteY232" fmla="*/ 2008356 h 2455878"/>
                <a:gd name="connsiteX233" fmla="*/ 1123322 w 1786319"/>
                <a:gd name="connsiteY233" fmla="*/ 1999930 h 2455878"/>
                <a:gd name="connsiteX234" fmla="*/ 1119607 w 1786319"/>
                <a:gd name="connsiteY234" fmla="*/ 2001979 h 2455878"/>
                <a:gd name="connsiteX235" fmla="*/ 1132266 w 1786319"/>
                <a:gd name="connsiteY235" fmla="*/ 1945441 h 2455878"/>
                <a:gd name="connsiteX236" fmla="*/ 1171179 w 1786319"/>
                <a:gd name="connsiteY236" fmla="*/ 1928149 h 2455878"/>
                <a:gd name="connsiteX237" fmla="*/ 1166079 w 1786319"/>
                <a:gd name="connsiteY237" fmla="*/ 1919838 h 2455878"/>
                <a:gd name="connsiteX238" fmla="*/ 1162768 w 1786319"/>
                <a:gd name="connsiteY238" fmla="*/ 1872477 h 2455878"/>
                <a:gd name="connsiteX239" fmla="*/ 1163077 w 1786319"/>
                <a:gd name="connsiteY239" fmla="*/ 1872162 h 2455878"/>
                <a:gd name="connsiteX240" fmla="*/ 1187285 w 1786319"/>
                <a:gd name="connsiteY240" fmla="*/ 1873302 h 2455878"/>
                <a:gd name="connsiteX241" fmla="*/ 1169743 w 1786319"/>
                <a:gd name="connsiteY241" fmla="*/ 1844719 h 2455878"/>
                <a:gd name="connsiteX242" fmla="*/ 1166433 w 1786319"/>
                <a:gd name="connsiteY242" fmla="*/ 1797357 h 2455878"/>
                <a:gd name="connsiteX243" fmla="*/ 1435841 w 1786319"/>
                <a:gd name="connsiteY243" fmla="*/ 1783337 h 2455878"/>
                <a:gd name="connsiteX244" fmla="*/ 1436655 w 1786319"/>
                <a:gd name="connsiteY244" fmla="*/ 1788516 h 2455878"/>
                <a:gd name="connsiteX245" fmla="*/ 1433413 w 1786319"/>
                <a:gd name="connsiteY245" fmla="*/ 1798156 h 2455878"/>
                <a:gd name="connsiteX246" fmla="*/ 1429294 w 1786319"/>
                <a:gd name="connsiteY246" fmla="*/ 1799488 h 2455878"/>
                <a:gd name="connsiteX247" fmla="*/ 1439426 w 1786319"/>
                <a:gd name="connsiteY247" fmla="*/ 1799965 h 2455878"/>
                <a:gd name="connsiteX248" fmla="*/ 1438191 w 1786319"/>
                <a:gd name="connsiteY248" fmla="*/ 1792517 h 2455878"/>
                <a:gd name="connsiteX249" fmla="*/ 1440571 w 1786319"/>
                <a:gd name="connsiteY249" fmla="*/ 1786184 h 2455878"/>
                <a:gd name="connsiteX250" fmla="*/ 1664088 w 1786319"/>
                <a:gd name="connsiteY250" fmla="*/ 1760064 h 2455878"/>
                <a:gd name="connsiteX251" fmla="*/ 1667218 w 1786319"/>
                <a:gd name="connsiteY251" fmla="*/ 1778493 h 2455878"/>
                <a:gd name="connsiteX252" fmla="*/ 1677825 w 1786319"/>
                <a:gd name="connsiteY252" fmla="*/ 1778993 h 2455878"/>
                <a:gd name="connsiteX253" fmla="*/ 1674665 w 1786319"/>
                <a:gd name="connsiteY253" fmla="*/ 1777299 h 2455878"/>
                <a:gd name="connsiteX254" fmla="*/ 1380196 w 1786319"/>
                <a:gd name="connsiteY254" fmla="*/ 1756277 h 2455878"/>
                <a:gd name="connsiteX255" fmla="*/ 1372559 w 1786319"/>
                <a:gd name="connsiteY255" fmla="*/ 1798408 h 2455878"/>
                <a:gd name="connsiteX256" fmla="*/ 1356800 w 1786319"/>
                <a:gd name="connsiteY256" fmla="*/ 1816827 h 2455878"/>
                <a:gd name="connsiteX257" fmla="*/ 1378313 w 1786319"/>
                <a:gd name="connsiteY257" fmla="*/ 1810009 h 2455878"/>
                <a:gd name="connsiteX258" fmla="*/ 1378810 w 1786319"/>
                <a:gd name="connsiteY258" fmla="*/ 1810234 h 2455878"/>
                <a:gd name="connsiteX259" fmla="*/ 1384407 w 1786319"/>
                <a:gd name="connsiteY259" fmla="*/ 1823021 h 2455878"/>
                <a:gd name="connsiteX260" fmla="*/ 1385811 w 1786319"/>
                <a:gd name="connsiteY260" fmla="*/ 1797847 h 2455878"/>
                <a:gd name="connsiteX261" fmla="*/ 1386191 w 1786319"/>
                <a:gd name="connsiteY261" fmla="*/ 1797457 h 2455878"/>
                <a:gd name="connsiteX262" fmla="*/ 1421294 w 1786319"/>
                <a:gd name="connsiteY262" fmla="*/ 1799111 h 2455878"/>
                <a:gd name="connsiteX263" fmla="*/ 1399226 w 1786319"/>
                <a:gd name="connsiteY263" fmla="*/ 1787285 h 2455878"/>
                <a:gd name="connsiteX264" fmla="*/ 1576246 w 1786319"/>
                <a:gd name="connsiteY264" fmla="*/ 1739775 h 2455878"/>
                <a:gd name="connsiteX265" fmla="*/ 1577002 w 1786319"/>
                <a:gd name="connsiteY265" fmla="*/ 1742412 h 2455878"/>
                <a:gd name="connsiteX266" fmla="*/ 1578883 w 1786319"/>
                <a:gd name="connsiteY266" fmla="*/ 1740048 h 2455878"/>
                <a:gd name="connsiteX267" fmla="*/ 1321155 w 1786319"/>
                <a:gd name="connsiteY267" fmla="*/ 1715162 h 2455878"/>
                <a:gd name="connsiteX268" fmla="*/ 1320859 w 1786319"/>
                <a:gd name="connsiteY268" fmla="*/ 1715544 h 2455878"/>
                <a:gd name="connsiteX269" fmla="*/ 1321194 w 1786319"/>
                <a:gd name="connsiteY269" fmla="*/ 1715340 h 2455878"/>
                <a:gd name="connsiteX270" fmla="*/ 1163819 w 1786319"/>
                <a:gd name="connsiteY270" fmla="*/ 1680751 h 2455878"/>
                <a:gd name="connsiteX271" fmla="*/ 1158987 w 1786319"/>
                <a:gd name="connsiteY271" fmla="*/ 1707417 h 2455878"/>
                <a:gd name="connsiteX272" fmla="*/ 1161537 w 1786319"/>
                <a:gd name="connsiteY272" fmla="*/ 1707536 h 2455878"/>
                <a:gd name="connsiteX273" fmla="*/ 1164033 w 1786319"/>
                <a:gd name="connsiteY273" fmla="*/ 1706428 h 2455878"/>
                <a:gd name="connsiteX274" fmla="*/ 1164434 w 1786319"/>
                <a:gd name="connsiteY274" fmla="*/ 1706610 h 2455878"/>
                <a:gd name="connsiteX275" fmla="*/ 1164909 w 1786319"/>
                <a:gd name="connsiteY275" fmla="*/ 1707696 h 2455878"/>
                <a:gd name="connsiteX276" fmla="*/ 1188705 w 1786319"/>
                <a:gd name="connsiteY276" fmla="*/ 1708816 h 2455878"/>
                <a:gd name="connsiteX277" fmla="*/ 1177289 w 1786319"/>
                <a:gd name="connsiteY277" fmla="*/ 1702699 h 2455878"/>
                <a:gd name="connsiteX278" fmla="*/ 1549744 w 1786319"/>
                <a:gd name="connsiteY278" fmla="*/ 1678097 h 2455878"/>
                <a:gd name="connsiteX279" fmla="*/ 1550402 w 1786319"/>
                <a:gd name="connsiteY279" fmla="*/ 1682288 h 2455878"/>
                <a:gd name="connsiteX280" fmla="*/ 1548452 w 1786319"/>
                <a:gd name="connsiteY280" fmla="*/ 1684325 h 2455878"/>
                <a:gd name="connsiteX281" fmla="*/ 1550398 w 1786319"/>
                <a:gd name="connsiteY281" fmla="*/ 1685460 h 2455878"/>
                <a:gd name="connsiteX282" fmla="*/ 1551259 w 1786319"/>
                <a:gd name="connsiteY282" fmla="*/ 1679505 h 2455878"/>
                <a:gd name="connsiteX283" fmla="*/ 1551525 w 1786319"/>
                <a:gd name="connsiteY283" fmla="*/ 1679170 h 2455878"/>
                <a:gd name="connsiteX284" fmla="*/ 1361606 w 1786319"/>
                <a:gd name="connsiteY284" fmla="*/ 1645646 h 2455878"/>
                <a:gd name="connsiteX285" fmla="*/ 1364522 w 1786319"/>
                <a:gd name="connsiteY285" fmla="*/ 1662464 h 2455878"/>
                <a:gd name="connsiteX286" fmla="*/ 1357611 w 1786319"/>
                <a:gd name="connsiteY286" fmla="*/ 1700586 h 2455878"/>
                <a:gd name="connsiteX287" fmla="*/ 1362461 w 1786319"/>
                <a:gd name="connsiteY287" fmla="*/ 1699049 h 2455878"/>
                <a:gd name="connsiteX288" fmla="*/ 1362956 w 1786319"/>
                <a:gd name="connsiteY288" fmla="*/ 1699274 h 2455878"/>
                <a:gd name="connsiteX289" fmla="*/ 1371122 w 1786319"/>
                <a:gd name="connsiteY289" fmla="*/ 1717924 h 2455878"/>
                <a:gd name="connsiteX290" fmla="*/ 1372223 w 1786319"/>
                <a:gd name="connsiteY290" fmla="*/ 1691414 h 2455878"/>
                <a:gd name="connsiteX291" fmla="*/ 1372603 w 1786319"/>
                <a:gd name="connsiteY291" fmla="*/ 1691025 h 2455878"/>
                <a:gd name="connsiteX292" fmla="*/ 1388919 w 1786319"/>
                <a:gd name="connsiteY292" fmla="*/ 1691794 h 2455878"/>
                <a:gd name="connsiteX293" fmla="*/ 1372843 w 1786319"/>
                <a:gd name="connsiteY293" fmla="*/ 1674047 h 2455878"/>
                <a:gd name="connsiteX294" fmla="*/ 1103129 w 1786319"/>
                <a:gd name="connsiteY294" fmla="*/ 1558230 h 2455878"/>
                <a:gd name="connsiteX295" fmla="*/ 1100994 w 1786319"/>
                <a:gd name="connsiteY295" fmla="*/ 1560994 h 2455878"/>
                <a:gd name="connsiteX296" fmla="*/ 1103491 w 1786319"/>
                <a:gd name="connsiteY296" fmla="*/ 1559885 h 2455878"/>
                <a:gd name="connsiteX297" fmla="*/ 1581400 w 1786319"/>
                <a:gd name="connsiteY297" fmla="*/ 1536396 h 2455878"/>
                <a:gd name="connsiteX298" fmla="*/ 1579967 w 1786319"/>
                <a:gd name="connsiteY298" fmla="*/ 1544300 h 2455878"/>
                <a:gd name="connsiteX299" fmla="*/ 1575097 w 1786319"/>
                <a:gd name="connsiteY299" fmla="*/ 1549992 h 2455878"/>
                <a:gd name="connsiteX300" fmla="*/ 1575535 w 1786319"/>
                <a:gd name="connsiteY300" fmla="*/ 1552075 h 2455878"/>
                <a:gd name="connsiteX301" fmla="*/ 1585676 w 1786319"/>
                <a:gd name="connsiteY301" fmla="*/ 1548861 h 2455878"/>
                <a:gd name="connsiteX302" fmla="*/ 1610691 w 1786319"/>
                <a:gd name="connsiteY302" fmla="*/ 1510011 h 2455878"/>
                <a:gd name="connsiteX303" fmla="*/ 1613144 w 1786319"/>
                <a:gd name="connsiteY303" fmla="*/ 1519571 h 2455878"/>
                <a:gd name="connsiteX304" fmla="*/ 1620706 w 1786319"/>
                <a:gd name="connsiteY304" fmla="*/ 1519928 h 2455878"/>
                <a:gd name="connsiteX305" fmla="*/ 1136855 w 1786319"/>
                <a:gd name="connsiteY305" fmla="*/ 1507742 h 2455878"/>
                <a:gd name="connsiteX306" fmla="*/ 1138216 w 1786319"/>
                <a:gd name="connsiteY306" fmla="*/ 1515594 h 2455878"/>
                <a:gd name="connsiteX307" fmla="*/ 1132527 w 1786319"/>
                <a:gd name="connsiteY307" fmla="*/ 1546982 h 2455878"/>
                <a:gd name="connsiteX308" fmla="*/ 1136548 w 1786319"/>
                <a:gd name="connsiteY308" fmla="*/ 1545195 h 2455878"/>
                <a:gd name="connsiteX309" fmla="*/ 1136950 w 1786319"/>
                <a:gd name="connsiteY309" fmla="*/ 1545376 h 2455878"/>
                <a:gd name="connsiteX310" fmla="*/ 1143556 w 1786319"/>
                <a:gd name="connsiteY310" fmla="*/ 1560466 h 2455878"/>
                <a:gd name="connsiteX311" fmla="*/ 1144447 w 1786319"/>
                <a:gd name="connsiteY311" fmla="*/ 1539017 h 2455878"/>
                <a:gd name="connsiteX312" fmla="*/ 1144755 w 1786319"/>
                <a:gd name="connsiteY312" fmla="*/ 1538702 h 2455878"/>
                <a:gd name="connsiteX313" fmla="*/ 1158162 w 1786319"/>
                <a:gd name="connsiteY313" fmla="*/ 1539333 h 2455878"/>
                <a:gd name="connsiteX314" fmla="*/ 1155301 w 1786319"/>
                <a:gd name="connsiteY314" fmla="*/ 1537801 h 2455878"/>
                <a:gd name="connsiteX315" fmla="*/ 1495658 w 1786319"/>
                <a:gd name="connsiteY315" fmla="*/ 1487119 h 2455878"/>
                <a:gd name="connsiteX316" fmla="*/ 1490825 w 1786319"/>
                <a:gd name="connsiteY316" fmla="*/ 1513785 h 2455878"/>
                <a:gd name="connsiteX317" fmla="*/ 1493376 w 1786319"/>
                <a:gd name="connsiteY317" fmla="*/ 1513904 h 2455878"/>
                <a:gd name="connsiteX318" fmla="*/ 1495871 w 1786319"/>
                <a:gd name="connsiteY318" fmla="*/ 1512796 h 2455878"/>
                <a:gd name="connsiteX319" fmla="*/ 1496273 w 1786319"/>
                <a:gd name="connsiteY319" fmla="*/ 1512977 h 2455878"/>
                <a:gd name="connsiteX320" fmla="*/ 1496747 w 1786319"/>
                <a:gd name="connsiteY320" fmla="*/ 1514063 h 2455878"/>
                <a:gd name="connsiteX321" fmla="*/ 1497654 w 1786319"/>
                <a:gd name="connsiteY321" fmla="*/ 1514106 h 2455878"/>
                <a:gd name="connsiteX322" fmla="*/ 1498620 w 1786319"/>
                <a:gd name="connsiteY322" fmla="*/ 1507420 h 2455878"/>
                <a:gd name="connsiteX323" fmla="*/ 1503981 w 1786319"/>
                <a:gd name="connsiteY323" fmla="*/ 1500682 h 2455878"/>
                <a:gd name="connsiteX324" fmla="*/ 1540004 w 1786319"/>
                <a:gd name="connsiteY324" fmla="*/ 1425472 h 2455878"/>
                <a:gd name="connsiteX325" fmla="*/ 1538262 w 1786319"/>
                <a:gd name="connsiteY325" fmla="*/ 1435083 h 2455878"/>
                <a:gd name="connsiteX326" fmla="*/ 1548432 w 1786319"/>
                <a:gd name="connsiteY326" fmla="*/ 1440292 h 2455878"/>
                <a:gd name="connsiteX327" fmla="*/ 1543678 w 1786319"/>
                <a:gd name="connsiteY327" fmla="*/ 1426437 h 2455878"/>
                <a:gd name="connsiteX328" fmla="*/ 1585969 w 1786319"/>
                <a:gd name="connsiteY328" fmla="*/ 1424537 h 2455878"/>
                <a:gd name="connsiteX329" fmla="*/ 1593370 w 1786319"/>
                <a:gd name="connsiteY329" fmla="*/ 1446109 h 2455878"/>
                <a:gd name="connsiteX330" fmla="*/ 1613234 w 1786319"/>
                <a:gd name="connsiteY330" fmla="*/ 1442232 h 2455878"/>
                <a:gd name="connsiteX331" fmla="*/ 1600536 w 1786319"/>
                <a:gd name="connsiteY331" fmla="*/ 1438962 h 2455878"/>
                <a:gd name="connsiteX332" fmla="*/ 1434967 w 1786319"/>
                <a:gd name="connsiteY332" fmla="*/ 1364597 h 2455878"/>
                <a:gd name="connsiteX333" fmla="*/ 1432832 w 1786319"/>
                <a:gd name="connsiteY333" fmla="*/ 1367362 h 2455878"/>
                <a:gd name="connsiteX334" fmla="*/ 1435329 w 1786319"/>
                <a:gd name="connsiteY334" fmla="*/ 1366253 h 2455878"/>
                <a:gd name="connsiteX335" fmla="*/ 1471055 w 1786319"/>
                <a:gd name="connsiteY335" fmla="*/ 1356921 h 2455878"/>
                <a:gd name="connsiteX336" fmla="*/ 1475394 w 1786319"/>
                <a:gd name="connsiteY336" fmla="*/ 1366833 h 2455878"/>
                <a:gd name="connsiteX337" fmla="*/ 1475716 w 1786319"/>
                <a:gd name="connsiteY337" fmla="*/ 1359094 h 2455878"/>
                <a:gd name="connsiteX338" fmla="*/ 1468818 w 1786319"/>
                <a:gd name="connsiteY338" fmla="*/ 1351767 h 2455878"/>
                <a:gd name="connsiteX339" fmla="*/ 1468805 w 1786319"/>
                <a:gd name="connsiteY339" fmla="*/ 1351783 h 2455878"/>
                <a:gd name="connsiteX340" fmla="*/ 1468836 w 1786319"/>
                <a:gd name="connsiteY340" fmla="*/ 1351856 h 2455878"/>
                <a:gd name="connsiteX341" fmla="*/ 1403233 w 1786319"/>
                <a:gd name="connsiteY341" fmla="*/ 1350210 h 2455878"/>
                <a:gd name="connsiteX342" fmla="*/ 1402520 w 1786319"/>
                <a:gd name="connsiteY342" fmla="*/ 1350603 h 2455878"/>
                <a:gd name="connsiteX343" fmla="*/ 1402397 w 1786319"/>
                <a:gd name="connsiteY343" fmla="*/ 1353047 h 2455878"/>
                <a:gd name="connsiteX344" fmla="*/ 1393929 w 1786319"/>
                <a:gd name="connsiteY344" fmla="*/ 1358680 h 2455878"/>
                <a:gd name="connsiteX345" fmla="*/ 1388716 w 1786319"/>
                <a:gd name="connsiteY345" fmla="*/ 1359240 h 2455878"/>
                <a:gd name="connsiteX346" fmla="*/ 1396364 w 1786319"/>
                <a:gd name="connsiteY346" fmla="*/ 1366598 h 2455878"/>
                <a:gd name="connsiteX347" fmla="*/ 1401937 w 1786319"/>
                <a:gd name="connsiteY347" fmla="*/ 1389631 h 2455878"/>
                <a:gd name="connsiteX348" fmla="*/ 1399912 w 1786319"/>
                <a:gd name="connsiteY348" fmla="*/ 1390880 h 2455878"/>
                <a:gd name="connsiteX349" fmla="*/ 1399792 w 1786319"/>
                <a:gd name="connsiteY349" fmla="*/ 1393256 h 2455878"/>
                <a:gd name="connsiteX350" fmla="*/ 1376922 w 1786319"/>
                <a:gd name="connsiteY350" fmla="*/ 1399464 h 2455878"/>
                <a:gd name="connsiteX351" fmla="*/ 1366791 w 1786319"/>
                <a:gd name="connsiteY351" fmla="*/ 1396306 h 2455878"/>
                <a:gd name="connsiteX352" fmla="*/ 1368811 w 1786319"/>
                <a:gd name="connsiteY352" fmla="*/ 1401143 h 2455878"/>
                <a:gd name="connsiteX353" fmla="*/ 1368432 w 1786319"/>
                <a:gd name="connsiteY353" fmla="*/ 1405609 h 2455878"/>
                <a:gd name="connsiteX354" fmla="*/ 1403391 w 1786319"/>
                <a:gd name="connsiteY354" fmla="*/ 1425984 h 2455878"/>
                <a:gd name="connsiteX355" fmla="*/ 1405471 w 1786319"/>
                <a:gd name="connsiteY355" fmla="*/ 1463376 h 2455878"/>
                <a:gd name="connsiteX356" fmla="*/ 1400274 w 1786319"/>
                <a:gd name="connsiteY356" fmla="*/ 1462680 h 2455878"/>
                <a:gd name="connsiteX357" fmla="*/ 1405955 w 1786319"/>
                <a:gd name="connsiteY357" fmla="*/ 1471645 h 2455878"/>
                <a:gd name="connsiteX358" fmla="*/ 1405895 w 1786319"/>
                <a:gd name="connsiteY358" fmla="*/ 1495343 h 2455878"/>
                <a:gd name="connsiteX359" fmla="*/ 1403633 w 1786319"/>
                <a:gd name="connsiteY359" fmla="*/ 1496076 h 2455878"/>
                <a:gd name="connsiteX360" fmla="*/ 1402952 w 1786319"/>
                <a:gd name="connsiteY360" fmla="*/ 1498354 h 2455878"/>
                <a:gd name="connsiteX361" fmla="*/ 1379262 w 1786319"/>
                <a:gd name="connsiteY361" fmla="*/ 1498951 h 2455878"/>
                <a:gd name="connsiteX362" fmla="*/ 1370170 w 1786319"/>
                <a:gd name="connsiteY362" fmla="*/ 1493476 h 2455878"/>
                <a:gd name="connsiteX363" fmla="*/ 1370983 w 1786319"/>
                <a:gd name="connsiteY363" fmla="*/ 1498655 h 2455878"/>
                <a:gd name="connsiteX364" fmla="*/ 1333554 w 1786319"/>
                <a:gd name="connsiteY364" fmla="*/ 1497426 h 2455878"/>
                <a:gd name="connsiteX365" fmla="*/ 1316390 w 1786319"/>
                <a:gd name="connsiteY365" fmla="*/ 1469457 h 2455878"/>
                <a:gd name="connsiteX366" fmla="*/ 1319229 w 1786319"/>
                <a:gd name="connsiteY366" fmla="*/ 1485830 h 2455878"/>
                <a:gd name="connsiteX367" fmla="*/ 1311629 w 1786319"/>
                <a:gd name="connsiteY367" fmla="*/ 1527761 h 2455878"/>
                <a:gd name="connsiteX368" fmla="*/ 1328494 w 1786319"/>
                <a:gd name="connsiteY368" fmla="*/ 1522416 h 2455878"/>
                <a:gd name="connsiteX369" fmla="*/ 1328990 w 1786319"/>
                <a:gd name="connsiteY369" fmla="*/ 1522641 h 2455878"/>
                <a:gd name="connsiteX370" fmla="*/ 1346404 w 1786319"/>
                <a:gd name="connsiteY370" fmla="*/ 1578675 h 2455878"/>
                <a:gd name="connsiteX371" fmla="*/ 1341098 w 1786319"/>
                <a:gd name="connsiteY371" fmla="*/ 1607951 h 2455878"/>
                <a:gd name="connsiteX372" fmla="*/ 1346610 w 1786319"/>
                <a:gd name="connsiteY372" fmla="*/ 1606205 h 2455878"/>
                <a:gd name="connsiteX373" fmla="*/ 1347107 w 1786319"/>
                <a:gd name="connsiteY373" fmla="*/ 1606430 h 2455878"/>
                <a:gd name="connsiteX374" fmla="*/ 1359222 w 1786319"/>
                <a:gd name="connsiteY374" fmla="*/ 1634105 h 2455878"/>
                <a:gd name="connsiteX375" fmla="*/ 1358635 w 1786319"/>
                <a:gd name="connsiteY375" fmla="*/ 1594039 h 2455878"/>
                <a:gd name="connsiteX376" fmla="*/ 1359016 w 1786319"/>
                <a:gd name="connsiteY376" fmla="*/ 1593650 h 2455878"/>
                <a:gd name="connsiteX377" fmla="*/ 1455475 w 1786319"/>
                <a:gd name="connsiteY377" fmla="*/ 1618469 h 2455878"/>
                <a:gd name="connsiteX378" fmla="*/ 1463593 w 1786319"/>
                <a:gd name="connsiteY378" fmla="*/ 1628935 h 2455878"/>
                <a:gd name="connsiteX379" fmla="*/ 1490623 w 1786319"/>
                <a:gd name="connsiteY379" fmla="*/ 1624023 h 2455878"/>
                <a:gd name="connsiteX380" fmla="*/ 1490970 w 1786319"/>
                <a:gd name="connsiteY380" fmla="*/ 1624294 h 2455878"/>
                <a:gd name="connsiteX381" fmla="*/ 1479581 w 1786319"/>
                <a:gd name="connsiteY381" fmla="*/ 1704072 h 2455878"/>
                <a:gd name="connsiteX382" fmla="*/ 1465849 w 1786319"/>
                <a:gd name="connsiteY382" fmla="*/ 1713971 h 2455878"/>
                <a:gd name="connsiteX383" fmla="*/ 1469063 w 1786319"/>
                <a:gd name="connsiteY383" fmla="*/ 1715845 h 2455878"/>
                <a:gd name="connsiteX384" fmla="*/ 1483312 w 1786319"/>
                <a:gd name="connsiteY384" fmla="*/ 1741045 h 2455878"/>
                <a:gd name="connsiteX385" fmla="*/ 1482546 w 1786319"/>
                <a:gd name="connsiteY385" fmla="*/ 1743614 h 2455878"/>
                <a:gd name="connsiteX386" fmla="*/ 1503017 w 1786319"/>
                <a:gd name="connsiteY386" fmla="*/ 1734517 h 2455878"/>
                <a:gd name="connsiteX387" fmla="*/ 1497918 w 1786319"/>
                <a:gd name="connsiteY387" fmla="*/ 1726206 h 2455878"/>
                <a:gd name="connsiteX388" fmla="*/ 1494607 w 1786319"/>
                <a:gd name="connsiteY388" fmla="*/ 1678844 h 2455878"/>
                <a:gd name="connsiteX389" fmla="*/ 1494915 w 1786319"/>
                <a:gd name="connsiteY389" fmla="*/ 1678529 h 2455878"/>
                <a:gd name="connsiteX390" fmla="*/ 1519123 w 1786319"/>
                <a:gd name="connsiteY390" fmla="*/ 1679670 h 2455878"/>
                <a:gd name="connsiteX391" fmla="*/ 1501581 w 1786319"/>
                <a:gd name="connsiteY391" fmla="*/ 1651086 h 2455878"/>
                <a:gd name="connsiteX392" fmla="*/ 1498271 w 1786319"/>
                <a:gd name="connsiteY392" fmla="*/ 1603725 h 2455878"/>
                <a:gd name="connsiteX393" fmla="*/ 1498580 w 1786319"/>
                <a:gd name="connsiteY393" fmla="*/ 1603410 h 2455878"/>
                <a:gd name="connsiteX394" fmla="*/ 1525780 w 1786319"/>
                <a:gd name="connsiteY394" fmla="*/ 1604691 h 2455878"/>
                <a:gd name="connsiteX395" fmla="*/ 1526350 w 1786319"/>
                <a:gd name="connsiteY395" fmla="*/ 1600745 h 2455878"/>
                <a:gd name="connsiteX396" fmla="*/ 1509126 w 1786319"/>
                <a:gd name="connsiteY396" fmla="*/ 1591515 h 2455878"/>
                <a:gd name="connsiteX397" fmla="*/ 1505436 w 1786319"/>
                <a:gd name="connsiteY397" fmla="*/ 1585502 h 2455878"/>
                <a:gd name="connsiteX398" fmla="*/ 1504042 w 1786319"/>
                <a:gd name="connsiteY398" fmla="*/ 1593186 h 2455878"/>
                <a:gd name="connsiteX399" fmla="*/ 1476183 w 1786319"/>
                <a:gd name="connsiteY399" fmla="*/ 1605094 h 2455878"/>
                <a:gd name="connsiteX400" fmla="*/ 1475276 w 1786319"/>
                <a:gd name="connsiteY400" fmla="*/ 1600951 h 2455878"/>
                <a:gd name="connsiteX401" fmla="*/ 1470027 w 1786319"/>
                <a:gd name="connsiteY401" fmla="*/ 1607746 h 2455878"/>
                <a:gd name="connsiteX402" fmla="*/ 1451990 w 1786319"/>
                <a:gd name="connsiteY402" fmla="*/ 1614247 h 2455878"/>
                <a:gd name="connsiteX403" fmla="*/ 1450807 w 1786319"/>
                <a:gd name="connsiteY403" fmla="*/ 1612728 h 2455878"/>
                <a:gd name="connsiteX404" fmla="*/ 1448887 w 1786319"/>
                <a:gd name="connsiteY404" fmla="*/ 1612839 h 2455878"/>
                <a:gd name="connsiteX405" fmla="*/ 1441889 w 1786319"/>
                <a:gd name="connsiteY405" fmla="*/ 1594989 h 2455878"/>
                <a:gd name="connsiteX406" fmla="*/ 1443541 w 1786319"/>
                <a:gd name="connsiteY406" fmla="*/ 1586563 h 2455878"/>
                <a:gd name="connsiteX407" fmla="*/ 1439827 w 1786319"/>
                <a:gd name="connsiteY407" fmla="*/ 1588612 h 2455878"/>
                <a:gd name="connsiteX408" fmla="*/ 1430424 w 1786319"/>
                <a:gd name="connsiteY408" fmla="*/ 1559810 h 2455878"/>
                <a:gd name="connsiteX409" fmla="*/ 1446627 w 1786319"/>
                <a:gd name="connsiteY409" fmla="*/ 1539440 h 2455878"/>
                <a:gd name="connsiteX410" fmla="*/ 1437332 w 1786319"/>
                <a:gd name="connsiteY410" fmla="*/ 1542790 h 2455878"/>
                <a:gd name="connsiteX411" fmla="*/ 1436149 w 1786319"/>
                <a:gd name="connsiteY411" fmla="*/ 1541273 h 2455878"/>
                <a:gd name="connsiteX412" fmla="*/ 1434228 w 1786319"/>
                <a:gd name="connsiteY412" fmla="*/ 1541383 h 2455878"/>
                <a:gd name="connsiteX413" fmla="*/ 1427231 w 1786319"/>
                <a:gd name="connsiteY413" fmla="*/ 1523533 h 2455878"/>
                <a:gd name="connsiteX414" fmla="*/ 1428883 w 1786319"/>
                <a:gd name="connsiteY414" fmla="*/ 1515107 h 2455878"/>
                <a:gd name="connsiteX415" fmla="*/ 1425169 w 1786319"/>
                <a:gd name="connsiteY415" fmla="*/ 1517156 h 2455878"/>
                <a:gd name="connsiteX416" fmla="*/ 1437828 w 1786319"/>
                <a:gd name="connsiteY416" fmla="*/ 1460619 h 2455878"/>
                <a:gd name="connsiteX417" fmla="*/ 1469288 w 1786319"/>
                <a:gd name="connsiteY417" fmla="*/ 1446638 h 2455878"/>
                <a:gd name="connsiteX418" fmla="*/ 1468805 w 1786319"/>
                <a:gd name="connsiteY418" fmla="*/ 1441372 h 2455878"/>
                <a:gd name="connsiteX419" fmla="*/ 1468897 w 1786319"/>
                <a:gd name="connsiteY419" fmla="*/ 1440907 h 2455878"/>
                <a:gd name="connsiteX420" fmla="*/ 1461331 w 1786319"/>
                <a:gd name="connsiteY420" fmla="*/ 1449749 h 2455878"/>
                <a:gd name="connsiteX421" fmla="*/ 1448698 w 1786319"/>
                <a:gd name="connsiteY421" fmla="*/ 1443861 h 2455878"/>
                <a:gd name="connsiteX422" fmla="*/ 1447792 w 1786319"/>
                <a:gd name="connsiteY422" fmla="*/ 1439718 h 2455878"/>
                <a:gd name="connsiteX423" fmla="*/ 1442543 w 1786319"/>
                <a:gd name="connsiteY423" fmla="*/ 1446513 h 2455878"/>
                <a:gd name="connsiteX424" fmla="*/ 1424506 w 1786319"/>
                <a:gd name="connsiteY424" fmla="*/ 1453013 h 2455878"/>
                <a:gd name="connsiteX425" fmla="*/ 1423323 w 1786319"/>
                <a:gd name="connsiteY425" fmla="*/ 1451495 h 2455878"/>
                <a:gd name="connsiteX426" fmla="*/ 1421402 w 1786319"/>
                <a:gd name="connsiteY426" fmla="*/ 1451606 h 2455878"/>
                <a:gd name="connsiteX427" fmla="*/ 1414405 w 1786319"/>
                <a:gd name="connsiteY427" fmla="*/ 1433756 h 2455878"/>
                <a:gd name="connsiteX428" fmla="*/ 1416056 w 1786319"/>
                <a:gd name="connsiteY428" fmla="*/ 1425330 h 2455878"/>
                <a:gd name="connsiteX429" fmla="*/ 1412343 w 1786319"/>
                <a:gd name="connsiteY429" fmla="*/ 1427379 h 2455878"/>
                <a:gd name="connsiteX430" fmla="*/ 1402940 w 1786319"/>
                <a:gd name="connsiteY430" fmla="*/ 1398576 h 2455878"/>
                <a:gd name="connsiteX431" fmla="*/ 1422491 w 1786319"/>
                <a:gd name="connsiteY431" fmla="*/ 1373997 h 2455878"/>
                <a:gd name="connsiteX432" fmla="*/ 1411681 w 1786319"/>
                <a:gd name="connsiteY432" fmla="*/ 1377893 h 2455878"/>
                <a:gd name="connsiteX433" fmla="*/ 1410499 w 1786319"/>
                <a:gd name="connsiteY433" fmla="*/ 1376376 h 2455878"/>
                <a:gd name="connsiteX434" fmla="*/ 1408578 w 1786319"/>
                <a:gd name="connsiteY434" fmla="*/ 1376486 h 2455878"/>
                <a:gd name="connsiteX435" fmla="*/ 1401580 w 1786319"/>
                <a:gd name="connsiteY435" fmla="*/ 1358637 h 2455878"/>
                <a:gd name="connsiteX436" fmla="*/ 1157417 w 1786319"/>
                <a:gd name="connsiteY436" fmla="*/ 1303748 h 2455878"/>
                <a:gd name="connsiteX437" fmla="*/ 1152827 w 1786319"/>
                <a:gd name="connsiteY437" fmla="*/ 1306280 h 2455878"/>
                <a:gd name="connsiteX438" fmla="*/ 1142659 w 1786319"/>
                <a:gd name="connsiteY438" fmla="*/ 1306524 h 2455878"/>
                <a:gd name="connsiteX439" fmla="*/ 1141602 w 1786319"/>
                <a:gd name="connsiteY439" fmla="*/ 1305165 h 2455878"/>
                <a:gd name="connsiteX440" fmla="*/ 1141381 w 1786319"/>
                <a:gd name="connsiteY440" fmla="*/ 1307774 h 2455878"/>
                <a:gd name="connsiteX441" fmla="*/ 1155546 w 1786319"/>
                <a:gd name="connsiteY441" fmla="*/ 1316031 h 2455878"/>
                <a:gd name="connsiteX442" fmla="*/ 1155375 w 1786319"/>
                <a:gd name="connsiteY442" fmla="*/ 1314161 h 2455878"/>
                <a:gd name="connsiteX443" fmla="*/ 1388574 w 1786319"/>
                <a:gd name="connsiteY443" fmla="*/ 1282418 h 2455878"/>
                <a:gd name="connsiteX444" fmla="*/ 1384860 w 1786319"/>
                <a:gd name="connsiteY444" fmla="*/ 1284468 h 2455878"/>
                <a:gd name="connsiteX445" fmla="*/ 1374534 w 1786319"/>
                <a:gd name="connsiteY445" fmla="*/ 1282528 h 2455878"/>
                <a:gd name="connsiteX446" fmla="*/ 1374571 w 1786319"/>
                <a:gd name="connsiteY446" fmla="*/ 1282592 h 2455878"/>
                <a:gd name="connsiteX447" fmla="*/ 1372498 w 1786319"/>
                <a:gd name="connsiteY447" fmla="*/ 1292255 h 2455878"/>
                <a:gd name="connsiteX448" fmla="*/ 1370474 w 1786319"/>
                <a:gd name="connsiteY448" fmla="*/ 1293504 h 2455878"/>
                <a:gd name="connsiteX449" fmla="*/ 1370353 w 1786319"/>
                <a:gd name="connsiteY449" fmla="*/ 1295880 h 2455878"/>
                <a:gd name="connsiteX450" fmla="*/ 1347484 w 1786319"/>
                <a:gd name="connsiteY450" fmla="*/ 1302088 h 2455878"/>
                <a:gd name="connsiteX451" fmla="*/ 1337352 w 1786319"/>
                <a:gd name="connsiteY451" fmla="*/ 1298929 h 2455878"/>
                <a:gd name="connsiteX452" fmla="*/ 1339372 w 1786319"/>
                <a:gd name="connsiteY452" fmla="*/ 1303767 h 2455878"/>
                <a:gd name="connsiteX453" fmla="*/ 1338797 w 1786319"/>
                <a:gd name="connsiteY453" fmla="*/ 1310559 h 2455878"/>
                <a:gd name="connsiteX454" fmla="*/ 1341024 w 1786319"/>
                <a:gd name="connsiteY454" fmla="*/ 1310418 h 2455878"/>
                <a:gd name="connsiteX455" fmla="*/ 1383025 w 1786319"/>
                <a:gd name="connsiteY455" fmla="*/ 1322853 h 2455878"/>
                <a:gd name="connsiteX456" fmla="*/ 1389463 w 1786319"/>
                <a:gd name="connsiteY456" fmla="*/ 1327967 h 2455878"/>
                <a:gd name="connsiteX457" fmla="*/ 1390115 w 1786319"/>
                <a:gd name="connsiteY457" fmla="*/ 1323457 h 2455878"/>
                <a:gd name="connsiteX458" fmla="*/ 1402232 w 1786319"/>
                <a:gd name="connsiteY458" fmla="*/ 1308225 h 2455878"/>
                <a:gd name="connsiteX459" fmla="*/ 1397023 w 1786319"/>
                <a:gd name="connsiteY459" fmla="*/ 1310101 h 2455878"/>
                <a:gd name="connsiteX460" fmla="*/ 1395841 w 1786319"/>
                <a:gd name="connsiteY460" fmla="*/ 1308584 h 2455878"/>
                <a:gd name="connsiteX461" fmla="*/ 1393920 w 1786319"/>
                <a:gd name="connsiteY461" fmla="*/ 1308695 h 2455878"/>
                <a:gd name="connsiteX462" fmla="*/ 1386922 w 1786319"/>
                <a:gd name="connsiteY462" fmla="*/ 1290845 h 2455878"/>
                <a:gd name="connsiteX463" fmla="*/ 1373379 w 1786319"/>
                <a:gd name="connsiteY463" fmla="*/ 1247289 h 2455878"/>
                <a:gd name="connsiteX464" fmla="*/ 1372958 w 1786319"/>
                <a:gd name="connsiteY464" fmla="*/ 1255671 h 2455878"/>
                <a:gd name="connsiteX465" fmla="*/ 1364490 w 1786319"/>
                <a:gd name="connsiteY465" fmla="*/ 1261303 h 2455878"/>
                <a:gd name="connsiteX466" fmla="*/ 1359277 w 1786319"/>
                <a:gd name="connsiteY466" fmla="*/ 1261863 h 2455878"/>
                <a:gd name="connsiteX467" fmla="*/ 1366925 w 1786319"/>
                <a:gd name="connsiteY467" fmla="*/ 1269222 h 2455878"/>
                <a:gd name="connsiteX468" fmla="*/ 1373652 w 1786319"/>
                <a:gd name="connsiteY468" fmla="*/ 1280984 h 2455878"/>
                <a:gd name="connsiteX469" fmla="*/ 1371606 w 1786319"/>
                <a:gd name="connsiteY469" fmla="*/ 1268638 h 2455878"/>
                <a:gd name="connsiteX470" fmla="*/ 1378740 w 1786319"/>
                <a:gd name="connsiteY470" fmla="*/ 1249652 h 2455878"/>
                <a:gd name="connsiteX471" fmla="*/ 1457150 w 1786319"/>
                <a:gd name="connsiteY471" fmla="*/ 1229543 h 2455878"/>
                <a:gd name="connsiteX472" fmla="*/ 1454071 w 1786319"/>
                <a:gd name="connsiteY472" fmla="*/ 1246527 h 2455878"/>
                <a:gd name="connsiteX473" fmla="*/ 1455396 w 1786319"/>
                <a:gd name="connsiteY473" fmla="*/ 1254169 h 2455878"/>
                <a:gd name="connsiteX474" fmla="*/ 1452479 w 1786319"/>
                <a:gd name="connsiteY474" fmla="*/ 1270266 h 2455878"/>
                <a:gd name="connsiteX475" fmla="*/ 1464480 w 1786319"/>
                <a:gd name="connsiteY475" fmla="*/ 1262944 h 2455878"/>
                <a:gd name="connsiteX476" fmla="*/ 1473282 w 1786319"/>
                <a:gd name="connsiteY476" fmla="*/ 1260155 h 2455878"/>
                <a:gd name="connsiteX477" fmla="*/ 1022980 w 1786319"/>
                <a:gd name="connsiteY477" fmla="*/ 1151592 h 2455878"/>
                <a:gd name="connsiteX478" fmla="*/ 1023382 w 1786319"/>
                <a:gd name="connsiteY478" fmla="*/ 1151775 h 2455878"/>
                <a:gd name="connsiteX479" fmla="*/ 1003292 w 1786319"/>
                <a:gd name="connsiteY479" fmla="*/ 1243891 h 2455878"/>
                <a:gd name="connsiteX480" fmla="*/ 1002385 w 1786319"/>
                <a:gd name="connsiteY480" fmla="*/ 1239747 h 2455878"/>
                <a:gd name="connsiteX481" fmla="*/ 997136 w 1786319"/>
                <a:gd name="connsiteY481" fmla="*/ 1246543 h 2455878"/>
                <a:gd name="connsiteX482" fmla="*/ 979099 w 1786319"/>
                <a:gd name="connsiteY482" fmla="*/ 1253043 h 2455878"/>
                <a:gd name="connsiteX483" fmla="*/ 977917 w 1786319"/>
                <a:gd name="connsiteY483" fmla="*/ 1251526 h 2455878"/>
                <a:gd name="connsiteX484" fmla="*/ 975996 w 1786319"/>
                <a:gd name="connsiteY484" fmla="*/ 1251637 h 2455878"/>
                <a:gd name="connsiteX485" fmla="*/ 968998 w 1786319"/>
                <a:gd name="connsiteY485" fmla="*/ 1233787 h 2455878"/>
                <a:gd name="connsiteX486" fmla="*/ 970651 w 1786319"/>
                <a:gd name="connsiteY486" fmla="*/ 1225360 h 2455878"/>
                <a:gd name="connsiteX487" fmla="*/ 966936 w 1786319"/>
                <a:gd name="connsiteY487" fmla="*/ 1227409 h 2455878"/>
                <a:gd name="connsiteX488" fmla="*/ 1022980 w 1786319"/>
                <a:gd name="connsiteY488" fmla="*/ 1151592 h 2455878"/>
                <a:gd name="connsiteX489" fmla="*/ 1245159 w 1786319"/>
                <a:gd name="connsiteY489" fmla="*/ 1077170 h 2455878"/>
                <a:gd name="connsiteX490" fmla="*/ 1298065 w 1786319"/>
                <a:gd name="connsiteY490" fmla="*/ 1125432 h 2455878"/>
                <a:gd name="connsiteX491" fmla="*/ 1292851 w 1786319"/>
                <a:gd name="connsiteY491" fmla="*/ 1125991 h 2455878"/>
                <a:gd name="connsiteX492" fmla="*/ 1300499 w 1786319"/>
                <a:gd name="connsiteY492" fmla="*/ 1133350 h 2455878"/>
                <a:gd name="connsiteX493" fmla="*/ 1306072 w 1786319"/>
                <a:gd name="connsiteY493" fmla="*/ 1156383 h 2455878"/>
                <a:gd name="connsiteX494" fmla="*/ 1304048 w 1786319"/>
                <a:gd name="connsiteY494" fmla="*/ 1157632 h 2455878"/>
                <a:gd name="connsiteX495" fmla="*/ 1303927 w 1786319"/>
                <a:gd name="connsiteY495" fmla="*/ 1160008 h 2455878"/>
                <a:gd name="connsiteX496" fmla="*/ 1281058 w 1786319"/>
                <a:gd name="connsiteY496" fmla="*/ 1166216 h 2455878"/>
                <a:gd name="connsiteX497" fmla="*/ 1270926 w 1786319"/>
                <a:gd name="connsiteY497" fmla="*/ 1163057 h 2455878"/>
                <a:gd name="connsiteX498" fmla="*/ 1272946 w 1786319"/>
                <a:gd name="connsiteY498" fmla="*/ 1167895 h 2455878"/>
                <a:gd name="connsiteX499" fmla="*/ 1187289 w 1786319"/>
                <a:gd name="connsiteY499" fmla="*/ 1088883 h 2455878"/>
                <a:gd name="connsiteX500" fmla="*/ 1187567 w 1786319"/>
                <a:gd name="connsiteY500" fmla="*/ 1088414 h 2455878"/>
                <a:gd name="connsiteX501" fmla="*/ 1245159 w 1786319"/>
                <a:gd name="connsiteY501" fmla="*/ 1077170 h 2455878"/>
                <a:gd name="connsiteX502" fmla="*/ 989605 w 1786319"/>
                <a:gd name="connsiteY502" fmla="*/ 1064539 h 2455878"/>
                <a:gd name="connsiteX503" fmla="*/ 990006 w 1786319"/>
                <a:gd name="connsiteY503" fmla="*/ 1064720 h 2455878"/>
                <a:gd name="connsiteX504" fmla="*/ 969916 w 1786319"/>
                <a:gd name="connsiteY504" fmla="*/ 1156837 h 2455878"/>
                <a:gd name="connsiteX505" fmla="*/ 969010 w 1786319"/>
                <a:gd name="connsiteY505" fmla="*/ 1152694 h 2455878"/>
                <a:gd name="connsiteX506" fmla="*/ 963761 w 1786319"/>
                <a:gd name="connsiteY506" fmla="*/ 1159489 h 2455878"/>
                <a:gd name="connsiteX507" fmla="*/ 945724 w 1786319"/>
                <a:gd name="connsiteY507" fmla="*/ 1165990 h 2455878"/>
                <a:gd name="connsiteX508" fmla="*/ 944542 w 1786319"/>
                <a:gd name="connsiteY508" fmla="*/ 1164471 h 2455878"/>
                <a:gd name="connsiteX509" fmla="*/ 942621 w 1786319"/>
                <a:gd name="connsiteY509" fmla="*/ 1164582 h 2455878"/>
                <a:gd name="connsiteX510" fmla="*/ 935623 w 1786319"/>
                <a:gd name="connsiteY510" fmla="*/ 1146732 h 2455878"/>
                <a:gd name="connsiteX511" fmla="*/ 937275 w 1786319"/>
                <a:gd name="connsiteY511" fmla="*/ 1138307 h 2455878"/>
                <a:gd name="connsiteX512" fmla="*/ 933561 w 1786319"/>
                <a:gd name="connsiteY512" fmla="*/ 1140355 h 2455878"/>
                <a:gd name="connsiteX513" fmla="*/ 989605 w 1786319"/>
                <a:gd name="connsiteY513" fmla="*/ 1064539 h 2455878"/>
                <a:gd name="connsiteX514" fmla="*/ 1126898 w 1786319"/>
                <a:gd name="connsiteY514" fmla="*/ 1007328 h 2455878"/>
                <a:gd name="connsiteX515" fmla="*/ 1127394 w 1786319"/>
                <a:gd name="connsiteY515" fmla="*/ 1007553 h 2455878"/>
                <a:gd name="connsiteX516" fmla="*/ 1102563 w 1786319"/>
                <a:gd name="connsiteY516" fmla="*/ 1121405 h 2455878"/>
                <a:gd name="connsiteX517" fmla="*/ 1101443 w 1786319"/>
                <a:gd name="connsiteY517" fmla="*/ 1116284 h 2455878"/>
                <a:gd name="connsiteX518" fmla="*/ 1094955 w 1786319"/>
                <a:gd name="connsiteY518" fmla="*/ 1124683 h 2455878"/>
                <a:gd name="connsiteX519" fmla="*/ 1072662 w 1786319"/>
                <a:gd name="connsiteY519" fmla="*/ 1132717 h 2455878"/>
                <a:gd name="connsiteX520" fmla="*/ 1071201 w 1786319"/>
                <a:gd name="connsiteY520" fmla="*/ 1130841 h 2455878"/>
                <a:gd name="connsiteX521" fmla="*/ 1068827 w 1786319"/>
                <a:gd name="connsiteY521" fmla="*/ 1130978 h 2455878"/>
                <a:gd name="connsiteX522" fmla="*/ 1061927 w 1786319"/>
                <a:gd name="connsiteY522" fmla="*/ 1124570 h 2455878"/>
                <a:gd name="connsiteX523" fmla="*/ 1057154 w 1786319"/>
                <a:gd name="connsiteY523" fmla="*/ 1127514 h 2455878"/>
                <a:gd name="connsiteX524" fmla="*/ 994820 w 1786319"/>
                <a:gd name="connsiteY524" fmla="*/ 1051515 h 2455878"/>
                <a:gd name="connsiteX525" fmla="*/ 995044 w 1786319"/>
                <a:gd name="connsiteY525" fmla="*/ 1051136 h 2455878"/>
                <a:gd name="connsiteX526" fmla="*/ 1041642 w 1786319"/>
                <a:gd name="connsiteY526" fmla="*/ 1042039 h 2455878"/>
                <a:gd name="connsiteX527" fmla="*/ 1058485 w 1786319"/>
                <a:gd name="connsiteY527" fmla="*/ 1046046 h 2455878"/>
                <a:gd name="connsiteX528" fmla="*/ 1073276 w 1786319"/>
                <a:gd name="connsiteY528" fmla="*/ 1031157 h 2455878"/>
                <a:gd name="connsiteX529" fmla="*/ 1126898 w 1786319"/>
                <a:gd name="connsiteY529" fmla="*/ 1007328 h 2455878"/>
                <a:gd name="connsiteX530" fmla="*/ 945958 w 1786319"/>
                <a:gd name="connsiteY530" fmla="*/ 985530 h 2455878"/>
                <a:gd name="connsiteX531" fmla="*/ 946360 w 1786319"/>
                <a:gd name="connsiteY531" fmla="*/ 985712 h 2455878"/>
                <a:gd name="connsiteX532" fmla="*/ 926270 w 1786319"/>
                <a:gd name="connsiteY532" fmla="*/ 1077829 h 2455878"/>
                <a:gd name="connsiteX533" fmla="*/ 925363 w 1786319"/>
                <a:gd name="connsiteY533" fmla="*/ 1073685 h 2455878"/>
                <a:gd name="connsiteX534" fmla="*/ 920114 w 1786319"/>
                <a:gd name="connsiteY534" fmla="*/ 1080480 h 2455878"/>
                <a:gd name="connsiteX535" fmla="*/ 902076 w 1786319"/>
                <a:gd name="connsiteY535" fmla="*/ 1086981 h 2455878"/>
                <a:gd name="connsiteX536" fmla="*/ 900894 w 1786319"/>
                <a:gd name="connsiteY536" fmla="*/ 1085463 h 2455878"/>
                <a:gd name="connsiteX537" fmla="*/ 898973 w 1786319"/>
                <a:gd name="connsiteY537" fmla="*/ 1085574 h 2455878"/>
                <a:gd name="connsiteX538" fmla="*/ 891976 w 1786319"/>
                <a:gd name="connsiteY538" fmla="*/ 1067724 h 2455878"/>
                <a:gd name="connsiteX539" fmla="*/ 893627 w 1786319"/>
                <a:gd name="connsiteY539" fmla="*/ 1059298 h 2455878"/>
                <a:gd name="connsiteX540" fmla="*/ 889913 w 1786319"/>
                <a:gd name="connsiteY540" fmla="*/ 1061347 h 2455878"/>
                <a:gd name="connsiteX541" fmla="*/ 945958 w 1786319"/>
                <a:gd name="connsiteY541" fmla="*/ 985530 h 2455878"/>
                <a:gd name="connsiteX542" fmla="*/ 1385799 w 1786319"/>
                <a:gd name="connsiteY542" fmla="*/ 984679 h 2455878"/>
                <a:gd name="connsiteX543" fmla="*/ 1385713 w 1786319"/>
                <a:gd name="connsiteY543" fmla="*/ 984727 h 2455878"/>
                <a:gd name="connsiteX544" fmla="*/ 1385917 w 1786319"/>
                <a:gd name="connsiteY544" fmla="*/ 985049 h 2455878"/>
                <a:gd name="connsiteX545" fmla="*/ 1211198 w 1786319"/>
                <a:gd name="connsiteY545" fmla="*/ 956159 h 2455878"/>
                <a:gd name="connsiteX546" fmla="*/ 1208419 w 1786319"/>
                <a:gd name="connsiteY546" fmla="*/ 957069 h 2455878"/>
                <a:gd name="connsiteX547" fmla="*/ 1208417 w 1786319"/>
                <a:gd name="connsiteY547" fmla="*/ 957079 h 2455878"/>
                <a:gd name="connsiteX548" fmla="*/ 1206241 w 1786319"/>
                <a:gd name="connsiteY548" fmla="*/ 958385 h 2455878"/>
                <a:gd name="connsiteX549" fmla="*/ 1213503 w 1786319"/>
                <a:gd name="connsiteY549" fmla="*/ 963262 h 2455878"/>
                <a:gd name="connsiteX550" fmla="*/ 1211437 w 1786319"/>
                <a:gd name="connsiteY550" fmla="*/ 960132 h 2455878"/>
                <a:gd name="connsiteX551" fmla="*/ 959260 w 1786319"/>
                <a:gd name="connsiteY551" fmla="*/ 907434 h 2455878"/>
                <a:gd name="connsiteX552" fmla="*/ 958101 w 1786319"/>
                <a:gd name="connsiteY552" fmla="*/ 908968 h 2455878"/>
                <a:gd name="connsiteX553" fmla="*/ 959564 w 1786319"/>
                <a:gd name="connsiteY553" fmla="*/ 908753 h 2455878"/>
                <a:gd name="connsiteX554" fmla="*/ 1141397 w 1786319"/>
                <a:gd name="connsiteY554" fmla="*/ 898993 h 2455878"/>
                <a:gd name="connsiteX555" fmla="*/ 1143190 w 1786319"/>
                <a:gd name="connsiteY555" fmla="*/ 903919 h 2455878"/>
                <a:gd name="connsiteX556" fmla="*/ 1140401 w 1786319"/>
                <a:gd name="connsiteY556" fmla="*/ 911785 h 2455878"/>
                <a:gd name="connsiteX557" fmla="*/ 1149096 w 1786319"/>
                <a:gd name="connsiteY557" fmla="*/ 911641 h 2455878"/>
                <a:gd name="connsiteX558" fmla="*/ 1159931 w 1786319"/>
                <a:gd name="connsiteY558" fmla="*/ 915406 h 2455878"/>
                <a:gd name="connsiteX559" fmla="*/ 1161147 w 1786319"/>
                <a:gd name="connsiteY559" fmla="*/ 903242 h 2455878"/>
                <a:gd name="connsiteX560" fmla="*/ 1151371 w 1786319"/>
                <a:gd name="connsiteY560" fmla="*/ 902619 h 2455878"/>
                <a:gd name="connsiteX561" fmla="*/ 1072034 w 1786319"/>
                <a:gd name="connsiteY561" fmla="*/ 866726 h 2455878"/>
                <a:gd name="connsiteX562" fmla="*/ 1067950 w 1786319"/>
                <a:gd name="connsiteY562" fmla="*/ 880501 h 2455878"/>
                <a:gd name="connsiteX563" fmla="*/ 1050726 w 1786319"/>
                <a:gd name="connsiteY563" fmla="*/ 880215 h 2455878"/>
                <a:gd name="connsiteX564" fmla="*/ 1047617 w 1786319"/>
                <a:gd name="connsiteY564" fmla="*/ 875993 h 2455878"/>
                <a:gd name="connsiteX565" fmla="*/ 1045113 w 1786319"/>
                <a:gd name="connsiteY565" fmla="*/ 886307 h 2455878"/>
                <a:gd name="connsiteX566" fmla="*/ 1028026 w 1786319"/>
                <a:gd name="connsiteY566" fmla="*/ 902726 h 2455878"/>
                <a:gd name="connsiteX567" fmla="*/ 1025927 w 1786319"/>
                <a:gd name="connsiteY567" fmla="*/ 901607 h 2455878"/>
                <a:gd name="connsiteX568" fmla="*/ 1025778 w 1786319"/>
                <a:gd name="connsiteY568" fmla="*/ 901685 h 2455878"/>
                <a:gd name="connsiteX569" fmla="*/ 1022659 w 1786319"/>
                <a:gd name="connsiteY569" fmla="*/ 912205 h 2455878"/>
                <a:gd name="connsiteX570" fmla="*/ 1005435 w 1786319"/>
                <a:gd name="connsiteY570" fmla="*/ 911918 h 2455878"/>
                <a:gd name="connsiteX571" fmla="*/ 1002326 w 1786319"/>
                <a:gd name="connsiteY571" fmla="*/ 907698 h 2455878"/>
                <a:gd name="connsiteX572" fmla="*/ 999823 w 1786319"/>
                <a:gd name="connsiteY572" fmla="*/ 918011 h 2455878"/>
                <a:gd name="connsiteX573" fmla="*/ 998061 w 1786319"/>
                <a:gd name="connsiteY573" fmla="*/ 921064 h 2455878"/>
                <a:gd name="connsiteX574" fmla="*/ 1011883 w 1786319"/>
                <a:gd name="connsiteY574" fmla="*/ 935400 h 2455878"/>
                <a:gd name="connsiteX575" fmla="*/ 1011897 w 1786319"/>
                <a:gd name="connsiteY575" fmla="*/ 939462 h 2455878"/>
                <a:gd name="connsiteX576" fmla="*/ 1023839 w 1786319"/>
                <a:gd name="connsiteY576" fmla="*/ 922715 h 2455878"/>
                <a:gd name="connsiteX577" fmla="*/ 1072896 w 1786319"/>
                <a:gd name="connsiteY577" fmla="*/ 890519 h 2455878"/>
                <a:gd name="connsiteX578" fmla="*/ 1073423 w 1786319"/>
                <a:gd name="connsiteY578" fmla="*/ 890661 h 2455878"/>
                <a:gd name="connsiteX579" fmla="*/ 1090719 w 1786319"/>
                <a:gd name="connsiteY579" fmla="*/ 917336 h 2455878"/>
                <a:gd name="connsiteX580" fmla="*/ 1091655 w 1786319"/>
                <a:gd name="connsiteY580" fmla="*/ 920030 h 2455878"/>
                <a:gd name="connsiteX581" fmla="*/ 1115455 w 1786319"/>
                <a:gd name="connsiteY581" fmla="*/ 913761 h 2455878"/>
                <a:gd name="connsiteX582" fmla="*/ 1098355 w 1786319"/>
                <a:gd name="connsiteY582" fmla="*/ 904095 h 2455878"/>
                <a:gd name="connsiteX583" fmla="*/ 1076566 w 1786319"/>
                <a:gd name="connsiteY583" fmla="*/ 877666 h 2455878"/>
                <a:gd name="connsiteX584" fmla="*/ 1074714 w 1786319"/>
                <a:gd name="connsiteY584" fmla="*/ 808572 h 2455878"/>
                <a:gd name="connsiteX585" fmla="*/ 1071037 w 1786319"/>
                <a:gd name="connsiteY585" fmla="*/ 811480 h 2455878"/>
                <a:gd name="connsiteX586" fmla="*/ 1066458 w 1786319"/>
                <a:gd name="connsiteY586" fmla="*/ 812121 h 2455878"/>
                <a:gd name="connsiteX587" fmla="*/ 1068843 w 1786319"/>
                <a:gd name="connsiteY587" fmla="*/ 818644 h 2455878"/>
                <a:gd name="connsiteX588" fmla="*/ 1074468 w 1786319"/>
                <a:gd name="connsiteY588" fmla="*/ 817163 h 2455878"/>
                <a:gd name="connsiteX589" fmla="*/ 1142164 w 1786319"/>
                <a:gd name="connsiteY589" fmla="*/ 783532 h 2455878"/>
                <a:gd name="connsiteX590" fmla="*/ 1142038 w 1786319"/>
                <a:gd name="connsiteY590" fmla="*/ 792338 h 2455878"/>
                <a:gd name="connsiteX591" fmla="*/ 1146539 w 1786319"/>
                <a:gd name="connsiteY591" fmla="*/ 788339 h 2455878"/>
                <a:gd name="connsiteX592" fmla="*/ 958856 w 1786319"/>
                <a:gd name="connsiteY592" fmla="*/ 782312 h 2455878"/>
                <a:gd name="connsiteX593" fmla="*/ 953147 w 1786319"/>
                <a:gd name="connsiteY593" fmla="*/ 790731 h 2455878"/>
                <a:gd name="connsiteX594" fmla="*/ 939762 w 1786319"/>
                <a:gd name="connsiteY594" fmla="*/ 787369 h 2455878"/>
                <a:gd name="connsiteX595" fmla="*/ 936653 w 1786319"/>
                <a:gd name="connsiteY595" fmla="*/ 783148 h 2455878"/>
                <a:gd name="connsiteX596" fmla="*/ 934149 w 1786319"/>
                <a:gd name="connsiteY596" fmla="*/ 793462 h 2455878"/>
                <a:gd name="connsiteX597" fmla="*/ 926454 w 1786319"/>
                <a:gd name="connsiteY597" fmla="*/ 806802 h 2455878"/>
                <a:gd name="connsiteX598" fmla="*/ 918462 w 1786319"/>
                <a:gd name="connsiteY598" fmla="*/ 809422 h 2455878"/>
                <a:gd name="connsiteX599" fmla="*/ 917734 w 1786319"/>
                <a:gd name="connsiteY599" fmla="*/ 809995 h 2455878"/>
                <a:gd name="connsiteX600" fmla="*/ 913144 w 1786319"/>
                <a:gd name="connsiteY600" fmla="*/ 809702 h 2455878"/>
                <a:gd name="connsiteX601" fmla="*/ 912851 w 1786319"/>
                <a:gd name="connsiteY601" fmla="*/ 809854 h 2455878"/>
                <a:gd name="connsiteX602" fmla="*/ 912238 w 1786319"/>
                <a:gd name="connsiteY602" fmla="*/ 809645 h 2455878"/>
                <a:gd name="connsiteX603" fmla="*/ 905297 w 1786319"/>
                <a:gd name="connsiteY603" fmla="*/ 809203 h 2455878"/>
                <a:gd name="connsiteX604" fmla="*/ 897227 w 1786319"/>
                <a:gd name="connsiteY604" fmla="*/ 806269 h 2455878"/>
                <a:gd name="connsiteX605" fmla="*/ 898678 w 1786319"/>
                <a:gd name="connsiteY605" fmla="*/ 810255 h 2455878"/>
                <a:gd name="connsiteX606" fmla="*/ 897602 w 1786319"/>
                <a:gd name="connsiteY606" fmla="*/ 818414 h 2455878"/>
                <a:gd name="connsiteX607" fmla="*/ 893061 w 1786319"/>
                <a:gd name="connsiteY607" fmla="*/ 820930 h 2455878"/>
                <a:gd name="connsiteX608" fmla="*/ 896489 w 1786319"/>
                <a:gd name="connsiteY608" fmla="*/ 826037 h 2455878"/>
                <a:gd name="connsiteX609" fmla="*/ 898352 w 1786319"/>
                <a:gd name="connsiteY609" fmla="*/ 833643 h 2455878"/>
                <a:gd name="connsiteX610" fmla="*/ 940100 w 1786319"/>
                <a:gd name="connsiteY610" fmla="*/ 827494 h 2455878"/>
                <a:gd name="connsiteX611" fmla="*/ 949634 w 1786319"/>
                <a:gd name="connsiteY611" fmla="*/ 830237 h 2455878"/>
                <a:gd name="connsiteX612" fmla="*/ 957423 w 1786319"/>
                <a:gd name="connsiteY612" fmla="*/ 818934 h 2455878"/>
                <a:gd name="connsiteX613" fmla="*/ 974997 w 1786319"/>
                <a:gd name="connsiteY613" fmla="*/ 803321 h 2455878"/>
                <a:gd name="connsiteX614" fmla="*/ 762098 w 1786319"/>
                <a:gd name="connsiteY614" fmla="*/ 726470 h 2455878"/>
                <a:gd name="connsiteX615" fmla="*/ 762134 w 1786319"/>
                <a:gd name="connsiteY615" fmla="*/ 726618 h 2455878"/>
                <a:gd name="connsiteX616" fmla="*/ 762192 w 1786319"/>
                <a:gd name="connsiteY616" fmla="*/ 726567 h 2455878"/>
                <a:gd name="connsiteX617" fmla="*/ 810797 w 1786319"/>
                <a:gd name="connsiteY617" fmla="*/ 704595 h 2455878"/>
                <a:gd name="connsiteX618" fmla="*/ 808684 w 1786319"/>
                <a:gd name="connsiteY618" fmla="*/ 705687 h 2455878"/>
                <a:gd name="connsiteX619" fmla="*/ 808337 w 1786319"/>
                <a:gd name="connsiteY619" fmla="*/ 705568 h 2455878"/>
                <a:gd name="connsiteX620" fmla="*/ 809204 w 1786319"/>
                <a:gd name="connsiteY620" fmla="*/ 708878 h 2455878"/>
                <a:gd name="connsiteX621" fmla="*/ 803340 w 1786319"/>
                <a:gd name="connsiteY621" fmla="*/ 727132 h 2455878"/>
                <a:gd name="connsiteX622" fmla="*/ 801416 w 1786319"/>
                <a:gd name="connsiteY622" fmla="*/ 727142 h 2455878"/>
                <a:gd name="connsiteX623" fmla="*/ 800331 w 1786319"/>
                <a:gd name="connsiteY623" fmla="*/ 728731 h 2455878"/>
                <a:gd name="connsiteX624" fmla="*/ 785412 w 1786319"/>
                <a:gd name="connsiteY624" fmla="*/ 724390 h 2455878"/>
                <a:gd name="connsiteX625" fmla="*/ 794393 w 1786319"/>
                <a:gd name="connsiteY625" fmla="*/ 732568 h 2455878"/>
                <a:gd name="connsiteX626" fmla="*/ 801205 w 1786319"/>
                <a:gd name="connsiteY626" fmla="*/ 744844 h 2455878"/>
                <a:gd name="connsiteX627" fmla="*/ 814651 w 1786319"/>
                <a:gd name="connsiteY627" fmla="*/ 744068 h 2455878"/>
                <a:gd name="connsiteX628" fmla="*/ 808700 w 1786319"/>
                <a:gd name="connsiteY628" fmla="*/ 723058 h 2455878"/>
                <a:gd name="connsiteX629" fmla="*/ 810990 w 1786319"/>
                <a:gd name="connsiteY629" fmla="*/ 704698 h 2455878"/>
                <a:gd name="connsiteX630" fmla="*/ 1234079 w 1786319"/>
                <a:gd name="connsiteY630" fmla="*/ 675871 h 2455878"/>
                <a:gd name="connsiteX631" fmla="*/ 1231375 w 1786319"/>
                <a:gd name="connsiteY631" fmla="*/ 684990 h 2455878"/>
                <a:gd name="connsiteX632" fmla="*/ 1238272 w 1786319"/>
                <a:gd name="connsiteY632" fmla="*/ 689973 h 2455878"/>
                <a:gd name="connsiteX633" fmla="*/ 1244681 w 1786319"/>
                <a:gd name="connsiteY633" fmla="*/ 707392 h 2455878"/>
                <a:gd name="connsiteX634" fmla="*/ 1242146 w 1786319"/>
                <a:gd name="connsiteY634" fmla="*/ 709250 h 2455878"/>
                <a:gd name="connsiteX635" fmla="*/ 1248526 w 1786319"/>
                <a:gd name="connsiteY635" fmla="*/ 719087 h 2455878"/>
                <a:gd name="connsiteX636" fmla="*/ 1249301 w 1786319"/>
                <a:gd name="connsiteY636" fmla="*/ 721321 h 2455878"/>
                <a:gd name="connsiteX637" fmla="*/ 1271755 w 1786319"/>
                <a:gd name="connsiteY637" fmla="*/ 718014 h 2455878"/>
                <a:gd name="connsiteX638" fmla="*/ 1254703 w 1786319"/>
                <a:gd name="connsiteY638" fmla="*/ 708374 h 2455878"/>
                <a:gd name="connsiteX639" fmla="*/ 1237074 w 1786319"/>
                <a:gd name="connsiteY639" fmla="*/ 686991 h 2455878"/>
                <a:gd name="connsiteX640" fmla="*/ 861285 w 1786319"/>
                <a:gd name="connsiteY640" fmla="*/ 637757 h 2455878"/>
                <a:gd name="connsiteX641" fmla="*/ 860429 w 1786319"/>
                <a:gd name="connsiteY641" fmla="*/ 637932 h 2455878"/>
                <a:gd name="connsiteX642" fmla="*/ 861652 w 1786319"/>
                <a:gd name="connsiteY642" fmla="*/ 639046 h 2455878"/>
                <a:gd name="connsiteX643" fmla="*/ 1093937 w 1786319"/>
                <a:gd name="connsiteY643" fmla="*/ 532838 h 2455878"/>
                <a:gd name="connsiteX644" fmla="*/ 1093973 w 1786319"/>
                <a:gd name="connsiteY644" fmla="*/ 532986 h 2455878"/>
                <a:gd name="connsiteX645" fmla="*/ 1094031 w 1786319"/>
                <a:gd name="connsiteY645" fmla="*/ 532935 h 2455878"/>
                <a:gd name="connsiteX646" fmla="*/ 600481 w 1786319"/>
                <a:gd name="connsiteY646" fmla="*/ 527691 h 2455878"/>
                <a:gd name="connsiteX647" fmla="*/ 602780 w 1786319"/>
                <a:gd name="connsiteY647" fmla="*/ 536723 h 2455878"/>
                <a:gd name="connsiteX648" fmla="*/ 598426 w 1786319"/>
                <a:gd name="connsiteY648" fmla="*/ 538978 h 2455878"/>
                <a:gd name="connsiteX649" fmla="*/ 626795 w 1786319"/>
                <a:gd name="connsiteY649" fmla="*/ 558045 h 2455878"/>
                <a:gd name="connsiteX650" fmla="*/ 626538 w 1786319"/>
                <a:gd name="connsiteY650" fmla="*/ 588343 h 2455878"/>
                <a:gd name="connsiteX651" fmla="*/ 622378 w 1786319"/>
                <a:gd name="connsiteY651" fmla="*/ 587513 h 2455878"/>
                <a:gd name="connsiteX652" fmla="*/ 625936 w 1786319"/>
                <a:gd name="connsiteY652" fmla="*/ 594016 h 2455878"/>
                <a:gd name="connsiteX653" fmla="*/ 628930 w 1786319"/>
                <a:gd name="connsiteY653" fmla="*/ 591427 h 2455878"/>
                <a:gd name="connsiteX654" fmla="*/ 651841 w 1786319"/>
                <a:gd name="connsiteY654" fmla="*/ 579733 h 2455878"/>
                <a:gd name="connsiteX655" fmla="*/ 652266 w 1786319"/>
                <a:gd name="connsiteY655" fmla="*/ 579847 h 2455878"/>
                <a:gd name="connsiteX656" fmla="*/ 673617 w 1786319"/>
                <a:gd name="connsiteY656" fmla="*/ 622253 h 2455878"/>
                <a:gd name="connsiteX657" fmla="*/ 673273 w 1786319"/>
                <a:gd name="connsiteY657" fmla="*/ 646409 h 2455878"/>
                <a:gd name="connsiteX658" fmla="*/ 690653 w 1786319"/>
                <a:gd name="connsiteY658" fmla="*/ 630966 h 2455878"/>
                <a:gd name="connsiteX659" fmla="*/ 691093 w 1786319"/>
                <a:gd name="connsiteY659" fmla="*/ 630969 h 2455878"/>
                <a:gd name="connsiteX660" fmla="*/ 722431 w 1786319"/>
                <a:gd name="connsiteY660" fmla="*/ 666636 h 2455878"/>
                <a:gd name="connsiteX661" fmla="*/ 727510 w 1786319"/>
                <a:gd name="connsiteY661" fmla="*/ 687372 h 2455878"/>
                <a:gd name="connsiteX662" fmla="*/ 729129 w 1786319"/>
                <a:gd name="connsiteY662" fmla="*/ 685933 h 2455878"/>
                <a:gd name="connsiteX663" fmla="*/ 729569 w 1786319"/>
                <a:gd name="connsiteY663" fmla="*/ 685936 h 2455878"/>
                <a:gd name="connsiteX664" fmla="*/ 744155 w 1786319"/>
                <a:gd name="connsiteY664" fmla="*/ 699216 h 2455878"/>
                <a:gd name="connsiteX665" fmla="*/ 738562 w 1786319"/>
                <a:gd name="connsiteY665" fmla="*/ 676567 h 2455878"/>
                <a:gd name="connsiteX666" fmla="*/ 749782 w 1786319"/>
                <a:gd name="connsiteY666" fmla="*/ 630435 h 2455878"/>
                <a:gd name="connsiteX667" fmla="*/ 750171 w 1786319"/>
                <a:gd name="connsiteY667" fmla="*/ 630228 h 2455878"/>
                <a:gd name="connsiteX668" fmla="*/ 763628 w 1786319"/>
                <a:gd name="connsiteY668" fmla="*/ 635224 h 2455878"/>
                <a:gd name="connsiteX669" fmla="*/ 763668 w 1786319"/>
                <a:gd name="connsiteY669" fmla="*/ 634899 h 2455878"/>
                <a:gd name="connsiteX670" fmla="*/ 765938 w 1786319"/>
                <a:gd name="connsiteY670" fmla="*/ 628916 h 2455878"/>
                <a:gd name="connsiteX671" fmla="*/ 765835 w 1786319"/>
                <a:gd name="connsiteY671" fmla="*/ 628939 h 2455878"/>
                <a:gd name="connsiteX672" fmla="*/ 758124 w 1786319"/>
                <a:gd name="connsiteY672" fmla="*/ 622308 h 2455878"/>
                <a:gd name="connsiteX673" fmla="*/ 756177 w 1786319"/>
                <a:gd name="connsiteY673" fmla="*/ 617440 h 2455878"/>
                <a:gd name="connsiteX674" fmla="*/ 751158 w 1786319"/>
                <a:gd name="connsiteY674" fmla="*/ 626791 h 2455878"/>
                <a:gd name="connsiteX675" fmla="*/ 730488 w 1786319"/>
                <a:gd name="connsiteY675" fmla="*/ 638380 h 2455878"/>
                <a:gd name="connsiteX676" fmla="*/ 728738 w 1786319"/>
                <a:gd name="connsiteY676" fmla="*/ 636770 h 2455878"/>
                <a:gd name="connsiteX677" fmla="*/ 726419 w 1786319"/>
                <a:gd name="connsiteY677" fmla="*/ 637295 h 2455878"/>
                <a:gd name="connsiteX678" fmla="*/ 718170 w 1786319"/>
                <a:gd name="connsiteY678" fmla="*/ 631852 h 2455878"/>
                <a:gd name="connsiteX679" fmla="*/ 714403 w 1786319"/>
                <a:gd name="connsiteY679" fmla="*/ 617492 h 2455878"/>
                <a:gd name="connsiteX680" fmla="*/ 704681 w 1786319"/>
                <a:gd name="connsiteY680" fmla="*/ 613122 h 2455878"/>
                <a:gd name="connsiteX681" fmla="*/ 702663 w 1786319"/>
                <a:gd name="connsiteY681" fmla="*/ 611088 h 2455878"/>
                <a:gd name="connsiteX682" fmla="*/ 700463 w 1786319"/>
                <a:gd name="connsiteY682" fmla="*/ 611510 h 2455878"/>
                <a:gd name="connsiteX683" fmla="*/ 693763 w 1786319"/>
                <a:gd name="connsiteY683" fmla="*/ 605335 h 2455878"/>
                <a:gd name="connsiteX684" fmla="*/ 693691 w 1786319"/>
                <a:gd name="connsiteY684" fmla="*/ 602049 h 2455878"/>
                <a:gd name="connsiteX685" fmla="*/ 685160 w 1786319"/>
                <a:gd name="connsiteY685" fmla="*/ 593451 h 2455878"/>
                <a:gd name="connsiteX686" fmla="*/ 670275 w 1786319"/>
                <a:gd name="connsiteY686" fmla="*/ 553327 h 2455878"/>
                <a:gd name="connsiteX687" fmla="*/ 668103 w 1786319"/>
                <a:gd name="connsiteY687" fmla="*/ 551977 h 2455878"/>
                <a:gd name="connsiteX688" fmla="*/ 660343 w 1786319"/>
                <a:gd name="connsiteY688" fmla="*/ 553146 h 2455878"/>
                <a:gd name="connsiteX689" fmla="*/ 627418 w 1786319"/>
                <a:gd name="connsiteY689" fmla="*/ 540033 h 2455878"/>
                <a:gd name="connsiteX690" fmla="*/ 618663 w 1786319"/>
                <a:gd name="connsiteY690" fmla="*/ 529872 h 2455878"/>
                <a:gd name="connsiteX691" fmla="*/ 602845 w 1786319"/>
                <a:gd name="connsiteY691" fmla="*/ 529207 h 2455878"/>
                <a:gd name="connsiteX692" fmla="*/ 781190 w 1786319"/>
                <a:gd name="connsiteY692" fmla="*/ 521427 h 2455878"/>
                <a:gd name="connsiteX693" fmla="*/ 787856 w 1786319"/>
                <a:gd name="connsiteY693" fmla="*/ 530097 h 2455878"/>
                <a:gd name="connsiteX694" fmla="*/ 795850 w 1786319"/>
                <a:gd name="connsiteY694" fmla="*/ 555536 h 2455878"/>
                <a:gd name="connsiteX695" fmla="*/ 797999 w 1786319"/>
                <a:gd name="connsiteY695" fmla="*/ 548922 h 2455878"/>
                <a:gd name="connsiteX696" fmla="*/ 786328 w 1786319"/>
                <a:gd name="connsiteY696" fmla="*/ 523767 h 2455878"/>
                <a:gd name="connsiteX697" fmla="*/ 977851 w 1786319"/>
                <a:gd name="connsiteY697" fmla="*/ 476445 h 2455878"/>
                <a:gd name="connsiteX698" fmla="*/ 973790 w 1786319"/>
                <a:gd name="connsiteY698" fmla="*/ 484011 h 2455878"/>
                <a:gd name="connsiteX699" fmla="*/ 967808 w 1786319"/>
                <a:gd name="connsiteY699" fmla="*/ 487365 h 2455878"/>
                <a:gd name="connsiteX700" fmla="*/ 970476 w 1786319"/>
                <a:gd name="connsiteY700" fmla="*/ 489549 h 2455878"/>
                <a:gd name="connsiteX701" fmla="*/ 971828 w 1786319"/>
                <a:gd name="connsiteY701" fmla="*/ 498279 h 2455878"/>
                <a:gd name="connsiteX702" fmla="*/ 970537 w 1786319"/>
                <a:gd name="connsiteY702" fmla="*/ 499970 h 2455878"/>
                <a:gd name="connsiteX703" fmla="*/ 971194 w 1786319"/>
                <a:gd name="connsiteY703" fmla="*/ 501991 h 2455878"/>
                <a:gd name="connsiteX704" fmla="*/ 954078 w 1786319"/>
                <a:gd name="connsiteY704" fmla="*/ 514476 h 2455878"/>
                <a:gd name="connsiteX705" fmla="*/ 952305 w 1786319"/>
                <a:gd name="connsiteY705" fmla="*/ 514588 h 2455878"/>
                <a:gd name="connsiteX706" fmla="*/ 968614 w 1786319"/>
                <a:gd name="connsiteY706" fmla="*/ 526756 h 2455878"/>
                <a:gd name="connsiteX707" fmla="*/ 985452 w 1786319"/>
                <a:gd name="connsiteY707" fmla="*/ 519580 h 2455878"/>
                <a:gd name="connsiteX708" fmla="*/ 981870 w 1786319"/>
                <a:gd name="connsiteY708" fmla="*/ 506932 h 2455878"/>
                <a:gd name="connsiteX709" fmla="*/ 988096 w 1786319"/>
                <a:gd name="connsiteY709" fmla="*/ 482793 h 2455878"/>
                <a:gd name="connsiteX710" fmla="*/ 979426 w 1786319"/>
                <a:gd name="connsiteY710" fmla="*/ 480383 h 2455878"/>
                <a:gd name="connsiteX711" fmla="*/ 893433 w 1786319"/>
                <a:gd name="connsiteY711" fmla="*/ 452973 h 2455878"/>
                <a:gd name="connsiteX712" fmla="*/ 891317 w 1786319"/>
                <a:gd name="connsiteY712" fmla="*/ 453741 h 2455878"/>
                <a:gd name="connsiteX713" fmla="*/ 881847 w 1786319"/>
                <a:gd name="connsiteY713" fmla="*/ 454338 h 2455878"/>
                <a:gd name="connsiteX714" fmla="*/ 885079 w 1786319"/>
                <a:gd name="connsiteY714" fmla="*/ 457733 h 2455878"/>
                <a:gd name="connsiteX715" fmla="*/ 885190 w 1786319"/>
                <a:gd name="connsiteY715" fmla="*/ 458118 h 2455878"/>
                <a:gd name="connsiteX716" fmla="*/ 441168 w 1786319"/>
                <a:gd name="connsiteY716" fmla="*/ 414695 h 2455878"/>
                <a:gd name="connsiteX717" fmla="*/ 447440 w 1786319"/>
                <a:gd name="connsiteY717" fmla="*/ 423046 h 2455878"/>
                <a:gd name="connsiteX718" fmla="*/ 446749 w 1786319"/>
                <a:gd name="connsiteY718" fmla="*/ 431013 h 2455878"/>
                <a:gd name="connsiteX719" fmla="*/ 445251 w 1786319"/>
                <a:gd name="connsiteY719" fmla="*/ 432220 h 2455878"/>
                <a:gd name="connsiteX720" fmla="*/ 445393 w 1786319"/>
                <a:gd name="connsiteY720" fmla="*/ 434138 h 2455878"/>
                <a:gd name="connsiteX721" fmla="*/ 440048 w 1786319"/>
                <a:gd name="connsiteY721" fmla="*/ 440085 h 2455878"/>
                <a:gd name="connsiteX722" fmla="*/ 434117 w 1786319"/>
                <a:gd name="connsiteY722" fmla="*/ 440726 h 2455878"/>
                <a:gd name="connsiteX723" fmla="*/ 455951 w 1786319"/>
                <a:gd name="connsiteY723" fmla="*/ 447954 h 2455878"/>
                <a:gd name="connsiteX724" fmla="*/ 447199 w 1786319"/>
                <a:gd name="connsiteY724" fmla="*/ 429091 h 2455878"/>
                <a:gd name="connsiteX725" fmla="*/ 447375 w 1786319"/>
                <a:gd name="connsiteY725" fmla="*/ 428686 h 2455878"/>
                <a:gd name="connsiteX726" fmla="*/ 471764 w 1786319"/>
                <a:gd name="connsiteY726" fmla="*/ 420670 h 2455878"/>
                <a:gd name="connsiteX727" fmla="*/ 893759 w 1786319"/>
                <a:gd name="connsiteY727" fmla="*/ 412486 h 2455878"/>
                <a:gd name="connsiteX728" fmla="*/ 892500 w 1786319"/>
                <a:gd name="connsiteY728" fmla="*/ 414253 h 2455878"/>
                <a:gd name="connsiteX729" fmla="*/ 888326 w 1786319"/>
                <a:gd name="connsiteY729" fmla="*/ 416385 h 2455878"/>
                <a:gd name="connsiteX730" fmla="*/ 897061 w 1786319"/>
                <a:gd name="connsiteY730" fmla="*/ 420089 h 2455878"/>
                <a:gd name="connsiteX731" fmla="*/ 909068 w 1786319"/>
                <a:gd name="connsiteY731" fmla="*/ 437544 h 2455878"/>
                <a:gd name="connsiteX732" fmla="*/ 907776 w 1786319"/>
                <a:gd name="connsiteY732" fmla="*/ 439234 h 2455878"/>
                <a:gd name="connsiteX733" fmla="*/ 908434 w 1786319"/>
                <a:gd name="connsiteY733" fmla="*/ 441256 h 2455878"/>
                <a:gd name="connsiteX734" fmla="*/ 904260 w 1786319"/>
                <a:gd name="connsiteY734" fmla="*/ 449044 h 2455878"/>
                <a:gd name="connsiteX735" fmla="*/ 897724 w 1786319"/>
                <a:gd name="connsiteY735" fmla="*/ 451416 h 2455878"/>
                <a:gd name="connsiteX736" fmla="*/ 926975 w 1786319"/>
                <a:gd name="connsiteY736" fmla="*/ 449151 h 2455878"/>
                <a:gd name="connsiteX737" fmla="*/ 926847 w 1786319"/>
                <a:gd name="connsiteY737" fmla="*/ 443233 h 2455878"/>
                <a:gd name="connsiteX738" fmla="*/ 938525 w 1786319"/>
                <a:gd name="connsiteY738" fmla="*/ 422201 h 2455878"/>
                <a:gd name="connsiteX739" fmla="*/ 935372 w 1786319"/>
                <a:gd name="connsiteY739" fmla="*/ 422078 h 2455878"/>
                <a:gd name="connsiteX740" fmla="*/ 928314 w 1786319"/>
                <a:gd name="connsiteY740" fmla="*/ 417187 h 2455878"/>
                <a:gd name="connsiteX741" fmla="*/ 928703 w 1786319"/>
                <a:gd name="connsiteY741" fmla="*/ 421411 h 2455878"/>
                <a:gd name="connsiteX742" fmla="*/ 908887 w 1786319"/>
                <a:gd name="connsiteY742" fmla="*/ 427209 h 2455878"/>
                <a:gd name="connsiteX743" fmla="*/ 351588 w 1786319"/>
                <a:gd name="connsiteY743" fmla="*/ 407585 h 2455878"/>
                <a:gd name="connsiteX744" fmla="*/ 352738 w 1786319"/>
                <a:gd name="connsiteY744" fmla="*/ 409080 h 2455878"/>
                <a:gd name="connsiteX745" fmla="*/ 359973 w 1786319"/>
                <a:gd name="connsiteY745" fmla="*/ 432102 h 2455878"/>
                <a:gd name="connsiteX746" fmla="*/ 361918 w 1786319"/>
                <a:gd name="connsiteY746" fmla="*/ 426117 h 2455878"/>
                <a:gd name="connsiteX747" fmla="*/ 353374 w 1786319"/>
                <a:gd name="connsiteY747" fmla="*/ 407703 h 2455878"/>
                <a:gd name="connsiteX748" fmla="*/ 177356 w 1786319"/>
                <a:gd name="connsiteY748" fmla="*/ 317152 h 2455878"/>
                <a:gd name="connsiteX749" fmla="*/ 179321 w 1786319"/>
                <a:gd name="connsiteY749" fmla="*/ 320582 h 2455878"/>
                <a:gd name="connsiteX750" fmla="*/ 180983 w 1786319"/>
                <a:gd name="connsiteY750" fmla="*/ 317803 h 2455878"/>
                <a:gd name="connsiteX751" fmla="*/ 505097 w 1786319"/>
                <a:gd name="connsiteY751" fmla="*/ 286218 h 2455878"/>
                <a:gd name="connsiteX752" fmla="*/ 498100 w 1786319"/>
                <a:gd name="connsiteY752" fmla="*/ 292252 h 2455878"/>
                <a:gd name="connsiteX753" fmla="*/ 492998 w 1786319"/>
                <a:gd name="connsiteY753" fmla="*/ 293455 h 2455878"/>
                <a:gd name="connsiteX754" fmla="*/ 501501 w 1786319"/>
                <a:gd name="connsiteY754" fmla="*/ 299806 h 2455878"/>
                <a:gd name="connsiteX755" fmla="*/ 510181 w 1786319"/>
                <a:gd name="connsiteY755" fmla="*/ 311359 h 2455878"/>
                <a:gd name="connsiteX756" fmla="*/ 516353 w 1786319"/>
                <a:gd name="connsiteY756" fmla="*/ 312034 h 2455878"/>
                <a:gd name="connsiteX757" fmla="*/ 520939 w 1786319"/>
                <a:gd name="connsiteY757" fmla="*/ 314396 h 2455878"/>
                <a:gd name="connsiteX758" fmla="*/ 539582 w 1786319"/>
                <a:gd name="connsiteY758" fmla="*/ 305871 h 2455878"/>
                <a:gd name="connsiteX759" fmla="*/ 556669 w 1786319"/>
                <a:gd name="connsiteY759" fmla="*/ 302623 h 2455878"/>
                <a:gd name="connsiteX760" fmla="*/ 541165 w 1786319"/>
                <a:gd name="connsiteY760" fmla="*/ 302127 h 2455878"/>
                <a:gd name="connsiteX761" fmla="*/ 195647 w 1786319"/>
                <a:gd name="connsiteY761" fmla="*/ 283829 h 2455878"/>
                <a:gd name="connsiteX762" fmla="*/ 195355 w 1786319"/>
                <a:gd name="connsiteY762" fmla="*/ 284214 h 2455878"/>
                <a:gd name="connsiteX763" fmla="*/ 191226 w 1786319"/>
                <a:gd name="connsiteY763" fmla="*/ 285188 h 2455878"/>
                <a:gd name="connsiteX764" fmla="*/ 198106 w 1786319"/>
                <a:gd name="connsiteY764" fmla="*/ 290326 h 2455878"/>
                <a:gd name="connsiteX765" fmla="*/ 205590 w 1786319"/>
                <a:gd name="connsiteY765" fmla="*/ 300289 h 2455878"/>
                <a:gd name="connsiteX766" fmla="*/ 205375 w 1786319"/>
                <a:gd name="connsiteY766" fmla="*/ 302776 h 2455878"/>
                <a:gd name="connsiteX767" fmla="*/ 220175 w 1786319"/>
                <a:gd name="connsiteY767" fmla="*/ 314608 h 2455878"/>
                <a:gd name="connsiteX768" fmla="*/ 233645 w 1786319"/>
                <a:gd name="connsiteY768" fmla="*/ 332127 h 2455878"/>
                <a:gd name="connsiteX769" fmla="*/ 233958 w 1786319"/>
                <a:gd name="connsiteY769" fmla="*/ 333124 h 2455878"/>
                <a:gd name="connsiteX770" fmla="*/ 246462 w 1786319"/>
                <a:gd name="connsiteY770" fmla="*/ 329014 h 2455878"/>
                <a:gd name="connsiteX771" fmla="*/ 225330 w 1786319"/>
                <a:gd name="connsiteY771" fmla="*/ 312757 h 2455878"/>
                <a:gd name="connsiteX772" fmla="*/ 216538 w 1786319"/>
                <a:gd name="connsiteY772" fmla="*/ 293809 h 2455878"/>
                <a:gd name="connsiteX773" fmla="*/ 214795 w 1786319"/>
                <a:gd name="connsiteY773" fmla="*/ 294506 h 2455878"/>
                <a:gd name="connsiteX774" fmla="*/ 212629 w 1786319"/>
                <a:gd name="connsiteY774" fmla="*/ 293525 h 2455878"/>
                <a:gd name="connsiteX775" fmla="*/ 210591 w 1786319"/>
                <a:gd name="connsiteY775" fmla="*/ 294751 h 2455878"/>
                <a:gd name="connsiteX776" fmla="*/ 201053 w 1786319"/>
                <a:gd name="connsiteY776" fmla="*/ 292166 h 2455878"/>
                <a:gd name="connsiteX777" fmla="*/ 878864 w 1786319"/>
                <a:gd name="connsiteY777" fmla="*/ 281894 h 2455878"/>
                <a:gd name="connsiteX778" fmla="*/ 878294 w 1786319"/>
                <a:gd name="connsiteY778" fmla="*/ 282530 h 2455878"/>
                <a:gd name="connsiteX779" fmla="*/ 886994 w 1786319"/>
                <a:gd name="connsiteY779" fmla="*/ 285224 h 2455878"/>
                <a:gd name="connsiteX780" fmla="*/ 885542 w 1786319"/>
                <a:gd name="connsiteY780" fmla="*/ 282686 h 2455878"/>
                <a:gd name="connsiteX781" fmla="*/ 879716 w 1786319"/>
                <a:gd name="connsiteY781" fmla="*/ 282441 h 2455878"/>
                <a:gd name="connsiteX782" fmla="*/ 382870 w 1786319"/>
                <a:gd name="connsiteY782" fmla="*/ 280769 h 2455878"/>
                <a:gd name="connsiteX783" fmla="*/ 387507 w 1786319"/>
                <a:gd name="connsiteY783" fmla="*/ 286800 h 2455878"/>
                <a:gd name="connsiteX784" fmla="*/ 389023 w 1786319"/>
                <a:gd name="connsiteY784" fmla="*/ 285854 h 2455878"/>
                <a:gd name="connsiteX785" fmla="*/ 387813 w 1786319"/>
                <a:gd name="connsiteY785" fmla="*/ 282239 h 2455878"/>
                <a:gd name="connsiteX786" fmla="*/ 384177 w 1786319"/>
                <a:gd name="connsiteY786" fmla="*/ 281774 h 2455878"/>
                <a:gd name="connsiteX787" fmla="*/ 691008 w 1786319"/>
                <a:gd name="connsiteY787" fmla="*/ 267670 h 2455878"/>
                <a:gd name="connsiteX788" fmla="*/ 689999 w 1786319"/>
                <a:gd name="connsiteY788" fmla="*/ 272097 h 2455878"/>
                <a:gd name="connsiteX789" fmla="*/ 676078 w 1786319"/>
                <a:gd name="connsiteY789" fmla="*/ 272761 h 2455878"/>
                <a:gd name="connsiteX790" fmla="*/ 673348 w 1786319"/>
                <a:gd name="connsiteY790" fmla="*/ 269514 h 2455878"/>
                <a:gd name="connsiteX791" fmla="*/ 671862 w 1786319"/>
                <a:gd name="connsiteY791" fmla="*/ 277971 h 2455878"/>
                <a:gd name="connsiteX792" fmla="*/ 667114 w 1786319"/>
                <a:gd name="connsiteY792" fmla="*/ 283160 h 2455878"/>
                <a:gd name="connsiteX793" fmla="*/ 681682 w 1786319"/>
                <a:gd name="connsiteY793" fmla="*/ 290399 h 2455878"/>
                <a:gd name="connsiteX794" fmla="*/ 684838 w 1786319"/>
                <a:gd name="connsiteY794" fmla="*/ 315721 h 2455878"/>
                <a:gd name="connsiteX795" fmla="*/ 679856 w 1786319"/>
                <a:gd name="connsiteY795" fmla="*/ 317355 h 2455878"/>
                <a:gd name="connsiteX796" fmla="*/ 688870 w 1786319"/>
                <a:gd name="connsiteY796" fmla="*/ 322958 h 2455878"/>
                <a:gd name="connsiteX797" fmla="*/ 699123 w 1786319"/>
                <a:gd name="connsiteY797" fmla="*/ 344322 h 2455878"/>
                <a:gd name="connsiteX798" fmla="*/ 698009 w 1786319"/>
                <a:gd name="connsiteY798" fmla="*/ 345389 h 2455878"/>
                <a:gd name="connsiteX799" fmla="*/ 725213 w 1786319"/>
                <a:gd name="connsiteY799" fmla="*/ 346028 h 2455878"/>
                <a:gd name="connsiteX800" fmla="*/ 746302 w 1786319"/>
                <a:gd name="connsiteY800" fmla="*/ 354705 h 2455878"/>
                <a:gd name="connsiteX801" fmla="*/ 783172 w 1786319"/>
                <a:gd name="connsiteY801" fmla="*/ 351850 h 2455878"/>
                <a:gd name="connsiteX802" fmla="*/ 803713 w 1786319"/>
                <a:gd name="connsiteY802" fmla="*/ 378288 h 2455878"/>
                <a:gd name="connsiteX803" fmla="*/ 803384 w 1786319"/>
                <a:gd name="connsiteY803" fmla="*/ 378457 h 2455878"/>
                <a:gd name="connsiteX804" fmla="*/ 813601 w 1786319"/>
                <a:gd name="connsiteY804" fmla="*/ 385557 h 2455878"/>
                <a:gd name="connsiteX805" fmla="*/ 815134 w 1786319"/>
                <a:gd name="connsiteY805" fmla="*/ 389741 h 2455878"/>
                <a:gd name="connsiteX806" fmla="*/ 818927 w 1786319"/>
                <a:gd name="connsiteY806" fmla="*/ 392848 h 2455878"/>
                <a:gd name="connsiteX807" fmla="*/ 819877 w 1786319"/>
                <a:gd name="connsiteY807" fmla="*/ 398975 h 2455878"/>
                <a:gd name="connsiteX808" fmla="*/ 832914 w 1786319"/>
                <a:gd name="connsiteY808" fmla="*/ 390839 h 2455878"/>
                <a:gd name="connsiteX809" fmla="*/ 871958 w 1786319"/>
                <a:gd name="connsiteY809" fmla="*/ 387816 h 2455878"/>
                <a:gd name="connsiteX810" fmla="*/ 884049 w 1786319"/>
                <a:gd name="connsiteY810" fmla="*/ 391638 h 2455878"/>
                <a:gd name="connsiteX811" fmla="*/ 881978 w 1786319"/>
                <a:gd name="connsiteY811" fmla="*/ 387148 h 2455878"/>
                <a:gd name="connsiteX812" fmla="*/ 879926 w 1786319"/>
                <a:gd name="connsiteY812" fmla="*/ 372081 h 2455878"/>
                <a:gd name="connsiteX813" fmla="*/ 874753 w 1786319"/>
                <a:gd name="connsiteY813" fmla="*/ 374899 h 2455878"/>
                <a:gd name="connsiteX814" fmla="*/ 867826 w 1786319"/>
                <a:gd name="connsiteY814" fmla="*/ 368957 h 2455878"/>
                <a:gd name="connsiteX815" fmla="*/ 860579 w 1786319"/>
                <a:gd name="connsiteY815" fmla="*/ 380258 h 2455878"/>
                <a:gd name="connsiteX816" fmla="*/ 858717 w 1786319"/>
                <a:gd name="connsiteY816" fmla="*/ 379774 h 2455878"/>
                <a:gd name="connsiteX817" fmla="*/ 857260 w 1786319"/>
                <a:gd name="connsiteY817" fmla="*/ 381032 h 2455878"/>
                <a:gd name="connsiteX818" fmla="*/ 840840 w 1786319"/>
                <a:gd name="connsiteY818" fmla="*/ 371133 h 2455878"/>
                <a:gd name="connsiteX819" fmla="*/ 837020 w 1786319"/>
                <a:gd name="connsiteY819" fmla="*/ 363443 h 2455878"/>
                <a:gd name="connsiteX820" fmla="*/ 835321 w 1786319"/>
                <a:gd name="connsiteY820" fmla="*/ 367330 h 2455878"/>
                <a:gd name="connsiteX821" fmla="*/ 810323 w 1786319"/>
                <a:gd name="connsiteY821" fmla="*/ 350208 h 2455878"/>
                <a:gd name="connsiteX822" fmla="*/ 810530 w 1786319"/>
                <a:gd name="connsiteY822" fmla="*/ 338248 h 2455878"/>
                <a:gd name="connsiteX823" fmla="*/ 809127 w 1786319"/>
                <a:gd name="connsiteY823" fmla="*/ 338305 h 2455878"/>
                <a:gd name="connsiteX824" fmla="*/ 808100 w 1786319"/>
                <a:gd name="connsiteY824" fmla="*/ 339933 h 2455878"/>
                <a:gd name="connsiteX825" fmla="*/ 789510 w 1786319"/>
                <a:gd name="connsiteY825" fmla="*/ 335238 h 2455878"/>
                <a:gd name="connsiteX826" fmla="*/ 783619 w 1786319"/>
                <a:gd name="connsiteY826" fmla="*/ 328991 h 2455878"/>
                <a:gd name="connsiteX827" fmla="*/ 783124 w 1786319"/>
                <a:gd name="connsiteY827" fmla="*/ 333204 h 2455878"/>
                <a:gd name="connsiteX828" fmla="*/ 754227 w 1786319"/>
                <a:gd name="connsiteY828" fmla="*/ 324092 h 2455878"/>
                <a:gd name="connsiteX829" fmla="*/ 750733 w 1786319"/>
                <a:gd name="connsiteY829" fmla="*/ 311844 h 2455878"/>
                <a:gd name="connsiteX830" fmla="*/ 734545 w 1786319"/>
                <a:gd name="connsiteY830" fmla="*/ 307755 h 2455878"/>
                <a:gd name="connsiteX831" fmla="*/ 728653 w 1786319"/>
                <a:gd name="connsiteY831" fmla="*/ 301509 h 2455878"/>
                <a:gd name="connsiteX832" fmla="*/ 728159 w 1786319"/>
                <a:gd name="connsiteY832" fmla="*/ 305722 h 2455878"/>
                <a:gd name="connsiteX833" fmla="*/ 699261 w 1786319"/>
                <a:gd name="connsiteY833" fmla="*/ 296610 h 2455878"/>
                <a:gd name="connsiteX834" fmla="*/ 587261 w 1786319"/>
                <a:gd name="connsiteY834" fmla="*/ 227566 h 2455878"/>
                <a:gd name="connsiteX835" fmla="*/ 584926 w 1786319"/>
                <a:gd name="connsiteY835" fmla="*/ 231107 h 2455878"/>
                <a:gd name="connsiteX836" fmla="*/ 582326 w 1786319"/>
                <a:gd name="connsiteY836" fmla="*/ 231286 h 2455878"/>
                <a:gd name="connsiteX837" fmla="*/ 580951 w 1786319"/>
                <a:gd name="connsiteY837" fmla="*/ 233218 h 2455878"/>
                <a:gd name="connsiteX838" fmla="*/ 576282 w 1786319"/>
                <a:gd name="connsiteY838" fmla="*/ 235602 h 2455878"/>
                <a:gd name="connsiteX839" fmla="*/ 586052 w 1786319"/>
                <a:gd name="connsiteY839" fmla="*/ 239744 h 2455878"/>
                <a:gd name="connsiteX840" fmla="*/ 599481 w 1786319"/>
                <a:gd name="connsiteY840" fmla="*/ 259269 h 2455878"/>
                <a:gd name="connsiteX841" fmla="*/ 598038 w 1786319"/>
                <a:gd name="connsiteY841" fmla="*/ 261159 h 2455878"/>
                <a:gd name="connsiteX842" fmla="*/ 598773 w 1786319"/>
                <a:gd name="connsiteY842" fmla="*/ 263420 h 2455878"/>
                <a:gd name="connsiteX843" fmla="*/ 579628 w 1786319"/>
                <a:gd name="connsiteY843" fmla="*/ 277385 h 2455878"/>
                <a:gd name="connsiteX844" fmla="*/ 569035 w 1786319"/>
                <a:gd name="connsiteY844" fmla="*/ 278053 h 2455878"/>
                <a:gd name="connsiteX845" fmla="*/ 572650 w 1786319"/>
                <a:gd name="connsiteY845" fmla="*/ 281850 h 2455878"/>
                <a:gd name="connsiteX846" fmla="*/ 569931 w 1786319"/>
                <a:gd name="connsiteY846" fmla="*/ 298860 h 2455878"/>
                <a:gd name="connsiteX847" fmla="*/ 560034 w 1786319"/>
                <a:gd name="connsiteY847" fmla="*/ 301983 h 2455878"/>
                <a:gd name="connsiteX848" fmla="*/ 566414 w 1786319"/>
                <a:gd name="connsiteY848" fmla="*/ 300770 h 2455878"/>
                <a:gd name="connsiteX849" fmla="*/ 570908 w 1786319"/>
                <a:gd name="connsiteY849" fmla="*/ 301509 h 2455878"/>
                <a:gd name="connsiteX850" fmla="*/ 596732 w 1786319"/>
                <a:gd name="connsiteY850" fmla="*/ 286922 h 2455878"/>
                <a:gd name="connsiteX851" fmla="*/ 623032 w 1786319"/>
                <a:gd name="connsiteY851" fmla="*/ 279552 h 2455878"/>
                <a:gd name="connsiteX852" fmla="*/ 642527 w 1786319"/>
                <a:gd name="connsiteY852" fmla="*/ 281072 h 2455878"/>
                <a:gd name="connsiteX853" fmla="*/ 641019 w 1786319"/>
                <a:gd name="connsiteY853" fmla="*/ 279766 h 2455878"/>
                <a:gd name="connsiteX854" fmla="*/ 638562 w 1786319"/>
                <a:gd name="connsiteY854" fmla="*/ 271539 h 2455878"/>
                <a:gd name="connsiteX855" fmla="*/ 636227 w 1786319"/>
                <a:gd name="connsiteY855" fmla="*/ 275080 h 2455878"/>
                <a:gd name="connsiteX856" fmla="*/ 614505 w 1786319"/>
                <a:gd name="connsiteY856" fmla="*/ 253956 h 2455878"/>
                <a:gd name="connsiteX857" fmla="*/ 617714 w 1786319"/>
                <a:gd name="connsiteY857" fmla="*/ 237109 h 2455878"/>
                <a:gd name="connsiteX858" fmla="*/ 607616 w 1786319"/>
                <a:gd name="connsiteY858" fmla="*/ 248143 h 2455878"/>
                <a:gd name="connsiteX859" fmla="*/ 605864 w 1786319"/>
                <a:gd name="connsiteY859" fmla="*/ 247349 h 2455878"/>
                <a:gd name="connsiteX860" fmla="*/ 604215 w 1786319"/>
                <a:gd name="connsiteY860" fmla="*/ 248341 h 2455878"/>
                <a:gd name="connsiteX861" fmla="*/ 589718 w 1786319"/>
                <a:gd name="connsiteY861" fmla="*/ 235793 h 2455878"/>
                <a:gd name="connsiteX862" fmla="*/ 150023 w 1786319"/>
                <a:gd name="connsiteY862" fmla="*/ 225190 h 2455878"/>
                <a:gd name="connsiteX863" fmla="*/ 144512 w 1786319"/>
                <a:gd name="connsiteY863" fmla="*/ 249384 h 2455878"/>
                <a:gd name="connsiteX864" fmla="*/ 136707 w 1786319"/>
                <a:gd name="connsiteY864" fmla="*/ 254085 h 2455878"/>
                <a:gd name="connsiteX865" fmla="*/ 132699 w 1786319"/>
                <a:gd name="connsiteY865" fmla="*/ 252431 h 2455878"/>
                <a:gd name="connsiteX866" fmla="*/ 134749 w 1786319"/>
                <a:gd name="connsiteY866" fmla="*/ 255160 h 2455878"/>
                <a:gd name="connsiteX867" fmla="*/ 148024 w 1786319"/>
                <a:gd name="connsiteY867" fmla="*/ 250796 h 2455878"/>
                <a:gd name="connsiteX868" fmla="*/ 161654 w 1786319"/>
                <a:gd name="connsiteY868" fmla="*/ 252285 h 2455878"/>
                <a:gd name="connsiteX869" fmla="*/ 159903 w 1786319"/>
                <a:gd name="connsiteY869" fmla="*/ 247342 h 2455878"/>
                <a:gd name="connsiteX870" fmla="*/ 160450 w 1786319"/>
                <a:gd name="connsiteY870" fmla="*/ 238223 h 2455878"/>
                <a:gd name="connsiteX871" fmla="*/ 442595 w 1786319"/>
                <a:gd name="connsiteY871" fmla="*/ 221680 h 2455878"/>
                <a:gd name="connsiteX872" fmla="*/ 439223 w 1786319"/>
                <a:gd name="connsiteY872" fmla="*/ 224316 h 2455878"/>
                <a:gd name="connsiteX873" fmla="*/ 434120 w 1786319"/>
                <a:gd name="connsiteY873" fmla="*/ 225520 h 2455878"/>
                <a:gd name="connsiteX874" fmla="*/ 442624 w 1786319"/>
                <a:gd name="connsiteY874" fmla="*/ 231870 h 2455878"/>
                <a:gd name="connsiteX875" fmla="*/ 451874 w 1786319"/>
                <a:gd name="connsiteY875" fmla="*/ 244185 h 2455878"/>
                <a:gd name="connsiteX876" fmla="*/ 451122 w 1786319"/>
                <a:gd name="connsiteY876" fmla="*/ 252845 h 2455878"/>
                <a:gd name="connsiteX877" fmla="*/ 475994 w 1786319"/>
                <a:gd name="connsiteY877" fmla="*/ 256937 h 2455878"/>
                <a:gd name="connsiteX878" fmla="*/ 464428 w 1786319"/>
                <a:gd name="connsiteY878" fmla="*/ 238630 h 2455878"/>
                <a:gd name="connsiteX879" fmla="*/ 464520 w 1786319"/>
                <a:gd name="connsiteY879" fmla="*/ 238093 h 2455878"/>
                <a:gd name="connsiteX880" fmla="*/ 469993 w 1786319"/>
                <a:gd name="connsiteY880" fmla="*/ 233764 h 2455878"/>
                <a:gd name="connsiteX881" fmla="*/ 508924 w 1786319"/>
                <a:gd name="connsiteY881" fmla="*/ 209482 h 2455878"/>
                <a:gd name="connsiteX882" fmla="*/ 498836 w 1786319"/>
                <a:gd name="connsiteY882" fmla="*/ 210118 h 2455878"/>
                <a:gd name="connsiteX883" fmla="*/ 501469 w 1786319"/>
                <a:gd name="connsiteY883" fmla="*/ 212885 h 2455878"/>
                <a:gd name="connsiteX884" fmla="*/ 523637 w 1786319"/>
                <a:gd name="connsiteY884" fmla="*/ 204294 h 2455878"/>
                <a:gd name="connsiteX885" fmla="*/ 516595 w 1786319"/>
                <a:gd name="connsiteY885" fmla="*/ 206850 h 2455878"/>
                <a:gd name="connsiteX886" fmla="*/ 525768 w 1786319"/>
                <a:gd name="connsiteY886" fmla="*/ 206139 h 2455878"/>
                <a:gd name="connsiteX887" fmla="*/ 675814 w 1786319"/>
                <a:gd name="connsiteY887" fmla="*/ 204049 h 2455878"/>
                <a:gd name="connsiteX888" fmla="*/ 684576 w 1786319"/>
                <a:gd name="connsiteY888" fmla="*/ 215448 h 2455878"/>
                <a:gd name="connsiteX889" fmla="*/ 691811 w 1786319"/>
                <a:gd name="connsiteY889" fmla="*/ 238470 h 2455878"/>
                <a:gd name="connsiteX890" fmla="*/ 693756 w 1786319"/>
                <a:gd name="connsiteY890" fmla="*/ 232485 h 2455878"/>
                <a:gd name="connsiteX891" fmla="*/ 681196 w 1786319"/>
                <a:gd name="connsiteY891" fmla="*/ 205415 h 2455878"/>
                <a:gd name="connsiteX892" fmla="*/ 676869 w 1786319"/>
                <a:gd name="connsiteY892" fmla="*/ 204861 h 2455878"/>
                <a:gd name="connsiteX893" fmla="*/ 145877 w 1786319"/>
                <a:gd name="connsiteY893" fmla="*/ 198211 h 2455878"/>
                <a:gd name="connsiteX894" fmla="*/ 147371 w 1786319"/>
                <a:gd name="connsiteY894" fmla="*/ 201092 h 2455878"/>
                <a:gd name="connsiteX895" fmla="*/ 150894 w 1786319"/>
                <a:gd name="connsiteY895" fmla="*/ 220883 h 2455878"/>
                <a:gd name="connsiteX896" fmla="*/ 165878 w 1786319"/>
                <a:gd name="connsiteY896" fmla="*/ 211532 h 2455878"/>
                <a:gd name="connsiteX897" fmla="*/ 168098 w 1786319"/>
                <a:gd name="connsiteY897" fmla="*/ 204312 h 2455878"/>
                <a:gd name="connsiteX898" fmla="*/ 169909 w 1786319"/>
                <a:gd name="connsiteY898" fmla="*/ 201286 h 2455878"/>
                <a:gd name="connsiteX899" fmla="*/ 554254 w 1786319"/>
                <a:gd name="connsiteY899" fmla="*/ 192561 h 2455878"/>
                <a:gd name="connsiteX900" fmla="*/ 552769 w 1786319"/>
                <a:gd name="connsiteY900" fmla="*/ 201018 h 2455878"/>
                <a:gd name="connsiteX901" fmla="*/ 549784 w 1786319"/>
                <a:gd name="connsiteY901" fmla="*/ 204279 h 2455878"/>
                <a:gd name="connsiteX902" fmla="*/ 557974 w 1786319"/>
                <a:gd name="connsiteY902" fmla="*/ 203646 h 2455878"/>
                <a:gd name="connsiteX903" fmla="*/ 564045 w 1786319"/>
                <a:gd name="connsiteY903" fmla="*/ 205564 h 2455878"/>
                <a:gd name="connsiteX904" fmla="*/ 565985 w 1786319"/>
                <a:gd name="connsiteY904" fmla="*/ 195379 h 2455878"/>
                <a:gd name="connsiteX905" fmla="*/ 556984 w 1786319"/>
                <a:gd name="connsiteY905" fmla="*/ 195807 h 2455878"/>
                <a:gd name="connsiteX906" fmla="*/ 303750 w 1786319"/>
                <a:gd name="connsiteY906" fmla="*/ 185769 h 2455878"/>
                <a:gd name="connsiteX907" fmla="*/ 304231 w 1786319"/>
                <a:gd name="connsiteY907" fmla="*/ 186608 h 2455878"/>
                <a:gd name="connsiteX908" fmla="*/ 306893 w 1786319"/>
                <a:gd name="connsiteY908" fmla="*/ 186332 h 2455878"/>
                <a:gd name="connsiteX909" fmla="*/ 176937 w 1786319"/>
                <a:gd name="connsiteY909" fmla="*/ 181240 h 2455878"/>
                <a:gd name="connsiteX910" fmla="*/ 179365 w 1786319"/>
                <a:gd name="connsiteY910" fmla="*/ 185479 h 2455878"/>
                <a:gd name="connsiteX911" fmla="*/ 181421 w 1786319"/>
                <a:gd name="connsiteY911" fmla="*/ 182044 h 2455878"/>
                <a:gd name="connsiteX912" fmla="*/ 336089 w 1786319"/>
                <a:gd name="connsiteY912" fmla="*/ 178277 h 2455878"/>
                <a:gd name="connsiteX913" fmla="*/ 336116 w 1786319"/>
                <a:gd name="connsiteY913" fmla="*/ 178636 h 2455878"/>
                <a:gd name="connsiteX914" fmla="*/ 329509 w 1786319"/>
                <a:gd name="connsiteY914" fmla="*/ 185986 h 2455878"/>
                <a:gd name="connsiteX915" fmla="*/ 317565 w 1786319"/>
                <a:gd name="connsiteY915" fmla="*/ 187277 h 2455878"/>
                <a:gd name="connsiteX916" fmla="*/ 339818 w 1786319"/>
                <a:gd name="connsiteY916" fmla="*/ 194550 h 2455878"/>
                <a:gd name="connsiteX917" fmla="*/ 353891 w 1786319"/>
                <a:gd name="connsiteY917" fmla="*/ 188115 h 2455878"/>
                <a:gd name="connsiteX918" fmla="*/ 357539 w 1786319"/>
                <a:gd name="connsiteY918" fmla="*/ 187737 h 2455878"/>
                <a:gd name="connsiteX919" fmla="*/ 723799 w 1786319"/>
                <a:gd name="connsiteY919" fmla="*/ 156092 h 2455878"/>
                <a:gd name="connsiteX920" fmla="*/ 721406 w 1786319"/>
                <a:gd name="connsiteY920" fmla="*/ 158373 h 2455878"/>
                <a:gd name="connsiteX921" fmla="*/ 717277 w 1786319"/>
                <a:gd name="connsiteY921" fmla="*/ 159347 h 2455878"/>
                <a:gd name="connsiteX922" fmla="*/ 724158 w 1786319"/>
                <a:gd name="connsiteY922" fmla="*/ 164484 h 2455878"/>
                <a:gd name="connsiteX923" fmla="*/ 731642 w 1786319"/>
                <a:gd name="connsiteY923" fmla="*/ 174448 h 2455878"/>
                <a:gd name="connsiteX924" fmla="*/ 731034 w 1786319"/>
                <a:gd name="connsiteY924" fmla="*/ 181455 h 2455878"/>
                <a:gd name="connsiteX925" fmla="*/ 754028 w 1786319"/>
                <a:gd name="connsiteY925" fmla="*/ 185238 h 2455878"/>
                <a:gd name="connsiteX926" fmla="*/ 741800 w 1786319"/>
                <a:gd name="connsiteY926" fmla="*/ 169954 h 2455878"/>
                <a:gd name="connsiteX927" fmla="*/ 741874 w 1786319"/>
                <a:gd name="connsiteY927" fmla="*/ 169519 h 2455878"/>
                <a:gd name="connsiteX928" fmla="*/ 746996 w 1786319"/>
                <a:gd name="connsiteY928" fmla="*/ 166323 h 2455878"/>
                <a:gd name="connsiteX929" fmla="*/ 780123 w 1786319"/>
                <a:gd name="connsiteY929" fmla="*/ 145651 h 2455878"/>
                <a:gd name="connsiteX930" fmla="*/ 778208 w 1786319"/>
                <a:gd name="connsiteY930" fmla="*/ 146346 h 2455878"/>
                <a:gd name="connsiteX931" fmla="*/ 769638 w 1786319"/>
                <a:gd name="connsiteY931" fmla="*/ 146885 h 2455878"/>
                <a:gd name="connsiteX932" fmla="*/ 772562 w 1786319"/>
                <a:gd name="connsiteY932" fmla="*/ 149958 h 2455878"/>
                <a:gd name="connsiteX933" fmla="*/ 772662 w 1786319"/>
                <a:gd name="connsiteY933" fmla="*/ 150306 h 2455878"/>
                <a:gd name="connsiteX934" fmla="*/ 498486 w 1786319"/>
                <a:gd name="connsiteY934" fmla="*/ 139097 h 2455878"/>
                <a:gd name="connsiteX935" fmla="*/ 503032 w 1786319"/>
                <a:gd name="connsiteY935" fmla="*/ 140533 h 2455878"/>
                <a:gd name="connsiteX936" fmla="*/ 503508 w 1786319"/>
                <a:gd name="connsiteY936" fmla="*/ 139739 h 2455878"/>
                <a:gd name="connsiteX937" fmla="*/ 611797 w 1786319"/>
                <a:gd name="connsiteY937" fmla="*/ 127185 h 2455878"/>
                <a:gd name="connsiteX938" fmla="*/ 612044 w 1786319"/>
                <a:gd name="connsiteY938" fmla="*/ 127616 h 2455878"/>
                <a:gd name="connsiteX939" fmla="*/ 617566 w 1786319"/>
                <a:gd name="connsiteY939" fmla="*/ 128219 h 2455878"/>
                <a:gd name="connsiteX940" fmla="*/ 693890 w 1786319"/>
                <a:gd name="connsiteY940" fmla="*/ 126099 h 2455878"/>
                <a:gd name="connsiteX941" fmla="*/ 693170 w 1786319"/>
                <a:gd name="connsiteY941" fmla="*/ 127041 h 2455878"/>
                <a:gd name="connsiteX942" fmla="*/ 694784 w 1786319"/>
                <a:gd name="connsiteY942" fmla="*/ 127217 h 2455878"/>
                <a:gd name="connsiteX943" fmla="*/ 509194 w 1786319"/>
                <a:gd name="connsiteY943" fmla="*/ 123521 h 2455878"/>
                <a:gd name="connsiteX944" fmla="*/ 511160 w 1786319"/>
                <a:gd name="connsiteY944" fmla="*/ 126950 h 2455878"/>
                <a:gd name="connsiteX945" fmla="*/ 512821 w 1786319"/>
                <a:gd name="connsiteY945" fmla="*/ 124171 h 2455878"/>
                <a:gd name="connsiteX946" fmla="*/ 637962 w 1786319"/>
                <a:gd name="connsiteY946" fmla="*/ 121123 h 2455878"/>
                <a:gd name="connsiteX947" fmla="*/ 637984 w 1786319"/>
                <a:gd name="connsiteY947" fmla="*/ 121413 h 2455878"/>
                <a:gd name="connsiteX948" fmla="*/ 632639 w 1786319"/>
                <a:gd name="connsiteY948" fmla="*/ 127360 h 2455878"/>
                <a:gd name="connsiteX949" fmla="*/ 621114 w 1786319"/>
                <a:gd name="connsiteY949" fmla="*/ 128606 h 2455878"/>
                <a:gd name="connsiteX950" fmla="*/ 632002 w 1786319"/>
                <a:gd name="connsiteY950" fmla="*/ 129796 h 2455878"/>
                <a:gd name="connsiteX951" fmla="*/ 642654 w 1786319"/>
                <a:gd name="connsiteY951" fmla="*/ 135282 h 2455878"/>
                <a:gd name="connsiteX952" fmla="*/ 658361 w 1786319"/>
                <a:gd name="connsiteY952" fmla="*/ 130120 h 2455878"/>
                <a:gd name="connsiteX953" fmla="*/ 529791 w 1786319"/>
                <a:gd name="connsiteY953" fmla="*/ 75231 h 2455878"/>
                <a:gd name="connsiteX954" fmla="*/ 533944 w 1786319"/>
                <a:gd name="connsiteY954" fmla="*/ 81690 h 2455878"/>
                <a:gd name="connsiteX955" fmla="*/ 527193 w 1786319"/>
                <a:gd name="connsiteY955" fmla="*/ 90582 h 2455878"/>
                <a:gd name="connsiteX956" fmla="*/ 523064 w 1786319"/>
                <a:gd name="connsiteY956" fmla="*/ 91556 h 2455878"/>
                <a:gd name="connsiteX957" fmla="*/ 529944 w 1786319"/>
                <a:gd name="connsiteY957" fmla="*/ 96693 h 2455878"/>
                <a:gd name="connsiteX958" fmla="*/ 537429 w 1786319"/>
                <a:gd name="connsiteY958" fmla="*/ 106656 h 2455878"/>
                <a:gd name="connsiteX959" fmla="*/ 537213 w 1786319"/>
                <a:gd name="connsiteY959" fmla="*/ 109144 h 2455878"/>
                <a:gd name="connsiteX960" fmla="*/ 552014 w 1786319"/>
                <a:gd name="connsiteY960" fmla="*/ 120975 h 2455878"/>
                <a:gd name="connsiteX961" fmla="*/ 565483 w 1786319"/>
                <a:gd name="connsiteY961" fmla="*/ 138494 h 2455878"/>
                <a:gd name="connsiteX962" fmla="*/ 565796 w 1786319"/>
                <a:gd name="connsiteY962" fmla="*/ 139491 h 2455878"/>
                <a:gd name="connsiteX963" fmla="*/ 578300 w 1786319"/>
                <a:gd name="connsiteY963" fmla="*/ 135382 h 2455878"/>
                <a:gd name="connsiteX964" fmla="*/ 557168 w 1786319"/>
                <a:gd name="connsiteY964" fmla="*/ 119125 h 2455878"/>
                <a:gd name="connsiteX965" fmla="*/ 538607 w 1786319"/>
                <a:gd name="connsiteY965" fmla="*/ 79119 h 2455878"/>
                <a:gd name="connsiteX966" fmla="*/ 555748 w 1786319"/>
                <a:gd name="connsiteY966" fmla="*/ 1000 h 2455878"/>
                <a:gd name="connsiteX967" fmla="*/ 574338 w 1786319"/>
                <a:gd name="connsiteY967" fmla="*/ 24927 h 2455878"/>
                <a:gd name="connsiteX968" fmla="*/ 570559 w 1786319"/>
                <a:gd name="connsiteY968" fmla="*/ 26856 h 2455878"/>
                <a:gd name="connsiteX969" fmla="*/ 578465 w 1786319"/>
                <a:gd name="connsiteY969" fmla="*/ 30208 h 2455878"/>
                <a:gd name="connsiteX970" fmla="*/ 589330 w 1786319"/>
                <a:gd name="connsiteY970" fmla="*/ 46005 h 2455878"/>
                <a:gd name="connsiteX971" fmla="*/ 588162 w 1786319"/>
                <a:gd name="connsiteY971" fmla="*/ 47534 h 2455878"/>
                <a:gd name="connsiteX972" fmla="*/ 588757 w 1786319"/>
                <a:gd name="connsiteY972" fmla="*/ 49363 h 2455878"/>
                <a:gd name="connsiteX973" fmla="*/ 573267 w 1786319"/>
                <a:gd name="connsiteY973" fmla="*/ 60662 h 2455878"/>
                <a:gd name="connsiteX974" fmla="*/ 564697 w 1786319"/>
                <a:gd name="connsiteY974" fmla="*/ 61203 h 2455878"/>
                <a:gd name="connsiteX975" fmla="*/ 567622 w 1786319"/>
                <a:gd name="connsiteY975" fmla="*/ 64275 h 2455878"/>
                <a:gd name="connsiteX976" fmla="*/ 567998 w 1786319"/>
                <a:gd name="connsiteY976" fmla="*/ 65583 h 2455878"/>
                <a:gd name="connsiteX977" fmla="*/ 582465 w 1786319"/>
                <a:gd name="connsiteY977" fmla="*/ 60829 h 2455878"/>
                <a:gd name="connsiteX978" fmla="*/ 610015 w 1786319"/>
                <a:gd name="connsiteY978" fmla="*/ 63838 h 2455878"/>
                <a:gd name="connsiteX979" fmla="*/ 623065 w 1786319"/>
                <a:gd name="connsiteY979" fmla="*/ 70559 h 2455878"/>
                <a:gd name="connsiteX980" fmla="*/ 645002 w 1786319"/>
                <a:gd name="connsiteY980" fmla="*/ 56869 h 2455878"/>
                <a:gd name="connsiteX981" fmla="*/ 698927 w 1786319"/>
                <a:gd name="connsiteY981" fmla="*/ 78059 h 2455878"/>
                <a:gd name="connsiteX982" fmla="*/ 695149 w 1786319"/>
                <a:gd name="connsiteY982" fmla="*/ 79988 h 2455878"/>
                <a:gd name="connsiteX983" fmla="*/ 703054 w 1786319"/>
                <a:gd name="connsiteY983" fmla="*/ 83340 h 2455878"/>
                <a:gd name="connsiteX984" fmla="*/ 712696 w 1786319"/>
                <a:gd name="connsiteY984" fmla="*/ 91236 h 2455878"/>
                <a:gd name="connsiteX985" fmla="*/ 713554 w 1786319"/>
                <a:gd name="connsiteY985" fmla="*/ 96782 h 2455878"/>
                <a:gd name="connsiteX986" fmla="*/ 725353 w 1786319"/>
                <a:gd name="connsiteY986" fmla="*/ 89419 h 2455878"/>
                <a:gd name="connsiteX987" fmla="*/ 779279 w 1786319"/>
                <a:gd name="connsiteY987" fmla="*/ 110609 h 2455878"/>
                <a:gd name="connsiteX988" fmla="*/ 775501 w 1786319"/>
                <a:gd name="connsiteY988" fmla="*/ 112538 h 2455878"/>
                <a:gd name="connsiteX989" fmla="*/ 783406 w 1786319"/>
                <a:gd name="connsiteY989" fmla="*/ 115890 h 2455878"/>
                <a:gd name="connsiteX990" fmla="*/ 794272 w 1786319"/>
                <a:gd name="connsiteY990" fmla="*/ 131688 h 2455878"/>
                <a:gd name="connsiteX991" fmla="*/ 793104 w 1786319"/>
                <a:gd name="connsiteY991" fmla="*/ 133216 h 2455878"/>
                <a:gd name="connsiteX992" fmla="*/ 793698 w 1786319"/>
                <a:gd name="connsiteY992" fmla="*/ 135047 h 2455878"/>
                <a:gd name="connsiteX993" fmla="*/ 789922 w 1786319"/>
                <a:gd name="connsiteY993" fmla="*/ 142095 h 2455878"/>
                <a:gd name="connsiteX994" fmla="*/ 784009 w 1786319"/>
                <a:gd name="connsiteY994" fmla="*/ 144240 h 2455878"/>
                <a:gd name="connsiteX995" fmla="*/ 817487 w 1786319"/>
                <a:gd name="connsiteY995" fmla="*/ 141648 h 2455878"/>
                <a:gd name="connsiteX996" fmla="*/ 836078 w 1786319"/>
                <a:gd name="connsiteY996" fmla="*/ 165574 h 2455878"/>
                <a:gd name="connsiteX997" fmla="*/ 832299 w 1786319"/>
                <a:gd name="connsiteY997" fmla="*/ 167503 h 2455878"/>
                <a:gd name="connsiteX998" fmla="*/ 840205 w 1786319"/>
                <a:gd name="connsiteY998" fmla="*/ 170855 h 2455878"/>
                <a:gd name="connsiteX999" fmla="*/ 851070 w 1786319"/>
                <a:gd name="connsiteY999" fmla="*/ 186653 h 2455878"/>
                <a:gd name="connsiteX1000" fmla="*/ 849902 w 1786319"/>
                <a:gd name="connsiteY1000" fmla="*/ 188182 h 2455878"/>
                <a:gd name="connsiteX1001" fmla="*/ 850497 w 1786319"/>
                <a:gd name="connsiteY1001" fmla="*/ 190011 h 2455878"/>
                <a:gd name="connsiteX1002" fmla="*/ 835007 w 1786319"/>
                <a:gd name="connsiteY1002" fmla="*/ 201310 h 2455878"/>
                <a:gd name="connsiteX1003" fmla="*/ 826437 w 1786319"/>
                <a:gd name="connsiteY1003" fmla="*/ 201851 h 2455878"/>
                <a:gd name="connsiteX1004" fmla="*/ 829361 w 1786319"/>
                <a:gd name="connsiteY1004" fmla="*/ 204923 h 2455878"/>
                <a:gd name="connsiteX1005" fmla="*/ 803887 w 1786319"/>
                <a:gd name="connsiteY1005" fmla="*/ 221329 h 2455878"/>
                <a:gd name="connsiteX1006" fmla="*/ 774704 w 1786319"/>
                <a:gd name="connsiteY1006" fmla="*/ 208457 h 2455878"/>
                <a:gd name="connsiteX1007" fmla="*/ 769044 w 1786319"/>
                <a:gd name="connsiteY1007" fmla="*/ 213339 h 2455878"/>
                <a:gd name="connsiteX1008" fmla="*/ 764915 w 1786319"/>
                <a:gd name="connsiteY1008" fmla="*/ 214312 h 2455878"/>
                <a:gd name="connsiteX1009" fmla="*/ 771795 w 1786319"/>
                <a:gd name="connsiteY1009" fmla="*/ 219450 h 2455878"/>
                <a:gd name="connsiteX1010" fmla="*/ 778587 w 1786319"/>
                <a:gd name="connsiteY1010" fmla="*/ 237380 h 2455878"/>
                <a:gd name="connsiteX1011" fmla="*/ 777089 w 1786319"/>
                <a:gd name="connsiteY1011" fmla="*/ 238587 h 2455878"/>
                <a:gd name="connsiteX1012" fmla="*/ 777231 w 1786319"/>
                <a:gd name="connsiteY1012" fmla="*/ 240506 h 2455878"/>
                <a:gd name="connsiteX1013" fmla="*/ 771886 w 1786319"/>
                <a:gd name="connsiteY1013" fmla="*/ 246453 h 2455878"/>
                <a:gd name="connsiteX1014" fmla="*/ 765955 w 1786319"/>
                <a:gd name="connsiteY1014" fmla="*/ 247094 h 2455878"/>
                <a:gd name="connsiteX1015" fmla="*/ 787789 w 1786319"/>
                <a:gd name="connsiteY1015" fmla="*/ 254322 h 2455878"/>
                <a:gd name="connsiteX1016" fmla="*/ 779037 w 1786319"/>
                <a:gd name="connsiteY1016" fmla="*/ 235458 h 2455878"/>
                <a:gd name="connsiteX1017" fmla="*/ 779213 w 1786319"/>
                <a:gd name="connsiteY1017" fmla="*/ 235054 h 2455878"/>
                <a:gd name="connsiteX1018" fmla="*/ 824316 w 1786319"/>
                <a:gd name="connsiteY1018" fmla="*/ 220230 h 2455878"/>
                <a:gd name="connsiteX1019" fmla="*/ 828305 w 1786319"/>
                <a:gd name="connsiteY1019" fmla="*/ 220886 h 2455878"/>
                <a:gd name="connsiteX1020" fmla="*/ 870125 w 1786319"/>
                <a:gd name="connsiteY1020" fmla="*/ 203064 h 2455878"/>
                <a:gd name="connsiteX1021" fmla="*/ 920131 w 1786319"/>
                <a:gd name="connsiteY1021" fmla="*/ 232327 h 2455878"/>
                <a:gd name="connsiteX1022" fmla="*/ 916100 w 1786319"/>
                <a:gd name="connsiteY1022" fmla="*/ 233649 h 2455878"/>
                <a:gd name="connsiteX1023" fmla="*/ 923394 w 1786319"/>
                <a:gd name="connsiteY1023" fmla="*/ 238182 h 2455878"/>
                <a:gd name="connsiteX1024" fmla="*/ 931689 w 1786319"/>
                <a:gd name="connsiteY1024" fmla="*/ 255467 h 2455878"/>
                <a:gd name="connsiteX1025" fmla="*/ 930488 w 1786319"/>
                <a:gd name="connsiteY1025" fmla="*/ 256617 h 2455878"/>
                <a:gd name="connsiteX1026" fmla="*/ 960426 w 1786319"/>
                <a:gd name="connsiteY1026" fmla="*/ 258950 h 2455878"/>
                <a:gd name="connsiteX1027" fmla="*/ 980849 w 1786319"/>
                <a:gd name="connsiteY1027" fmla="*/ 279575 h 2455878"/>
                <a:gd name="connsiteX1028" fmla="*/ 978286 w 1786319"/>
                <a:gd name="connsiteY1028" fmla="*/ 282198 h 2455878"/>
                <a:gd name="connsiteX1029" fmla="*/ 1002874 w 1786319"/>
                <a:gd name="connsiteY1029" fmla="*/ 279391 h 2455878"/>
                <a:gd name="connsiteX1030" fmla="*/ 1022323 w 1786319"/>
                <a:gd name="connsiteY1030" fmla="*/ 302625 h 2455878"/>
                <a:gd name="connsiteX1031" fmla="*/ 1018617 w 1786319"/>
                <a:gd name="connsiteY1031" fmla="*/ 304690 h 2455878"/>
                <a:gd name="connsiteX1032" fmla="*/ 1026639 w 1786319"/>
                <a:gd name="connsiteY1032" fmla="*/ 307752 h 2455878"/>
                <a:gd name="connsiteX1033" fmla="*/ 1038073 w 1786319"/>
                <a:gd name="connsiteY1033" fmla="*/ 323144 h 2455878"/>
                <a:gd name="connsiteX1034" fmla="*/ 1036961 w 1786319"/>
                <a:gd name="connsiteY1034" fmla="*/ 324714 h 2455878"/>
                <a:gd name="connsiteX1035" fmla="*/ 1037622 w 1786319"/>
                <a:gd name="connsiteY1035" fmla="*/ 326521 h 2455878"/>
                <a:gd name="connsiteX1036" fmla="*/ 1022553 w 1786319"/>
                <a:gd name="connsiteY1036" fmla="*/ 338376 h 2455878"/>
                <a:gd name="connsiteX1037" fmla="*/ 1014008 w 1786319"/>
                <a:gd name="connsiteY1037" fmla="*/ 339228 h 2455878"/>
                <a:gd name="connsiteX1038" fmla="*/ 1017043 w 1786319"/>
                <a:gd name="connsiteY1038" fmla="*/ 342192 h 2455878"/>
                <a:gd name="connsiteX1039" fmla="*/ 1019608 w 1786319"/>
                <a:gd name="connsiteY1039" fmla="*/ 350011 h 2455878"/>
                <a:gd name="connsiteX1040" fmla="*/ 1019343 w 1786319"/>
                <a:gd name="connsiteY1040" fmla="*/ 350385 h 2455878"/>
                <a:gd name="connsiteX1041" fmla="*/ 1046829 w 1786319"/>
                <a:gd name="connsiteY1041" fmla="*/ 343706 h 2455878"/>
                <a:gd name="connsiteX1042" fmla="*/ 1091367 w 1786319"/>
                <a:gd name="connsiteY1042" fmla="*/ 380764 h 2455878"/>
                <a:gd name="connsiteX1043" fmla="*/ 1087174 w 1786319"/>
                <a:gd name="connsiteY1043" fmla="*/ 381408 h 2455878"/>
                <a:gd name="connsiteX1044" fmla="*/ 1093626 w 1786319"/>
                <a:gd name="connsiteY1044" fmla="*/ 387075 h 2455878"/>
                <a:gd name="connsiteX1045" fmla="*/ 1098979 w 1786319"/>
                <a:gd name="connsiteY1045" fmla="*/ 405485 h 2455878"/>
                <a:gd name="connsiteX1046" fmla="*/ 1097390 w 1786319"/>
                <a:gd name="connsiteY1046" fmla="*/ 406570 h 2455878"/>
                <a:gd name="connsiteX1047" fmla="*/ 1097379 w 1786319"/>
                <a:gd name="connsiteY1047" fmla="*/ 408494 h 2455878"/>
                <a:gd name="connsiteX1048" fmla="*/ 1079124 w 1786319"/>
                <a:gd name="connsiteY1048" fmla="*/ 414354 h 2455878"/>
                <a:gd name="connsiteX1049" fmla="*/ 1070819 w 1786319"/>
                <a:gd name="connsiteY1049" fmla="*/ 412176 h 2455878"/>
                <a:gd name="connsiteX1050" fmla="*/ 1072630 w 1786319"/>
                <a:gd name="connsiteY1050" fmla="*/ 416011 h 2455878"/>
                <a:gd name="connsiteX1051" fmla="*/ 1016999 w 1786319"/>
                <a:gd name="connsiteY1051" fmla="*/ 399819 h 2455878"/>
                <a:gd name="connsiteX1052" fmla="*/ 1001525 w 1786319"/>
                <a:gd name="connsiteY1052" fmla="*/ 358106 h 2455878"/>
                <a:gd name="connsiteX1053" fmla="*/ 992182 w 1786319"/>
                <a:gd name="connsiteY1053" fmla="*/ 359513 h 2455878"/>
                <a:gd name="connsiteX1054" fmla="*/ 959257 w 1786319"/>
                <a:gd name="connsiteY1054" fmla="*/ 346401 h 2455878"/>
                <a:gd name="connsiteX1055" fmla="*/ 950502 w 1786319"/>
                <a:gd name="connsiteY1055" fmla="*/ 336239 h 2455878"/>
                <a:gd name="connsiteX1056" fmla="*/ 934684 w 1786319"/>
                <a:gd name="connsiteY1056" fmla="*/ 335575 h 2455878"/>
                <a:gd name="connsiteX1057" fmla="*/ 932320 w 1786319"/>
                <a:gd name="connsiteY1057" fmla="*/ 334058 h 2455878"/>
                <a:gd name="connsiteX1058" fmla="*/ 934618 w 1786319"/>
                <a:gd name="connsiteY1058" fmla="*/ 343091 h 2455878"/>
                <a:gd name="connsiteX1059" fmla="*/ 930265 w 1786319"/>
                <a:gd name="connsiteY1059" fmla="*/ 345346 h 2455878"/>
                <a:gd name="connsiteX1060" fmla="*/ 958634 w 1786319"/>
                <a:gd name="connsiteY1060" fmla="*/ 364412 h 2455878"/>
                <a:gd name="connsiteX1061" fmla="*/ 958376 w 1786319"/>
                <a:gd name="connsiteY1061" fmla="*/ 394711 h 2455878"/>
                <a:gd name="connsiteX1062" fmla="*/ 954216 w 1786319"/>
                <a:gd name="connsiteY1062" fmla="*/ 393881 h 2455878"/>
                <a:gd name="connsiteX1063" fmla="*/ 957775 w 1786319"/>
                <a:gd name="connsiteY1063" fmla="*/ 400383 h 2455878"/>
                <a:gd name="connsiteX1064" fmla="*/ 960768 w 1786319"/>
                <a:gd name="connsiteY1064" fmla="*/ 397795 h 2455878"/>
                <a:gd name="connsiteX1065" fmla="*/ 983680 w 1786319"/>
                <a:gd name="connsiteY1065" fmla="*/ 386100 h 2455878"/>
                <a:gd name="connsiteX1066" fmla="*/ 984105 w 1786319"/>
                <a:gd name="connsiteY1066" fmla="*/ 386214 h 2455878"/>
                <a:gd name="connsiteX1067" fmla="*/ 1005455 w 1786319"/>
                <a:gd name="connsiteY1067" fmla="*/ 428620 h 2455878"/>
                <a:gd name="connsiteX1068" fmla="*/ 1005112 w 1786319"/>
                <a:gd name="connsiteY1068" fmla="*/ 452776 h 2455878"/>
                <a:gd name="connsiteX1069" fmla="*/ 1022492 w 1786319"/>
                <a:gd name="connsiteY1069" fmla="*/ 437334 h 2455878"/>
                <a:gd name="connsiteX1070" fmla="*/ 1022932 w 1786319"/>
                <a:gd name="connsiteY1070" fmla="*/ 437337 h 2455878"/>
                <a:gd name="connsiteX1071" fmla="*/ 1054269 w 1786319"/>
                <a:gd name="connsiteY1071" fmla="*/ 473003 h 2455878"/>
                <a:gd name="connsiteX1072" fmla="*/ 1059349 w 1786319"/>
                <a:gd name="connsiteY1072" fmla="*/ 493739 h 2455878"/>
                <a:gd name="connsiteX1073" fmla="*/ 1060967 w 1786319"/>
                <a:gd name="connsiteY1073" fmla="*/ 492301 h 2455878"/>
                <a:gd name="connsiteX1074" fmla="*/ 1061408 w 1786319"/>
                <a:gd name="connsiteY1074" fmla="*/ 492304 h 2455878"/>
                <a:gd name="connsiteX1075" fmla="*/ 1075993 w 1786319"/>
                <a:gd name="connsiteY1075" fmla="*/ 505584 h 2455878"/>
                <a:gd name="connsiteX1076" fmla="*/ 1070401 w 1786319"/>
                <a:gd name="connsiteY1076" fmla="*/ 482935 h 2455878"/>
                <a:gd name="connsiteX1077" fmla="*/ 1081620 w 1786319"/>
                <a:gd name="connsiteY1077" fmla="*/ 436803 h 2455878"/>
                <a:gd name="connsiteX1078" fmla="*/ 1082010 w 1786319"/>
                <a:gd name="connsiteY1078" fmla="*/ 436595 h 2455878"/>
                <a:gd name="connsiteX1079" fmla="*/ 1142700 w 1786319"/>
                <a:gd name="connsiteY1079" fmla="*/ 508751 h 2455878"/>
                <a:gd name="connsiteX1080" fmla="*/ 1138865 w 1786319"/>
                <a:gd name="connsiteY1080" fmla="*/ 506940 h 2455878"/>
                <a:gd name="connsiteX1081" fmla="*/ 1141043 w 1786319"/>
                <a:gd name="connsiteY1081" fmla="*/ 515246 h 2455878"/>
                <a:gd name="connsiteX1082" fmla="*/ 1135179 w 1786319"/>
                <a:gd name="connsiteY1082" fmla="*/ 533500 h 2455878"/>
                <a:gd name="connsiteX1083" fmla="*/ 1133254 w 1786319"/>
                <a:gd name="connsiteY1083" fmla="*/ 533510 h 2455878"/>
                <a:gd name="connsiteX1084" fmla="*/ 1132170 w 1786319"/>
                <a:gd name="connsiteY1084" fmla="*/ 535099 h 2455878"/>
                <a:gd name="connsiteX1085" fmla="*/ 1117250 w 1786319"/>
                <a:gd name="connsiteY1085" fmla="*/ 530758 h 2455878"/>
                <a:gd name="connsiteX1086" fmla="*/ 1126232 w 1786319"/>
                <a:gd name="connsiteY1086" fmla="*/ 538935 h 2455878"/>
                <a:gd name="connsiteX1087" fmla="*/ 1133044 w 1786319"/>
                <a:gd name="connsiteY1087" fmla="*/ 551212 h 2455878"/>
                <a:gd name="connsiteX1088" fmla="*/ 1164352 w 1786319"/>
                <a:gd name="connsiteY1088" fmla="*/ 549405 h 2455878"/>
                <a:gd name="connsiteX1089" fmla="*/ 1164506 w 1786319"/>
                <a:gd name="connsiteY1089" fmla="*/ 549169 h 2455878"/>
                <a:gd name="connsiteX1090" fmla="*/ 1211476 w 1786319"/>
                <a:gd name="connsiteY1090" fmla="*/ 542252 h 2455878"/>
                <a:gd name="connsiteX1091" fmla="*/ 1252416 w 1786319"/>
                <a:gd name="connsiteY1091" fmla="*/ 583249 h 2455878"/>
                <a:gd name="connsiteX1092" fmla="*/ 1248182 w 1786319"/>
                <a:gd name="connsiteY1092" fmla="*/ 583505 h 2455878"/>
                <a:gd name="connsiteX1093" fmla="*/ 1254086 w 1786319"/>
                <a:gd name="connsiteY1093" fmla="*/ 589741 h 2455878"/>
                <a:gd name="connsiteX1094" fmla="*/ 1257722 w 1786319"/>
                <a:gd name="connsiteY1094" fmla="*/ 608565 h 2455878"/>
                <a:gd name="connsiteX1095" fmla="*/ 1256039 w 1786319"/>
                <a:gd name="connsiteY1095" fmla="*/ 609499 h 2455878"/>
                <a:gd name="connsiteX1096" fmla="*/ 1255852 w 1786319"/>
                <a:gd name="connsiteY1096" fmla="*/ 611415 h 2455878"/>
                <a:gd name="connsiteX1097" fmla="*/ 1237136 w 1786319"/>
                <a:gd name="connsiteY1097" fmla="*/ 615570 h 2455878"/>
                <a:gd name="connsiteX1098" fmla="*/ 1229066 w 1786319"/>
                <a:gd name="connsiteY1098" fmla="*/ 612637 h 2455878"/>
                <a:gd name="connsiteX1099" fmla="*/ 1230516 w 1786319"/>
                <a:gd name="connsiteY1099" fmla="*/ 616623 h 2455878"/>
                <a:gd name="connsiteX1100" fmla="*/ 1229441 w 1786319"/>
                <a:gd name="connsiteY1100" fmla="*/ 624781 h 2455878"/>
                <a:gd name="connsiteX1101" fmla="*/ 1224900 w 1786319"/>
                <a:gd name="connsiteY1101" fmla="*/ 627298 h 2455878"/>
                <a:gd name="connsiteX1102" fmla="*/ 1228328 w 1786319"/>
                <a:gd name="connsiteY1102" fmla="*/ 632404 h 2455878"/>
                <a:gd name="connsiteX1103" fmla="*/ 1230191 w 1786319"/>
                <a:gd name="connsiteY1103" fmla="*/ 640011 h 2455878"/>
                <a:gd name="connsiteX1104" fmla="*/ 1271938 w 1786319"/>
                <a:gd name="connsiteY1104" fmla="*/ 633862 h 2455878"/>
                <a:gd name="connsiteX1105" fmla="*/ 1312879 w 1786319"/>
                <a:gd name="connsiteY1105" fmla="*/ 674859 h 2455878"/>
                <a:gd name="connsiteX1106" fmla="*/ 1308645 w 1786319"/>
                <a:gd name="connsiteY1106" fmla="*/ 675115 h 2455878"/>
                <a:gd name="connsiteX1107" fmla="*/ 1314548 w 1786319"/>
                <a:gd name="connsiteY1107" fmla="*/ 681351 h 2455878"/>
                <a:gd name="connsiteX1108" fmla="*/ 1318185 w 1786319"/>
                <a:gd name="connsiteY1108" fmla="*/ 700176 h 2455878"/>
                <a:gd name="connsiteX1109" fmla="*/ 1316501 w 1786319"/>
                <a:gd name="connsiteY1109" fmla="*/ 701110 h 2455878"/>
                <a:gd name="connsiteX1110" fmla="*/ 1316315 w 1786319"/>
                <a:gd name="connsiteY1110" fmla="*/ 703025 h 2455878"/>
                <a:gd name="connsiteX1111" fmla="*/ 1297598 w 1786319"/>
                <a:gd name="connsiteY1111" fmla="*/ 707181 h 2455878"/>
                <a:gd name="connsiteX1112" fmla="*/ 1289528 w 1786319"/>
                <a:gd name="connsiteY1112" fmla="*/ 704246 h 2455878"/>
                <a:gd name="connsiteX1113" fmla="*/ 1290979 w 1786319"/>
                <a:gd name="connsiteY1113" fmla="*/ 708232 h 2455878"/>
                <a:gd name="connsiteX1114" fmla="*/ 1288378 w 1786319"/>
                <a:gd name="connsiteY1114" fmla="*/ 715566 h 2455878"/>
                <a:gd name="connsiteX1115" fmla="*/ 1295757 w 1786319"/>
                <a:gd name="connsiteY1115" fmla="*/ 714479 h 2455878"/>
                <a:gd name="connsiteX1116" fmla="*/ 1343753 w 1786319"/>
                <a:gd name="connsiteY1116" fmla="*/ 751243 h 2455878"/>
                <a:gd name="connsiteX1117" fmla="*/ 1341992 w 1786319"/>
                <a:gd name="connsiteY1117" fmla="*/ 752300 h 2455878"/>
                <a:gd name="connsiteX1118" fmla="*/ 1367789 w 1786319"/>
                <a:gd name="connsiteY1118" fmla="*/ 769621 h 2455878"/>
                <a:gd name="connsiteX1119" fmla="*/ 1367545 w 1786319"/>
                <a:gd name="connsiteY1119" fmla="*/ 799920 h 2455878"/>
                <a:gd name="connsiteX1120" fmla="*/ 1363385 w 1786319"/>
                <a:gd name="connsiteY1120" fmla="*/ 799091 h 2455878"/>
                <a:gd name="connsiteX1121" fmla="*/ 1367510 w 1786319"/>
                <a:gd name="connsiteY1121" fmla="*/ 806623 h 2455878"/>
                <a:gd name="connsiteX1122" fmla="*/ 1366243 w 1786319"/>
                <a:gd name="connsiteY1122" fmla="*/ 825754 h 2455878"/>
                <a:gd name="connsiteX1123" fmla="*/ 1364378 w 1786319"/>
                <a:gd name="connsiteY1123" fmla="*/ 826230 h 2455878"/>
                <a:gd name="connsiteX1124" fmla="*/ 1363711 w 1786319"/>
                <a:gd name="connsiteY1124" fmla="*/ 828034 h 2455878"/>
                <a:gd name="connsiteX1125" fmla="*/ 1344553 w 1786319"/>
                <a:gd name="connsiteY1125" fmla="*/ 827298 h 2455878"/>
                <a:gd name="connsiteX1126" fmla="*/ 1337492 w 1786319"/>
                <a:gd name="connsiteY1126" fmla="*/ 822409 h 2455878"/>
                <a:gd name="connsiteX1127" fmla="*/ 1337882 w 1786319"/>
                <a:gd name="connsiteY1127" fmla="*/ 826633 h 2455878"/>
                <a:gd name="connsiteX1128" fmla="*/ 1307724 w 1786319"/>
                <a:gd name="connsiteY1128" fmla="*/ 823716 h 2455878"/>
                <a:gd name="connsiteX1129" fmla="*/ 1293185 w 1786319"/>
                <a:gd name="connsiteY1129" fmla="*/ 796245 h 2455878"/>
                <a:gd name="connsiteX1130" fmla="*/ 1284886 w 1786319"/>
                <a:gd name="connsiteY1130" fmla="*/ 793691 h 2455878"/>
                <a:gd name="connsiteX1131" fmla="*/ 1260892 w 1786319"/>
                <a:gd name="connsiteY1131" fmla="*/ 767608 h 2455878"/>
                <a:gd name="connsiteX1132" fmla="*/ 1255639 w 1786319"/>
                <a:gd name="connsiteY1132" fmla="*/ 748106 h 2455878"/>
                <a:gd name="connsiteX1133" fmla="*/ 1255183 w 1786319"/>
                <a:gd name="connsiteY1133" fmla="*/ 775399 h 2455878"/>
                <a:gd name="connsiteX1134" fmla="*/ 1250471 w 1786319"/>
                <a:gd name="connsiteY1134" fmla="*/ 783168 h 2455878"/>
                <a:gd name="connsiteX1135" fmla="*/ 1276063 w 1786319"/>
                <a:gd name="connsiteY1135" fmla="*/ 792667 h 2455878"/>
                <a:gd name="connsiteX1136" fmla="*/ 1277796 w 1786319"/>
                <a:gd name="connsiteY1136" fmla="*/ 791897 h 2455878"/>
                <a:gd name="connsiteX1137" fmla="*/ 1278198 w 1786319"/>
                <a:gd name="connsiteY1137" fmla="*/ 792080 h 2455878"/>
                <a:gd name="connsiteX1138" fmla="*/ 1280624 w 1786319"/>
                <a:gd name="connsiteY1138" fmla="*/ 797623 h 2455878"/>
                <a:gd name="connsiteX1139" fmla="*/ 1302443 w 1786319"/>
                <a:gd name="connsiteY1139" fmla="*/ 821773 h 2455878"/>
                <a:gd name="connsiteX1140" fmla="*/ 1307745 w 1786319"/>
                <a:gd name="connsiteY1140" fmla="*/ 847106 h 2455878"/>
                <a:gd name="connsiteX1141" fmla="*/ 1296334 w 1786319"/>
                <a:gd name="connsiteY1141" fmla="*/ 853016 h 2455878"/>
                <a:gd name="connsiteX1142" fmla="*/ 1312846 w 1786319"/>
                <a:gd name="connsiteY1142" fmla="*/ 874726 h 2455878"/>
                <a:gd name="connsiteX1143" fmla="*/ 1321444 w 1786319"/>
                <a:gd name="connsiteY1143" fmla="*/ 870906 h 2455878"/>
                <a:gd name="connsiteX1144" fmla="*/ 1321845 w 1786319"/>
                <a:gd name="connsiteY1144" fmla="*/ 871088 h 2455878"/>
                <a:gd name="connsiteX1145" fmla="*/ 1332160 w 1786319"/>
                <a:gd name="connsiteY1145" fmla="*/ 894651 h 2455878"/>
                <a:gd name="connsiteX1146" fmla="*/ 1332522 w 1786319"/>
                <a:gd name="connsiteY1146" fmla="*/ 896735 h 2455878"/>
                <a:gd name="connsiteX1147" fmla="*/ 1338793 w 1786319"/>
                <a:gd name="connsiteY1147" fmla="*/ 895812 h 2455878"/>
                <a:gd name="connsiteX1148" fmla="*/ 1326658 w 1786319"/>
                <a:gd name="connsiteY1148" fmla="*/ 857884 h 2455878"/>
                <a:gd name="connsiteX1149" fmla="*/ 1326882 w 1786319"/>
                <a:gd name="connsiteY1149" fmla="*/ 857504 h 2455878"/>
                <a:gd name="connsiteX1150" fmla="*/ 1373480 w 1786319"/>
                <a:gd name="connsiteY1150" fmla="*/ 848407 h 2455878"/>
                <a:gd name="connsiteX1151" fmla="*/ 1416285 w 1786319"/>
                <a:gd name="connsiteY1151" fmla="*/ 887455 h 2455878"/>
                <a:gd name="connsiteX1152" fmla="*/ 1412067 w 1786319"/>
                <a:gd name="connsiteY1152" fmla="*/ 887907 h 2455878"/>
                <a:gd name="connsiteX1153" fmla="*/ 1418255 w 1786319"/>
                <a:gd name="connsiteY1153" fmla="*/ 893861 h 2455878"/>
                <a:gd name="connsiteX1154" fmla="*/ 1422764 w 1786319"/>
                <a:gd name="connsiteY1154" fmla="*/ 912497 h 2455878"/>
                <a:gd name="connsiteX1155" fmla="*/ 1421126 w 1786319"/>
                <a:gd name="connsiteY1155" fmla="*/ 913507 h 2455878"/>
                <a:gd name="connsiteX1156" fmla="*/ 1421029 w 1786319"/>
                <a:gd name="connsiteY1156" fmla="*/ 915430 h 2455878"/>
                <a:gd name="connsiteX1157" fmla="*/ 1418593 w 1786319"/>
                <a:gd name="connsiteY1157" fmla="*/ 917539 h 2455878"/>
                <a:gd name="connsiteX1158" fmla="*/ 1423885 w 1786319"/>
                <a:gd name="connsiteY1158" fmla="*/ 923721 h 2455878"/>
                <a:gd name="connsiteX1159" fmla="*/ 1415302 w 1786319"/>
                <a:gd name="connsiteY1159" fmla="*/ 936507 h 2455878"/>
                <a:gd name="connsiteX1160" fmla="*/ 1410623 w 1786319"/>
                <a:gd name="connsiteY1160" fmla="*/ 936789 h 2455878"/>
                <a:gd name="connsiteX1161" fmla="*/ 1417146 w 1786319"/>
                <a:gd name="connsiteY1161" fmla="*/ 943680 h 2455878"/>
                <a:gd name="connsiteX1162" fmla="*/ 1423419 w 1786319"/>
                <a:gd name="connsiteY1162" fmla="*/ 955938 h 2455878"/>
                <a:gd name="connsiteX1163" fmla="*/ 1422543 w 1786319"/>
                <a:gd name="connsiteY1163" fmla="*/ 959253 h 2455878"/>
                <a:gd name="connsiteX1164" fmla="*/ 1427224 w 1786319"/>
                <a:gd name="connsiteY1164" fmla="*/ 958339 h 2455878"/>
                <a:gd name="connsiteX1165" fmla="*/ 1470030 w 1786319"/>
                <a:gd name="connsiteY1165" fmla="*/ 997387 h 2455878"/>
                <a:gd name="connsiteX1166" fmla="*/ 1465812 w 1786319"/>
                <a:gd name="connsiteY1166" fmla="*/ 997839 h 2455878"/>
                <a:gd name="connsiteX1167" fmla="*/ 1471999 w 1786319"/>
                <a:gd name="connsiteY1167" fmla="*/ 1003793 h 2455878"/>
                <a:gd name="connsiteX1168" fmla="*/ 1472601 w 1786319"/>
                <a:gd name="connsiteY1168" fmla="*/ 1004846 h 2455878"/>
                <a:gd name="connsiteX1169" fmla="*/ 1473865 w 1786319"/>
                <a:gd name="connsiteY1169" fmla="*/ 1005285 h 2455878"/>
                <a:gd name="connsiteX1170" fmla="*/ 1482111 w 1786319"/>
                <a:gd name="connsiteY1170" fmla="*/ 1037733 h 2455878"/>
                <a:gd name="connsiteX1171" fmla="*/ 1477432 w 1786319"/>
                <a:gd name="connsiteY1171" fmla="*/ 1038015 h 2455878"/>
                <a:gd name="connsiteX1172" fmla="*/ 1483956 w 1786319"/>
                <a:gd name="connsiteY1172" fmla="*/ 1044905 h 2455878"/>
                <a:gd name="connsiteX1173" fmla="*/ 1486089 w 1786319"/>
                <a:gd name="connsiteY1173" fmla="*/ 1049075 h 2455878"/>
                <a:gd name="connsiteX1174" fmla="*/ 1495623 w 1786319"/>
                <a:gd name="connsiteY1174" fmla="*/ 1055603 h 2455878"/>
                <a:gd name="connsiteX1175" fmla="*/ 1493848 w 1786319"/>
                <a:gd name="connsiteY1175" fmla="*/ 1076173 h 2455878"/>
                <a:gd name="connsiteX1176" fmla="*/ 1489630 w 1786319"/>
                <a:gd name="connsiteY1176" fmla="*/ 1076625 h 2455878"/>
                <a:gd name="connsiteX1177" fmla="*/ 1495817 w 1786319"/>
                <a:gd name="connsiteY1177" fmla="*/ 1082579 h 2455878"/>
                <a:gd name="connsiteX1178" fmla="*/ 1502004 w 1786319"/>
                <a:gd name="connsiteY1178" fmla="*/ 1093396 h 2455878"/>
                <a:gd name="connsiteX1179" fmla="*/ 1501473 w 1786319"/>
                <a:gd name="connsiteY1179" fmla="*/ 1095872 h 2455878"/>
                <a:gd name="connsiteX1180" fmla="*/ 1517013 w 1786319"/>
                <a:gd name="connsiteY1180" fmla="*/ 1114027 h 2455878"/>
                <a:gd name="connsiteX1181" fmla="*/ 1516227 w 1786319"/>
                <a:gd name="connsiteY1181" fmla="*/ 1122135 h 2455878"/>
                <a:gd name="connsiteX1182" fmla="*/ 1514536 w 1786319"/>
                <a:gd name="connsiteY1182" fmla="*/ 1123150 h 2455878"/>
                <a:gd name="connsiteX1183" fmla="*/ 1536585 w 1786319"/>
                <a:gd name="connsiteY1183" fmla="*/ 1136279 h 2455878"/>
                <a:gd name="connsiteX1184" fmla="*/ 1542515 w 1786319"/>
                <a:gd name="connsiteY1184" fmla="*/ 1175921 h 2455878"/>
                <a:gd name="connsiteX1185" fmla="*/ 1537919 w 1786319"/>
                <a:gd name="connsiteY1185" fmla="*/ 1175006 h 2455878"/>
                <a:gd name="connsiteX1186" fmla="*/ 1542478 w 1786319"/>
                <a:gd name="connsiteY1186" fmla="*/ 1183328 h 2455878"/>
                <a:gd name="connsiteX1187" fmla="*/ 1541077 w 1786319"/>
                <a:gd name="connsiteY1187" fmla="*/ 1204467 h 2455878"/>
                <a:gd name="connsiteX1188" fmla="*/ 1539017 w 1786319"/>
                <a:gd name="connsiteY1188" fmla="*/ 1204993 h 2455878"/>
                <a:gd name="connsiteX1189" fmla="*/ 1538280 w 1786319"/>
                <a:gd name="connsiteY1189" fmla="*/ 1206986 h 2455878"/>
                <a:gd name="connsiteX1190" fmla="*/ 1517109 w 1786319"/>
                <a:gd name="connsiteY1190" fmla="*/ 1206173 h 2455878"/>
                <a:gd name="connsiteX1191" fmla="*/ 1509309 w 1786319"/>
                <a:gd name="connsiteY1191" fmla="*/ 1200771 h 2455878"/>
                <a:gd name="connsiteX1192" fmla="*/ 1509740 w 1786319"/>
                <a:gd name="connsiteY1192" fmla="*/ 1205439 h 2455878"/>
                <a:gd name="connsiteX1193" fmla="*/ 1504257 w 1786319"/>
                <a:gd name="connsiteY1193" fmla="*/ 1210481 h 2455878"/>
                <a:gd name="connsiteX1194" fmla="*/ 1515289 w 1786319"/>
                <a:gd name="connsiteY1194" fmla="*/ 1236093 h 2455878"/>
                <a:gd name="connsiteX1195" fmla="*/ 1549074 w 1786319"/>
                <a:gd name="connsiteY1195" fmla="*/ 1229498 h 2455878"/>
                <a:gd name="connsiteX1196" fmla="*/ 1596372 w 1786319"/>
                <a:gd name="connsiteY1196" fmla="*/ 1272645 h 2455878"/>
                <a:gd name="connsiteX1197" fmla="*/ 1591712 w 1786319"/>
                <a:gd name="connsiteY1197" fmla="*/ 1273145 h 2455878"/>
                <a:gd name="connsiteX1198" fmla="*/ 1598549 w 1786319"/>
                <a:gd name="connsiteY1198" fmla="*/ 1279723 h 2455878"/>
                <a:gd name="connsiteX1199" fmla="*/ 1603531 w 1786319"/>
                <a:gd name="connsiteY1199" fmla="*/ 1300315 h 2455878"/>
                <a:gd name="connsiteX1200" fmla="*/ 1601722 w 1786319"/>
                <a:gd name="connsiteY1200" fmla="*/ 1301432 h 2455878"/>
                <a:gd name="connsiteX1201" fmla="*/ 1601614 w 1786319"/>
                <a:gd name="connsiteY1201" fmla="*/ 1303556 h 2455878"/>
                <a:gd name="connsiteX1202" fmla="*/ 1581168 w 1786319"/>
                <a:gd name="connsiteY1202" fmla="*/ 1309106 h 2455878"/>
                <a:gd name="connsiteX1203" fmla="*/ 1572110 w 1786319"/>
                <a:gd name="connsiteY1203" fmla="*/ 1306283 h 2455878"/>
                <a:gd name="connsiteX1204" fmla="*/ 1573916 w 1786319"/>
                <a:gd name="connsiteY1204" fmla="*/ 1310608 h 2455878"/>
                <a:gd name="connsiteX1205" fmla="*/ 1566215 w 1786319"/>
                <a:gd name="connsiteY1205" fmla="*/ 1323944 h 2455878"/>
                <a:gd name="connsiteX1206" fmla="*/ 1550032 w 1786319"/>
                <a:gd name="connsiteY1206" fmla="*/ 1319777 h 2455878"/>
                <a:gd name="connsiteX1207" fmla="*/ 1563729 w 1786319"/>
                <a:gd name="connsiteY1207" fmla="*/ 1359703 h 2455878"/>
                <a:gd name="connsiteX1208" fmla="*/ 1608460 w 1786319"/>
                <a:gd name="connsiteY1208" fmla="*/ 1350970 h 2455878"/>
                <a:gd name="connsiteX1209" fmla="*/ 1655758 w 1786319"/>
                <a:gd name="connsiteY1209" fmla="*/ 1394116 h 2455878"/>
                <a:gd name="connsiteX1210" fmla="*/ 1651098 w 1786319"/>
                <a:gd name="connsiteY1210" fmla="*/ 1394616 h 2455878"/>
                <a:gd name="connsiteX1211" fmla="*/ 1657935 w 1786319"/>
                <a:gd name="connsiteY1211" fmla="*/ 1401196 h 2455878"/>
                <a:gd name="connsiteX1212" fmla="*/ 1662917 w 1786319"/>
                <a:gd name="connsiteY1212" fmla="*/ 1421788 h 2455878"/>
                <a:gd name="connsiteX1213" fmla="*/ 1661108 w 1786319"/>
                <a:gd name="connsiteY1213" fmla="*/ 1422905 h 2455878"/>
                <a:gd name="connsiteX1214" fmla="*/ 1661000 w 1786319"/>
                <a:gd name="connsiteY1214" fmla="*/ 1425028 h 2455878"/>
                <a:gd name="connsiteX1215" fmla="*/ 1640554 w 1786319"/>
                <a:gd name="connsiteY1215" fmla="*/ 1430578 h 2455878"/>
                <a:gd name="connsiteX1216" fmla="*/ 1631496 w 1786319"/>
                <a:gd name="connsiteY1216" fmla="*/ 1427755 h 2455878"/>
                <a:gd name="connsiteX1217" fmla="*/ 1633302 w 1786319"/>
                <a:gd name="connsiteY1217" fmla="*/ 1432080 h 2455878"/>
                <a:gd name="connsiteX1218" fmla="*/ 1632765 w 1786319"/>
                <a:gd name="connsiteY1218" fmla="*/ 1438418 h 2455878"/>
                <a:gd name="connsiteX1219" fmla="*/ 1634779 w 1786319"/>
                <a:gd name="connsiteY1219" fmla="*/ 1438025 h 2455878"/>
                <a:gd name="connsiteX1220" fmla="*/ 1682076 w 1786319"/>
                <a:gd name="connsiteY1220" fmla="*/ 1481172 h 2455878"/>
                <a:gd name="connsiteX1221" fmla="*/ 1677417 w 1786319"/>
                <a:gd name="connsiteY1221" fmla="*/ 1481672 h 2455878"/>
                <a:gd name="connsiteX1222" fmla="*/ 1684254 w 1786319"/>
                <a:gd name="connsiteY1222" fmla="*/ 1488251 h 2455878"/>
                <a:gd name="connsiteX1223" fmla="*/ 1689236 w 1786319"/>
                <a:gd name="connsiteY1223" fmla="*/ 1508843 h 2455878"/>
                <a:gd name="connsiteX1224" fmla="*/ 1687427 w 1786319"/>
                <a:gd name="connsiteY1224" fmla="*/ 1509960 h 2455878"/>
                <a:gd name="connsiteX1225" fmla="*/ 1687319 w 1786319"/>
                <a:gd name="connsiteY1225" fmla="*/ 1512083 h 2455878"/>
                <a:gd name="connsiteX1226" fmla="*/ 1666873 w 1786319"/>
                <a:gd name="connsiteY1226" fmla="*/ 1517634 h 2455878"/>
                <a:gd name="connsiteX1227" fmla="*/ 1657815 w 1786319"/>
                <a:gd name="connsiteY1227" fmla="*/ 1514810 h 2455878"/>
                <a:gd name="connsiteX1228" fmla="*/ 1659621 w 1786319"/>
                <a:gd name="connsiteY1228" fmla="*/ 1519135 h 2455878"/>
                <a:gd name="connsiteX1229" fmla="*/ 1659297 w 1786319"/>
                <a:gd name="connsiteY1229" fmla="*/ 1522952 h 2455878"/>
                <a:gd name="connsiteX1230" fmla="*/ 1683957 w 1786319"/>
                <a:gd name="connsiteY1230" fmla="*/ 1535586 h 2455878"/>
                <a:gd name="connsiteX1231" fmla="*/ 1692396 w 1786319"/>
                <a:gd name="connsiteY1231" fmla="*/ 1574772 h 2455878"/>
                <a:gd name="connsiteX1232" fmla="*/ 1687750 w 1786319"/>
                <a:gd name="connsiteY1232" fmla="*/ 1574151 h 2455878"/>
                <a:gd name="connsiteX1233" fmla="*/ 1692829 w 1786319"/>
                <a:gd name="connsiteY1233" fmla="*/ 1582166 h 2455878"/>
                <a:gd name="connsiteX1234" fmla="*/ 1692776 w 1786319"/>
                <a:gd name="connsiteY1234" fmla="*/ 1603352 h 2455878"/>
                <a:gd name="connsiteX1235" fmla="*/ 1690753 w 1786319"/>
                <a:gd name="connsiteY1235" fmla="*/ 1604007 h 2455878"/>
                <a:gd name="connsiteX1236" fmla="*/ 1690144 w 1786319"/>
                <a:gd name="connsiteY1236" fmla="*/ 1606044 h 2455878"/>
                <a:gd name="connsiteX1237" fmla="*/ 1668965 w 1786319"/>
                <a:gd name="connsiteY1237" fmla="*/ 1606578 h 2455878"/>
                <a:gd name="connsiteX1238" fmla="*/ 1660836 w 1786319"/>
                <a:gd name="connsiteY1238" fmla="*/ 1601683 h 2455878"/>
                <a:gd name="connsiteX1239" fmla="*/ 1661563 w 1786319"/>
                <a:gd name="connsiteY1239" fmla="*/ 1606314 h 2455878"/>
                <a:gd name="connsiteX1240" fmla="*/ 1650914 w 1786319"/>
                <a:gd name="connsiteY1240" fmla="*/ 1617439 h 2455878"/>
                <a:gd name="connsiteX1241" fmla="*/ 1636227 w 1786319"/>
                <a:gd name="connsiteY1241" fmla="*/ 1609568 h 2455878"/>
                <a:gd name="connsiteX1242" fmla="*/ 1643018 w 1786319"/>
                <a:gd name="connsiteY1242" fmla="*/ 1636040 h 2455878"/>
                <a:gd name="connsiteX1243" fmla="*/ 1652408 w 1786319"/>
                <a:gd name="connsiteY1243" fmla="*/ 1691313 h 2455878"/>
                <a:gd name="connsiteX1244" fmla="*/ 1703266 w 1786319"/>
                <a:gd name="connsiteY1244" fmla="*/ 1693709 h 2455878"/>
                <a:gd name="connsiteX1245" fmla="*/ 1738960 w 1786319"/>
                <a:gd name="connsiteY1245" fmla="*/ 1746858 h 2455878"/>
                <a:gd name="connsiteX1246" fmla="*/ 1734314 w 1786319"/>
                <a:gd name="connsiteY1246" fmla="*/ 1746236 h 2455878"/>
                <a:gd name="connsiteX1247" fmla="*/ 1739392 w 1786319"/>
                <a:gd name="connsiteY1247" fmla="*/ 1754251 h 2455878"/>
                <a:gd name="connsiteX1248" fmla="*/ 1739339 w 1786319"/>
                <a:gd name="connsiteY1248" fmla="*/ 1775436 h 2455878"/>
                <a:gd name="connsiteX1249" fmla="*/ 1737316 w 1786319"/>
                <a:gd name="connsiteY1249" fmla="*/ 1776092 h 2455878"/>
                <a:gd name="connsiteX1250" fmla="*/ 1736707 w 1786319"/>
                <a:gd name="connsiteY1250" fmla="*/ 1778129 h 2455878"/>
                <a:gd name="connsiteX1251" fmla="*/ 1715528 w 1786319"/>
                <a:gd name="connsiteY1251" fmla="*/ 1778663 h 2455878"/>
                <a:gd name="connsiteX1252" fmla="*/ 1707400 w 1786319"/>
                <a:gd name="connsiteY1252" fmla="*/ 1773768 h 2455878"/>
                <a:gd name="connsiteX1253" fmla="*/ 1708127 w 1786319"/>
                <a:gd name="connsiteY1253" fmla="*/ 1778399 h 2455878"/>
                <a:gd name="connsiteX1254" fmla="*/ 1707457 w 1786319"/>
                <a:gd name="connsiteY1254" fmla="*/ 1780389 h 2455878"/>
                <a:gd name="connsiteX1255" fmla="*/ 1715414 w 1786319"/>
                <a:gd name="connsiteY1255" fmla="*/ 1780763 h 2455878"/>
                <a:gd name="connsiteX1256" fmla="*/ 1751107 w 1786319"/>
                <a:gd name="connsiteY1256" fmla="*/ 1833912 h 2455878"/>
                <a:gd name="connsiteX1257" fmla="*/ 1746461 w 1786319"/>
                <a:gd name="connsiteY1257" fmla="*/ 1833291 h 2455878"/>
                <a:gd name="connsiteX1258" fmla="*/ 1751540 w 1786319"/>
                <a:gd name="connsiteY1258" fmla="*/ 1841306 h 2455878"/>
                <a:gd name="connsiteX1259" fmla="*/ 1751487 w 1786319"/>
                <a:gd name="connsiteY1259" fmla="*/ 1862491 h 2455878"/>
                <a:gd name="connsiteX1260" fmla="*/ 1749464 w 1786319"/>
                <a:gd name="connsiteY1260" fmla="*/ 1863146 h 2455878"/>
                <a:gd name="connsiteX1261" fmla="*/ 1748855 w 1786319"/>
                <a:gd name="connsiteY1261" fmla="*/ 1865184 h 2455878"/>
                <a:gd name="connsiteX1262" fmla="*/ 1727676 w 1786319"/>
                <a:gd name="connsiteY1262" fmla="*/ 1865718 h 2455878"/>
                <a:gd name="connsiteX1263" fmla="*/ 1719547 w 1786319"/>
                <a:gd name="connsiteY1263" fmla="*/ 1860822 h 2455878"/>
                <a:gd name="connsiteX1264" fmla="*/ 1720274 w 1786319"/>
                <a:gd name="connsiteY1264" fmla="*/ 1865453 h 2455878"/>
                <a:gd name="connsiteX1265" fmla="*/ 1717377 w 1786319"/>
                <a:gd name="connsiteY1265" fmla="*/ 1874072 h 2455878"/>
                <a:gd name="connsiteX1266" fmla="*/ 1713692 w 1786319"/>
                <a:gd name="connsiteY1266" fmla="*/ 1875263 h 2455878"/>
                <a:gd name="connsiteX1267" fmla="*/ 1727561 w 1786319"/>
                <a:gd name="connsiteY1267" fmla="*/ 1875916 h 2455878"/>
                <a:gd name="connsiteX1268" fmla="*/ 1763254 w 1786319"/>
                <a:gd name="connsiteY1268" fmla="*/ 1929065 h 2455878"/>
                <a:gd name="connsiteX1269" fmla="*/ 1758608 w 1786319"/>
                <a:gd name="connsiteY1269" fmla="*/ 1928444 h 2455878"/>
                <a:gd name="connsiteX1270" fmla="*/ 1763687 w 1786319"/>
                <a:gd name="connsiteY1270" fmla="*/ 1936459 h 2455878"/>
                <a:gd name="connsiteX1271" fmla="*/ 1763634 w 1786319"/>
                <a:gd name="connsiteY1271" fmla="*/ 1957644 h 2455878"/>
                <a:gd name="connsiteX1272" fmla="*/ 1761612 w 1786319"/>
                <a:gd name="connsiteY1272" fmla="*/ 1958299 h 2455878"/>
                <a:gd name="connsiteX1273" fmla="*/ 1761002 w 1786319"/>
                <a:gd name="connsiteY1273" fmla="*/ 1960337 h 2455878"/>
                <a:gd name="connsiteX1274" fmla="*/ 1739823 w 1786319"/>
                <a:gd name="connsiteY1274" fmla="*/ 1960870 h 2455878"/>
                <a:gd name="connsiteX1275" fmla="*/ 1731695 w 1786319"/>
                <a:gd name="connsiteY1275" fmla="*/ 1955975 h 2455878"/>
                <a:gd name="connsiteX1276" fmla="*/ 1732421 w 1786319"/>
                <a:gd name="connsiteY1276" fmla="*/ 1960606 h 2455878"/>
                <a:gd name="connsiteX1277" fmla="*/ 1729822 w 1786319"/>
                <a:gd name="connsiteY1277" fmla="*/ 1968338 h 2455878"/>
                <a:gd name="connsiteX1278" fmla="*/ 1761395 w 1786319"/>
                <a:gd name="connsiteY1278" fmla="*/ 1986739 h 2455878"/>
                <a:gd name="connsiteX1279" fmla="*/ 1763253 w 1786319"/>
                <a:gd name="connsiteY1279" fmla="*/ 2020169 h 2455878"/>
                <a:gd name="connsiteX1280" fmla="*/ 1758608 w 1786319"/>
                <a:gd name="connsiteY1280" fmla="*/ 2019547 h 2455878"/>
                <a:gd name="connsiteX1281" fmla="*/ 1763686 w 1786319"/>
                <a:gd name="connsiteY1281" fmla="*/ 2027562 h 2455878"/>
                <a:gd name="connsiteX1282" fmla="*/ 1763634 w 1786319"/>
                <a:gd name="connsiteY1282" fmla="*/ 2048747 h 2455878"/>
                <a:gd name="connsiteX1283" fmla="*/ 1761611 w 1786319"/>
                <a:gd name="connsiteY1283" fmla="*/ 2049403 h 2455878"/>
                <a:gd name="connsiteX1284" fmla="*/ 1761002 w 1786319"/>
                <a:gd name="connsiteY1284" fmla="*/ 2051440 h 2455878"/>
                <a:gd name="connsiteX1285" fmla="*/ 1739823 w 1786319"/>
                <a:gd name="connsiteY1285" fmla="*/ 2051973 h 2455878"/>
                <a:gd name="connsiteX1286" fmla="*/ 1731695 w 1786319"/>
                <a:gd name="connsiteY1286" fmla="*/ 2047079 h 2455878"/>
                <a:gd name="connsiteX1287" fmla="*/ 1732422 w 1786319"/>
                <a:gd name="connsiteY1287" fmla="*/ 2051710 h 2455878"/>
                <a:gd name="connsiteX1288" fmla="*/ 1698959 w 1786319"/>
                <a:gd name="connsiteY1288" fmla="*/ 2050610 h 2455878"/>
                <a:gd name="connsiteX1289" fmla="*/ 1695290 w 1786319"/>
                <a:gd name="connsiteY1289" fmla="*/ 2044631 h 2455878"/>
                <a:gd name="connsiteX1290" fmla="*/ 1693341 w 1786319"/>
                <a:gd name="connsiteY1290" fmla="*/ 2052454 h 2455878"/>
                <a:gd name="connsiteX1291" fmla="*/ 1691389 w 1786319"/>
                <a:gd name="connsiteY1291" fmla="*/ 2054737 h 2455878"/>
                <a:gd name="connsiteX1292" fmla="*/ 1691723 w 1786319"/>
                <a:gd name="connsiteY1292" fmla="*/ 2063961 h 2455878"/>
                <a:gd name="connsiteX1293" fmla="*/ 1739707 w 1786319"/>
                <a:gd name="connsiteY1293" fmla="*/ 2066221 h 2455878"/>
                <a:gd name="connsiteX1294" fmla="*/ 1775401 w 1786319"/>
                <a:gd name="connsiteY1294" fmla="*/ 2119370 h 2455878"/>
                <a:gd name="connsiteX1295" fmla="*/ 1770755 w 1786319"/>
                <a:gd name="connsiteY1295" fmla="*/ 2118748 h 2455878"/>
                <a:gd name="connsiteX1296" fmla="*/ 1775833 w 1786319"/>
                <a:gd name="connsiteY1296" fmla="*/ 2126763 h 2455878"/>
                <a:gd name="connsiteX1297" fmla="*/ 1775780 w 1786319"/>
                <a:gd name="connsiteY1297" fmla="*/ 2147949 h 2455878"/>
                <a:gd name="connsiteX1298" fmla="*/ 1773758 w 1786319"/>
                <a:gd name="connsiteY1298" fmla="*/ 2148605 h 2455878"/>
                <a:gd name="connsiteX1299" fmla="*/ 1773148 w 1786319"/>
                <a:gd name="connsiteY1299" fmla="*/ 2150641 h 2455878"/>
                <a:gd name="connsiteX1300" fmla="*/ 1751969 w 1786319"/>
                <a:gd name="connsiteY1300" fmla="*/ 2151175 h 2455878"/>
                <a:gd name="connsiteX1301" fmla="*/ 1743841 w 1786319"/>
                <a:gd name="connsiteY1301" fmla="*/ 2146281 h 2455878"/>
                <a:gd name="connsiteX1302" fmla="*/ 1744568 w 1786319"/>
                <a:gd name="connsiteY1302" fmla="*/ 2150911 h 2455878"/>
                <a:gd name="connsiteX1303" fmla="*/ 1743581 w 1786319"/>
                <a:gd name="connsiteY1303" fmla="*/ 2153844 h 2455878"/>
                <a:gd name="connsiteX1304" fmla="*/ 1769492 w 1786319"/>
                <a:gd name="connsiteY1304" fmla="*/ 2168946 h 2455878"/>
                <a:gd name="connsiteX1305" fmla="*/ 1771352 w 1786319"/>
                <a:gd name="connsiteY1305" fmla="*/ 2202375 h 2455878"/>
                <a:gd name="connsiteX1306" fmla="*/ 1766706 w 1786319"/>
                <a:gd name="connsiteY1306" fmla="*/ 2201754 h 2455878"/>
                <a:gd name="connsiteX1307" fmla="*/ 1771784 w 1786319"/>
                <a:gd name="connsiteY1307" fmla="*/ 2209769 h 2455878"/>
                <a:gd name="connsiteX1308" fmla="*/ 1771732 w 1786319"/>
                <a:gd name="connsiteY1308" fmla="*/ 2230954 h 2455878"/>
                <a:gd name="connsiteX1309" fmla="*/ 1769709 w 1786319"/>
                <a:gd name="connsiteY1309" fmla="*/ 2231609 h 2455878"/>
                <a:gd name="connsiteX1310" fmla="*/ 1769100 w 1786319"/>
                <a:gd name="connsiteY1310" fmla="*/ 2233647 h 2455878"/>
                <a:gd name="connsiteX1311" fmla="*/ 1747921 w 1786319"/>
                <a:gd name="connsiteY1311" fmla="*/ 2234180 h 2455878"/>
                <a:gd name="connsiteX1312" fmla="*/ 1739792 w 1786319"/>
                <a:gd name="connsiteY1312" fmla="*/ 2229286 h 2455878"/>
                <a:gd name="connsiteX1313" fmla="*/ 1740519 w 1786319"/>
                <a:gd name="connsiteY1313" fmla="*/ 2233916 h 2455878"/>
                <a:gd name="connsiteX1314" fmla="*/ 1729869 w 1786319"/>
                <a:gd name="connsiteY1314" fmla="*/ 2245041 h 2455878"/>
                <a:gd name="connsiteX1315" fmla="*/ 1709220 w 1786319"/>
                <a:gd name="connsiteY1315" fmla="*/ 2233976 h 2455878"/>
                <a:gd name="connsiteX1316" fmla="*/ 1712444 w 1786319"/>
                <a:gd name="connsiteY1316" fmla="*/ 2252569 h 2455878"/>
                <a:gd name="connsiteX1317" fmla="*/ 1734271 w 1786319"/>
                <a:gd name="connsiteY1317" fmla="*/ 2261437 h 2455878"/>
                <a:gd name="connsiteX1318" fmla="*/ 1746540 w 1786319"/>
                <a:gd name="connsiteY1318" fmla="*/ 2308983 h 2455878"/>
                <a:gd name="connsiteX1319" fmla="*/ 1743338 w 1786319"/>
                <a:gd name="connsiteY1319" fmla="*/ 2307348 h 2455878"/>
                <a:gd name="connsiteX1320" fmla="*/ 1744968 w 1786319"/>
                <a:gd name="connsiteY1320" fmla="*/ 2314441 h 2455878"/>
                <a:gd name="connsiteX1321" fmla="*/ 1739530 w 1786319"/>
                <a:gd name="connsiteY1321" fmla="*/ 2329752 h 2455878"/>
                <a:gd name="connsiteX1322" fmla="*/ 1737899 w 1786319"/>
                <a:gd name="connsiteY1322" fmla="*/ 2329711 h 2455878"/>
                <a:gd name="connsiteX1323" fmla="*/ 1736938 w 1786319"/>
                <a:gd name="connsiteY1323" fmla="*/ 2331029 h 2455878"/>
                <a:gd name="connsiteX1324" fmla="*/ 1721483 w 1786319"/>
                <a:gd name="connsiteY1324" fmla="*/ 2326016 h 2455878"/>
                <a:gd name="connsiteX1325" fmla="*/ 1716851 w 1786319"/>
                <a:gd name="connsiteY1325" fmla="*/ 2320403 h 2455878"/>
                <a:gd name="connsiteX1326" fmla="*/ 1716196 w 1786319"/>
                <a:gd name="connsiteY1326" fmla="*/ 2323937 h 2455878"/>
                <a:gd name="connsiteX1327" fmla="*/ 1692271 w 1786319"/>
                <a:gd name="connsiteY1327" fmla="*/ 2314611 h 2455878"/>
                <a:gd name="connsiteX1328" fmla="*/ 1691739 w 1786319"/>
                <a:gd name="connsiteY1328" fmla="*/ 2312132 h 2455878"/>
                <a:gd name="connsiteX1329" fmla="*/ 1689354 w 1786319"/>
                <a:gd name="connsiteY1329" fmla="*/ 2314920 h 2455878"/>
                <a:gd name="connsiteX1330" fmla="*/ 1686726 w 1786319"/>
                <a:gd name="connsiteY1330" fmla="*/ 2313695 h 2455878"/>
                <a:gd name="connsiteX1331" fmla="*/ 1685004 w 1786319"/>
                <a:gd name="connsiteY1331" fmla="*/ 2328446 h 2455878"/>
                <a:gd name="connsiteX1332" fmla="*/ 1685997 w 1786319"/>
                <a:gd name="connsiteY1332" fmla="*/ 2334089 h 2455878"/>
                <a:gd name="connsiteX1333" fmla="*/ 1647236 w 1786319"/>
                <a:gd name="connsiteY1333" fmla="*/ 2384461 h 2455878"/>
                <a:gd name="connsiteX1334" fmla="*/ 1647319 w 1786319"/>
                <a:gd name="connsiteY1334" fmla="*/ 2380867 h 2455878"/>
                <a:gd name="connsiteX1335" fmla="*/ 1641637 w 1786319"/>
                <a:gd name="connsiteY1335" fmla="*/ 2385413 h 2455878"/>
                <a:gd name="connsiteX1336" fmla="*/ 1625482 w 1786319"/>
                <a:gd name="connsiteY1336" fmla="*/ 2387157 h 2455878"/>
                <a:gd name="connsiteX1337" fmla="*/ 1624811 w 1786319"/>
                <a:gd name="connsiteY1337" fmla="*/ 2385670 h 2455878"/>
                <a:gd name="connsiteX1338" fmla="*/ 1623208 w 1786319"/>
                <a:gd name="connsiteY1338" fmla="*/ 2385377 h 2455878"/>
                <a:gd name="connsiteX1339" fmla="*/ 1621016 w 1786319"/>
                <a:gd name="connsiteY1339" fmla="*/ 2369276 h 2455878"/>
                <a:gd name="connsiteX1340" fmla="*/ 1624064 w 1786319"/>
                <a:gd name="connsiteY1340" fmla="*/ 2362667 h 2455878"/>
                <a:gd name="connsiteX1341" fmla="*/ 1620595 w 1786319"/>
                <a:gd name="connsiteY1341" fmla="*/ 2363611 h 2455878"/>
                <a:gd name="connsiteX1342" fmla="*/ 1642335 w 1786319"/>
                <a:gd name="connsiteY1342" fmla="*/ 2319583 h 2455878"/>
                <a:gd name="connsiteX1343" fmla="*/ 1648600 w 1786319"/>
                <a:gd name="connsiteY1343" fmla="*/ 2318445 h 2455878"/>
                <a:gd name="connsiteX1344" fmla="*/ 1647357 w 1786319"/>
                <a:gd name="connsiteY1344" fmla="*/ 2316849 h 2455878"/>
                <a:gd name="connsiteX1345" fmla="*/ 1645234 w 1786319"/>
                <a:gd name="connsiteY1345" fmla="*/ 2316972 h 2455878"/>
                <a:gd name="connsiteX1346" fmla="*/ 1637502 w 1786319"/>
                <a:gd name="connsiteY1346" fmla="*/ 2297248 h 2455878"/>
                <a:gd name="connsiteX1347" fmla="*/ 1639328 w 1786319"/>
                <a:gd name="connsiteY1347" fmla="*/ 2287938 h 2455878"/>
                <a:gd name="connsiteX1348" fmla="*/ 1635224 w 1786319"/>
                <a:gd name="connsiteY1348" fmla="*/ 2290201 h 2455878"/>
                <a:gd name="connsiteX1349" fmla="*/ 1670056 w 1786319"/>
                <a:gd name="connsiteY1349" fmla="*/ 2215012 h 2455878"/>
                <a:gd name="connsiteX1350" fmla="*/ 1685760 w 1786319"/>
                <a:gd name="connsiteY1350" fmla="*/ 2210035 h 2455878"/>
                <a:gd name="connsiteX1351" fmla="*/ 1685115 w 1786319"/>
                <a:gd name="connsiteY1351" fmla="*/ 2192223 h 2455878"/>
                <a:gd name="connsiteX1352" fmla="*/ 1681735 w 1786319"/>
                <a:gd name="connsiteY1352" fmla="*/ 2175505 h 2455878"/>
                <a:gd name="connsiteX1353" fmla="*/ 1682916 w 1786319"/>
                <a:gd name="connsiteY1353" fmla="*/ 2147106 h 2455878"/>
                <a:gd name="connsiteX1354" fmla="*/ 1683256 w 1786319"/>
                <a:gd name="connsiteY1354" fmla="*/ 2146757 h 2455878"/>
                <a:gd name="connsiteX1355" fmla="*/ 1683468 w 1786319"/>
                <a:gd name="connsiteY1355" fmla="*/ 2146768 h 2455878"/>
                <a:gd name="connsiteX1356" fmla="*/ 1682843 w 1786319"/>
                <a:gd name="connsiteY1356" fmla="*/ 2129526 h 2455878"/>
                <a:gd name="connsiteX1357" fmla="*/ 1682198 w 1786319"/>
                <a:gd name="connsiteY1357" fmla="*/ 2139187 h 2455878"/>
                <a:gd name="connsiteX1358" fmla="*/ 1633289 w 1786319"/>
                <a:gd name="connsiteY1358" fmla="*/ 2180500 h 2455878"/>
                <a:gd name="connsiteX1359" fmla="*/ 1633397 w 1786319"/>
                <a:gd name="connsiteY1359" fmla="*/ 2175814 h 2455878"/>
                <a:gd name="connsiteX1360" fmla="*/ 1625988 w 1786319"/>
                <a:gd name="connsiteY1360" fmla="*/ 2181741 h 2455878"/>
                <a:gd name="connsiteX1361" fmla="*/ 1604924 w 1786319"/>
                <a:gd name="connsiteY1361" fmla="*/ 2184015 h 2455878"/>
                <a:gd name="connsiteX1362" fmla="*/ 1604050 w 1786319"/>
                <a:gd name="connsiteY1362" fmla="*/ 2182076 h 2455878"/>
                <a:gd name="connsiteX1363" fmla="*/ 1601959 w 1786319"/>
                <a:gd name="connsiteY1363" fmla="*/ 2181694 h 2455878"/>
                <a:gd name="connsiteX1364" fmla="*/ 1599103 w 1786319"/>
                <a:gd name="connsiteY1364" fmla="*/ 2160701 h 2455878"/>
                <a:gd name="connsiteX1365" fmla="*/ 1603076 w 1786319"/>
                <a:gd name="connsiteY1365" fmla="*/ 2152085 h 2455878"/>
                <a:gd name="connsiteX1366" fmla="*/ 1598553 w 1786319"/>
                <a:gd name="connsiteY1366" fmla="*/ 2153316 h 2455878"/>
                <a:gd name="connsiteX1367" fmla="*/ 1678515 w 1786319"/>
                <a:gd name="connsiteY1367" fmla="*/ 2086530 h 2455878"/>
                <a:gd name="connsiteX1368" fmla="*/ 1678898 w 1786319"/>
                <a:gd name="connsiteY1368" fmla="*/ 2086830 h 2455878"/>
                <a:gd name="connsiteX1369" fmla="*/ 1681918 w 1786319"/>
                <a:gd name="connsiteY1369" fmla="*/ 2103986 h 2455878"/>
                <a:gd name="connsiteX1370" fmla="*/ 1680591 w 1786319"/>
                <a:gd name="connsiteY1370" fmla="*/ 2067356 h 2455878"/>
                <a:gd name="connsiteX1371" fmla="*/ 1676515 w 1786319"/>
                <a:gd name="connsiteY1371" fmla="*/ 2072120 h 2455878"/>
                <a:gd name="connsiteX1372" fmla="*/ 1662556 w 1786319"/>
                <a:gd name="connsiteY1372" fmla="*/ 2065613 h 2455878"/>
                <a:gd name="connsiteX1373" fmla="*/ 1661554 w 1786319"/>
                <a:gd name="connsiteY1373" fmla="*/ 2061035 h 2455878"/>
                <a:gd name="connsiteX1374" fmla="*/ 1655756 w 1786319"/>
                <a:gd name="connsiteY1374" fmla="*/ 2068544 h 2455878"/>
                <a:gd name="connsiteX1375" fmla="*/ 1635825 w 1786319"/>
                <a:gd name="connsiteY1375" fmla="*/ 2075727 h 2455878"/>
                <a:gd name="connsiteX1376" fmla="*/ 1634518 w 1786319"/>
                <a:gd name="connsiteY1376" fmla="*/ 2074049 h 2455878"/>
                <a:gd name="connsiteX1377" fmla="*/ 1632396 w 1786319"/>
                <a:gd name="connsiteY1377" fmla="*/ 2074172 h 2455878"/>
                <a:gd name="connsiteX1378" fmla="*/ 1624664 w 1786319"/>
                <a:gd name="connsiteY1378" fmla="*/ 2054448 h 2455878"/>
                <a:gd name="connsiteX1379" fmla="*/ 1626489 w 1786319"/>
                <a:gd name="connsiteY1379" fmla="*/ 2045138 h 2455878"/>
                <a:gd name="connsiteX1380" fmla="*/ 1622385 w 1786319"/>
                <a:gd name="connsiteY1380" fmla="*/ 2047402 h 2455878"/>
                <a:gd name="connsiteX1381" fmla="*/ 1609244 w 1786319"/>
                <a:gd name="connsiteY1381" fmla="*/ 2023012 h 2455878"/>
                <a:gd name="connsiteX1382" fmla="*/ 1623984 w 1786319"/>
                <a:gd name="connsiteY1382" fmla="*/ 1997220 h 2455878"/>
                <a:gd name="connsiteX1383" fmla="*/ 1619629 w 1786319"/>
                <a:gd name="connsiteY1383" fmla="*/ 1996770 h 2455878"/>
                <a:gd name="connsiteX1384" fmla="*/ 1618322 w 1786319"/>
                <a:gd name="connsiteY1384" fmla="*/ 1995093 h 2455878"/>
                <a:gd name="connsiteX1385" fmla="*/ 1616199 w 1786319"/>
                <a:gd name="connsiteY1385" fmla="*/ 1995215 h 2455878"/>
                <a:gd name="connsiteX1386" fmla="*/ 1608467 w 1786319"/>
                <a:gd name="connsiteY1386" fmla="*/ 1975492 h 2455878"/>
                <a:gd name="connsiteX1387" fmla="*/ 1610293 w 1786319"/>
                <a:gd name="connsiteY1387" fmla="*/ 1966181 h 2455878"/>
                <a:gd name="connsiteX1388" fmla="*/ 1606189 w 1786319"/>
                <a:gd name="connsiteY1388" fmla="*/ 1968444 h 2455878"/>
                <a:gd name="connsiteX1389" fmla="*/ 1641021 w 1786319"/>
                <a:gd name="connsiteY1389" fmla="*/ 1893255 h 2455878"/>
                <a:gd name="connsiteX1390" fmla="*/ 1643168 w 1786319"/>
                <a:gd name="connsiteY1390" fmla="*/ 1892574 h 2455878"/>
                <a:gd name="connsiteX1391" fmla="*/ 1632188 w 1786319"/>
                <a:gd name="connsiteY1391" fmla="*/ 1887457 h 2455878"/>
                <a:gd name="connsiteX1392" fmla="*/ 1631186 w 1786319"/>
                <a:gd name="connsiteY1392" fmla="*/ 1882878 h 2455878"/>
                <a:gd name="connsiteX1393" fmla="*/ 1625386 w 1786319"/>
                <a:gd name="connsiteY1393" fmla="*/ 1890387 h 2455878"/>
                <a:gd name="connsiteX1394" fmla="*/ 1605456 w 1786319"/>
                <a:gd name="connsiteY1394" fmla="*/ 1897570 h 2455878"/>
                <a:gd name="connsiteX1395" fmla="*/ 1604149 w 1786319"/>
                <a:gd name="connsiteY1395" fmla="*/ 1895892 h 2455878"/>
                <a:gd name="connsiteX1396" fmla="*/ 1602027 w 1786319"/>
                <a:gd name="connsiteY1396" fmla="*/ 1896015 h 2455878"/>
                <a:gd name="connsiteX1397" fmla="*/ 1594295 w 1786319"/>
                <a:gd name="connsiteY1397" fmla="*/ 1876291 h 2455878"/>
                <a:gd name="connsiteX1398" fmla="*/ 1596120 w 1786319"/>
                <a:gd name="connsiteY1398" fmla="*/ 1866981 h 2455878"/>
                <a:gd name="connsiteX1399" fmla="*/ 1592016 w 1786319"/>
                <a:gd name="connsiteY1399" fmla="*/ 1869244 h 2455878"/>
                <a:gd name="connsiteX1400" fmla="*/ 1594256 w 1786319"/>
                <a:gd name="connsiteY1400" fmla="*/ 1817941 h 2455878"/>
                <a:gd name="connsiteX1401" fmla="*/ 1597929 w 1786319"/>
                <a:gd name="connsiteY1401" fmla="*/ 1815250 h 2455878"/>
                <a:gd name="connsiteX1402" fmla="*/ 1591286 w 1786319"/>
                <a:gd name="connsiteY1402" fmla="*/ 1814564 h 2455878"/>
                <a:gd name="connsiteX1403" fmla="*/ 1589979 w 1786319"/>
                <a:gd name="connsiteY1403" fmla="*/ 1812886 h 2455878"/>
                <a:gd name="connsiteX1404" fmla="*/ 1587856 w 1786319"/>
                <a:gd name="connsiteY1404" fmla="*/ 1813009 h 2455878"/>
                <a:gd name="connsiteX1405" fmla="*/ 1580124 w 1786319"/>
                <a:gd name="connsiteY1405" fmla="*/ 1793285 h 2455878"/>
                <a:gd name="connsiteX1406" fmla="*/ 1581950 w 1786319"/>
                <a:gd name="connsiteY1406" fmla="*/ 1783976 h 2455878"/>
                <a:gd name="connsiteX1407" fmla="*/ 1577846 w 1786319"/>
                <a:gd name="connsiteY1407" fmla="*/ 1786239 h 2455878"/>
                <a:gd name="connsiteX1408" fmla="*/ 1563754 w 1786319"/>
                <a:gd name="connsiteY1408" fmla="*/ 1780029 h 2455878"/>
                <a:gd name="connsiteX1409" fmla="*/ 1566614 w 1786319"/>
                <a:gd name="connsiteY1409" fmla="*/ 1760235 h 2455878"/>
                <a:gd name="connsiteX1410" fmla="*/ 1565489 w 1786319"/>
                <a:gd name="connsiteY1410" fmla="*/ 1760814 h 2455878"/>
                <a:gd name="connsiteX1411" fmla="*/ 1553436 w 1786319"/>
                <a:gd name="connsiteY1411" fmla="*/ 1757647 h 2455878"/>
                <a:gd name="connsiteX1412" fmla="*/ 1546080 w 1786319"/>
                <a:gd name="connsiteY1412" fmla="*/ 1753217 h 2455878"/>
                <a:gd name="connsiteX1413" fmla="*/ 1546738 w 1786319"/>
                <a:gd name="connsiteY1413" fmla="*/ 1757407 h 2455878"/>
                <a:gd name="connsiteX1414" fmla="*/ 1537100 w 1786319"/>
                <a:gd name="connsiteY1414" fmla="*/ 1767476 h 2455878"/>
                <a:gd name="connsiteX1415" fmla="*/ 1518413 w 1786319"/>
                <a:gd name="connsiteY1415" fmla="*/ 1757462 h 2455878"/>
                <a:gd name="connsiteX1416" fmla="*/ 1521330 w 1786319"/>
                <a:gd name="connsiteY1416" fmla="*/ 1774289 h 2455878"/>
                <a:gd name="connsiteX1417" fmla="*/ 1541084 w 1786319"/>
                <a:gd name="connsiteY1417" fmla="*/ 1782315 h 2455878"/>
                <a:gd name="connsiteX1418" fmla="*/ 1552187 w 1786319"/>
                <a:gd name="connsiteY1418" fmla="*/ 1825343 h 2455878"/>
                <a:gd name="connsiteX1419" fmla="*/ 1549289 w 1786319"/>
                <a:gd name="connsiteY1419" fmla="*/ 1823864 h 2455878"/>
                <a:gd name="connsiteX1420" fmla="*/ 1550765 w 1786319"/>
                <a:gd name="connsiteY1420" fmla="*/ 1830283 h 2455878"/>
                <a:gd name="connsiteX1421" fmla="*/ 1545842 w 1786319"/>
                <a:gd name="connsiteY1421" fmla="*/ 1844140 h 2455878"/>
                <a:gd name="connsiteX1422" fmla="*/ 1544366 w 1786319"/>
                <a:gd name="connsiteY1422" fmla="*/ 1844102 h 2455878"/>
                <a:gd name="connsiteX1423" fmla="*/ 1543498 w 1786319"/>
                <a:gd name="connsiteY1423" fmla="*/ 1845295 h 2455878"/>
                <a:gd name="connsiteX1424" fmla="*/ 1529510 w 1786319"/>
                <a:gd name="connsiteY1424" fmla="*/ 1840758 h 2455878"/>
                <a:gd name="connsiteX1425" fmla="*/ 1525319 w 1786319"/>
                <a:gd name="connsiteY1425" fmla="*/ 1835679 h 2455878"/>
                <a:gd name="connsiteX1426" fmla="*/ 1524726 w 1786319"/>
                <a:gd name="connsiteY1426" fmla="*/ 1838877 h 2455878"/>
                <a:gd name="connsiteX1427" fmla="*/ 1503073 w 1786319"/>
                <a:gd name="connsiteY1427" fmla="*/ 1830437 h 2455878"/>
                <a:gd name="connsiteX1428" fmla="*/ 1502592 w 1786319"/>
                <a:gd name="connsiteY1428" fmla="*/ 1828194 h 2455878"/>
                <a:gd name="connsiteX1429" fmla="*/ 1500433 w 1786319"/>
                <a:gd name="connsiteY1429" fmla="*/ 1830716 h 2455878"/>
                <a:gd name="connsiteX1430" fmla="*/ 1487801 w 1786319"/>
                <a:gd name="connsiteY1430" fmla="*/ 1824828 h 2455878"/>
                <a:gd name="connsiteX1431" fmla="*/ 1486894 w 1786319"/>
                <a:gd name="connsiteY1431" fmla="*/ 1820685 h 2455878"/>
                <a:gd name="connsiteX1432" fmla="*/ 1484161 w 1786319"/>
                <a:gd name="connsiteY1432" fmla="*/ 1824224 h 2455878"/>
                <a:gd name="connsiteX1433" fmla="*/ 1488196 w 1786319"/>
                <a:gd name="connsiteY1433" fmla="*/ 1829427 h 2455878"/>
                <a:gd name="connsiteX1434" fmla="*/ 1493709 w 1786319"/>
                <a:gd name="connsiteY1434" fmla="*/ 1828425 h 2455878"/>
                <a:gd name="connsiteX1435" fmla="*/ 1493975 w 1786319"/>
                <a:gd name="connsiteY1435" fmla="*/ 1828633 h 2455878"/>
                <a:gd name="connsiteX1436" fmla="*/ 1494758 w 1786319"/>
                <a:gd name="connsiteY1436" fmla="*/ 1841056 h 2455878"/>
                <a:gd name="connsiteX1437" fmla="*/ 1496900 w 1786319"/>
                <a:gd name="connsiteY1437" fmla="*/ 1847477 h 2455878"/>
                <a:gd name="connsiteX1438" fmla="*/ 1495466 w 1786319"/>
                <a:gd name="connsiteY1438" fmla="*/ 1852285 h 2455878"/>
                <a:gd name="connsiteX1439" fmla="*/ 1496266 w 1786319"/>
                <a:gd name="connsiteY1439" fmla="*/ 1864975 h 2455878"/>
                <a:gd name="connsiteX1440" fmla="*/ 1489039 w 1786319"/>
                <a:gd name="connsiteY1440" fmla="*/ 1881258 h 2455878"/>
                <a:gd name="connsiteX1441" fmla="*/ 1489465 w 1786319"/>
                <a:gd name="connsiteY1441" fmla="*/ 1882741 h 2455878"/>
                <a:gd name="connsiteX1442" fmla="*/ 1485155 w 1786319"/>
                <a:gd name="connsiteY1442" fmla="*/ 1891635 h 2455878"/>
                <a:gd name="connsiteX1443" fmla="*/ 1482893 w 1786319"/>
                <a:gd name="connsiteY1443" fmla="*/ 1892368 h 2455878"/>
                <a:gd name="connsiteX1444" fmla="*/ 1482211 w 1786319"/>
                <a:gd name="connsiteY1444" fmla="*/ 1894647 h 2455878"/>
                <a:gd name="connsiteX1445" fmla="*/ 1473418 w 1786319"/>
                <a:gd name="connsiteY1445" fmla="*/ 1899157 h 2455878"/>
                <a:gd name="connsiteX1446" fmla="*/ 1472591 w 1786319"/>
                <a:gd name="connsiteY1446" fmla="*/ 1898940 h 2455878"/>
                <a:gd name="connsiteX1447" fmla="*/ 1470666 w 1786319"/>
                <a:gd name="connsiteY1447" fmla="*/ 1900327 h 2455878"/>
                <a:gd name="connsiteX1448" fmla="*/ 1467141 w 1786319"/>
                <a:gd name="connsiteY1448" fmla="*/ 1897508 h 2455878"/>
                <a:gd name="connsiteX1449" fmla="*/ 1458521 w 1786319"/>
                <a:gd name="connsiteY1449" fmla="*/ 1895243 h 2455878"/>
                <a:gd name="connsiteX1450" fmla="*/ 1457274 w 1786319"/>
                <a:gd name="connsiteY1450" fmla="*/ 1894493 h 2455878"/>
                <a:gd name="connsiteX1451" fmla="*/ 1457250 w 1786319"/>
                <a:gd name="connsiteY1451" fmla="*/ 1894512 h 2455878"/>
                <a:gd name="connsiteX1452" fmla="*/ 1450131 w 1786319"/>
                <a:gd name="connsiteY1452" fmla="*/ 1895280 h 2455878"/>
                <a:gd name="connsiteX1453" fmla="*/ 1447335 w 1786319"/>
                <a:gd name="connsiteY1453" fmla="*/ 1903597 h 2455878"/>
                <a:gd name="connsiteX1454" fmla="*/ 1482649 w 1786319"/>
                <a:gd name="connsiteY1454" fmla="*/ 1924180 h 2455878"/>
                <a:gd name="connsiteX1455" fmla="*/ 1484729 w 1786319"/>
                <a:gd name="connsiteY1455" fmla="*/ 1961572 h 2455878"/>
                <a:gd name="connsiteX1456" fmla="*/ 1479532 w 1786319"/>
                <a:gd name="connsiteY1456" fmla="*/ 1960876 h 2455878"/>
                <a:gd name="connsiteX1457" fmla="*/ 1485212 w 1786319"/>
                <a:gd name="connsiteY1457" fmla="*/ 1969841 h 2455878"/>
                <a:gd name="connsiteX1458" fmla="*/ 1485153 w 1786319"/>
                <a:gd name="connsiteY1458" fmla="*/ 1993539 h 2455878"/>
                <a:gd name="connsiteX1459" fmla="*/ 1482891 w 1786319"/>
                <a:gd name="connsiteY1459" fmla="*/ 1994271 h 2455878"/>
                <a:gd name="connsiteX1460" fmla="*/ 1482209 w 1786319"/>
                <a:gd name="connsiteY1460" fmla="*/ 1996550 h 2455878"/>
                <a:gd name="connsiteX1461" fmla="*/ 1458519 w 1786319"/>
                <a:gd name="connsiteY1461" fmla="*/ 1997146 h 2455878"/>
                <a:gd name="connsiteX1462" fmla="*/ 1449427 w 1786319"/>
                <a:gd name="connsiteY1462" fmla="*/ 1991672 h 2455878"/>
                <a:gd name="connsiteX1463" fmla="*/ 1450241 w 1786319"/>
                <a:gd name="connsiteY1463" fmla="*/ 1996851 h 2455878"/>
                <a:gd name="connsiteX1464" fmla="*/ 1412812 w 1786319"/>
                <a:gd name="connsiteY1464" fmla="*/ 1995621 h 2455878"/>
                <a:gd name="connsiteX1465" fmla="*/ 1408251 w 1786319"/>
                <a:gd name="connsiteY1465" fmla="*/ 1988189 h 2455878"/>
                <a:gd name="connsiteX1466" fmla="*/ 1406529 w 1786319"/>
                <a:gd name="connsiteY1466" fmla="*/ 1997686 h 2455878"/>
                <a:gd name="connsiteX1467" fmla="*/ 1372095 w 1786319"/>
                <a:gd name="connsiteY1467" fmla="*/ 2012405 h 2455878"/>
                <a:gd name="connsiteX1468" fmla="*/ 1370974 w 1786319"/>
                <a:gd name="connsiteY1468" fmla="*/ 2007283 h 2455878"/>
                <a:gd name="connsiteX1469" fmla="*/ 1364488 w 1786319"/>
                <a:gd name="connsiteY1469" fmla="*/ 2015683 h 2455878"/>
                <a:gd name="connsiteX1470" fmla="*/ 1342194 w 1786319"/>
                <a:gd name="connsiteY1470" fmla="*/ 2023717 h 2455878"/>
                <a:gd name="connsiteX1471" fmla="*/ 1340733 w 1786319"/>
                <a:gd name="connsiteY1471" fmla="*/ 2021841 h 2455878"/>
                <a:gd name="connsiteX1472" fmla="*/ 1338358 w 1786319"/>
                <a:gd name="connsiteY1472" fmla="*/ 2021978 h 2455878"/>
                <a:gd name="connsiteX1473" fmla="*/ 1329711 w 1786319"/>
                <a:gd name="connsiteY1473" fmla="*/ 1999916 h 2455878"/>
                <a:gd name="connsiteX1474" fmla="*/ 1331752 w 1786319"/>
                <a:gd name="connsiteY1474" fmla="*/ 1989501 h 2455878"/>
                <a:gd name="connsiteX1475" fmla="*/ 1327161 w 1786319"/>
                <a:gd name="connsiteY1475" fmla="*/ 1992034 h 2455878"/>
                <a:gd name="connsiteX1476" fmla="*/ 1326081 w 1786319"/>
                <a:gd name="connsiteY1476" fmla="*/ 1938994 h 2455878"/>
                <a:gd name="connsiteX1477" fmla="*/ 1329133 w 1786319"/>
                <a:gd name="connsiteY1477" fmla="*/ 1935921 h 2455878"/>
                <a:gd name="connsiteX1478" fmla="*/ 1324077 w 1786319"/>
                <a:gd name="connsiteY1478" fmla="*/ 1935400 h 2455878"/>
                <a:gd name="connsiteX1479" fmla="*/ 1322616 w 1786319"/>
                <a:gd name="connsiteY1479" fmla="*/ 1933523 h 2455878"/>
                <a:gd name="connsiteX1480" fmla="*/ 1320242 w 1786319"/>
                <a:gd name="connsiteY1480" fmla="*/ 1933661 h 2455878"/>
                <a:gd name="connsiteX1481" fmla="*/ 1311594 w 1786319"/>
                <a:gd name="connsiteY1481" fmla="*/ 1911599 h 2455878"/>
                <a:gd name="connsiteX1482" fmla="*/ 1313635 w 1786319"/>
                <a:gd name="connsiteY1482" fmla="*/ 1901185 h 2455878"/>
                <a:gd name="connsiteX1483" fmla="*/ 1309044 w 1786319"/>
                <a:gd name="connsiteY1483" fmla="*/ 1903716 h 2455878"/>
                <a:gd name="connsiteX1484" fmla="*/ 1324692 w 1786319"/>
                <a:gd name="connsiteY1484" fmla="*/ 1833839 h 2455878"/>
                <a:gd name="connsiteX1485" fmla="*/ 1345966 w 1786319"/>
                <a:gd name="connsiteY1485" fmla="*/ 1820858 h 2455878"/>
                <a:gd name="connsiteX1486" fmla="*/ 1344643 w 1786319"/>
                <a:gd name="connsiteY1486" fmla="*/ 1820935 h 2455878"/>
                <a:gd name="connsiteX1487" fmla="*/ 1338126 w 1786319"/>
                <a:gd name="connsiteY1487" fmla="*/ 1813127 h 2455878"/>
                <a:gd name="connsiteX1488" fmla="*/ 1337005 w 1786319"/>
                <a:gd name="connsiteY1488" fmla="*/ 1808006 h 2455878"/>
                <a:gd name="connsiteX1489" fmla="*/ 1330518 w 1786319"/>
                <a:gd name="connsiteY1489" fmla="*/ 1816404 h 2455878"/>
                <a:gd name="connsiteX1490" fmla="*/ 1308225 w 1786319"/>
                <a:gd name="connsiteY1490" fmla="*/ 1824439 h 2455878"/>
                <a:gd name="connsiteX1491" fmla="*/ 1306764 w 1786319"/>
                <a:gd name="connsiteY1491" fmla="*/ 1822563 h 2455878"/>
                <a:gd name="connsiteX1492" fmla="*/ 1304389 w 1786319"/>
                <a:gd name="connsiteY1492" fmla="*/ 1822700 h 2455878"/>
                <a:gd name="connsiteX1493" fmla="*/ 1295740 w 1786319"/>
                <a:gd name="connsiteY1493" fmla="*/ 1800638 h 2455878"/>
                <a:gd name="connsiteX1494" fmla="*/ 1297782 w 1786319"/>
                <a:gd name="connsiteY1494" fmla="*/ 1790224 h 2455878"/>
                <a:gd name="connsiteX1495" fmla="*/ 1293192 w 1786319"/>
                <a:gd name="connsiteY1495" fmla="*/ 1792756 h 2455878"/>
                <a:gd name="connsiteX1496" fmla="*/ 1292111 w 1786319"/>
                <a:gd name="connsiteY1496" fmla="*/ 1739717 h 2455878"/>
                <a:gd name="connsiteX1497" fmla="*/ 1299454 w 1786319"/>
                <a:gd name="connsiteY1497" fmla="*/ 1732325 h 2455878"/>
                <a:gd name="connsiteX1498" fmla="*/ 1292374 w 1786319"/>
                <a:gd name="connsiteY1498" fmla="*/ 1731595 h 2455878"/>
                <a:gd name="connsiteX1499" fmla="*/ 1290913 w 1786319"/>
                <a:gd name="connsiteY1499" fmla="*/ 1729718 h 2455878"/>
                <a:gd name="connsiteX1500" fmla="*/ 1288539 w 1786319"/>
                <a:gd name="connsiteY1500" fmla="*/ 1729856 h 2455878"/>
                <a:gd name="connsiteX1501" fmla="*/ 1279891 w 1786319"/>
                <a:gd name="connsiteY1501" fmla="*/ 1707794 h 2455878"/>
                <a:gd name="connsiteX1502" fmla="*/ 1281932 w 1786319"/>
                <a:gd name="connsiteY1502" fmla="*/ 1697379 h 2455878"/>
                <a:gd name="connsiteX1503" fmla="*/ 1277341 w 1786319"/>
                <a:gd name="connsiteY1503" fmla="*/ 1699911 h 2455878"/>
                <a:gd name="connsiteX1504" fmla="*/ 1265720 w 1786319"/>
                <a:gd name="connsiteY1504" fmla="*/ 1664313 h 2455878"/>
                <a:gd name="connsiteX1505" fmla="*/ 1275612 w 1786319"/>
                <a:gd name="connsiteY1505" fmla="*/ 1647946 h 2455878"/>
                <a:gd name="connsiteX1506" fmla="*/ 1274257 w 1786319"/>
                <a:gd name="connsiteY1506" fmla="*/ 1647806 h 2455878"/>
                <a:gd name="connsiteX1507" fmla="*/ 1272797 w 1786319"/>
                <a:gd name="connsiteY1507" fmla="*/ 1645930 h 2455878"/>
                <a:gd name="connsiteX1508" fmla="*/ 1270422 w 1786319"/>
                <a:gd name="connsiteY1508" fmla="*/ 1646068 h 2455878"/>
                <a:gd name="connsiteX1509" fmla="*/ 1261774 w 1786319"/>
                <a:gd name="connsiteY1509" fmla="*/ 1624005 h 2455878"/>
                <a:gd name="connsiteX1510" fmla="*/ 1263816 w 1786319"/>
                <a:gd name="connsiteY1510" fmla="*/ 1613591 h 2455878"/>
                <a:gd name="connsiteX1511" fmla="*/ 1259225 w 1786319"/>
                <a:gd name="connsiteY1511" fmla="*/ 1616123 h 2455878"/>
                <a:gd name="connsiteX1512" fmla="*/ 1274872 w 1786319"/>
                <a:gd name="connsiteY1512" fmla="*/ 1546245 h 2455878"/>
                <a:gd name="connsiteX1513" fmla="*/ 1277706 w 1786319"/>
                <a:gd name="connsiteY1513" fmla="*/ 1544516 h 2455878"/>
                <a:gd name="connsiteX1514" fmla="*/ 1276983 w 1786319"/>
                <a:gd name="connsiteY1514" fmla="*/ 1543649 h 2455878"/>
                <a:gd name="connsiteX1515" fmla="*/ 1275863 w 1786319"/>
                <a:gd name="connsiteY1515" fmla="*/ 1538528 h 2455878"/>
                <a:gd name="connsiteX1516" fmla="*/ 1269375 w 1786319"/>
                <a:gd name="connsiteY1516" fmla="*/ 1546926 h 2455878"/>
                <a:gd name="connsiteX1517" fmla="*/ 1247082 w 1786319"/>
                <a:gd name="connsiteY1517" fmla="*/ 1554961 h 2455878"/>
                <a:gd name="connsiteX1518" fmla="*/ 1245621 w 1786319"/>
                <a:gd name="connsiteY1518" fmla="*/ 1553084 h 2455878"/>
                <a:gd name="connsiteX1519" fmla="*/ 1243247 w 1786319"/>
                <a:gd name="connsiteY1519" fmla="*/ 1553222 h 2455878"/>
                <a:gd name="connsiteX1520" fmla="*/ 1234598 w 1786319"/>
                <a:gd name="connsiteY1520" fmla="*/ 1531160 h 2455878"/>
                <a:gd name="connsiteX1521" fmla="*/ 1236640 w 1786319"/>
                <a:gd name="connsiteY1521" fmla="*/ 1520745 h 2455878"/>
                <a:gd name="connsiteX1522" fmla="*/ 1232049 w 1786319"/>
                <a:gd name="connsiteY1522" fmla="*/ 1523277 h 2455878"/>
                <a:gd name="connsiteX1523" fmla="*/ 1216287 w 1786319"/>
                <a:gd name="connsiteY1523" fmla="*/ 1516330 h 2455878"/>
                <a:gd name="connsiteX1524" fmla="*/ 1217788 w 1786319"/>
                <a:gd name="connsiteY1524" fmla="*/ 1505944 h 2455878"/>
                <a:gd name="connsiteX1525" fmla="*/ 1213488 w 1786319"/>
                <a:gd name="connsiteY1525" fmla="*/ 1510251 h 2455878"/>
                <a:gd name="connsiteX1526" fmla="*/ 1209284 w 1786319"/>
                <a:gd name="connsiteY1526" fmla="*/ 1509689 h 2455878"/>
                <a:gd name="connsiteX1527" fmla="*/ 1213880 w 1786319"/>
                <a:gd name="connsiteY1527" fmla="*/ 1516942 h 2455878"/>
                <a:gd name="connsiteX1528" fmla="*/ 1213833 w 1786319"/>
                <a:gd name="connsiteY1528" fmla="*/ 1536115 h 2455878"/>
                <a:gd name="connsiteX1529" fmla="*/ 1212002 w 1786319"/>
                <a:gd name="connsiteY1529" fmla="*/ 1536708 h 2455878"/>
                <a:gd name="connsiteX1530" fmla="*/ 1211451 w 1786319"/>
                <a:gd name="connsiteY1530" fmla="*/ 1538552 h 2455878"/>
                <a:gd name="connsiteX1531" fmla="*/ 1192283 w 1786319"/>
                <a:gd name="connsiteY1531" fmla="*/ 1539035 h 2455878"/>
                <a:gd name="connsiteX1532" fmla="*/ 1184927 w 1786319"/>
                <a:gd name="connsiteY1532" fmla="*/ 1534605 h 2455878"/>
                <a:gd name="connsiteX1533" fmla="*/ 1185585 w 1786319"/>
                <a:gd name="connsiteY1533" fmla="*/ 1538795 h 2455878"/>
                <a:gd name="connsiteX1534" fmla="*/ 1183909 w 1786319"/>
                <a:gd name="connsiteY1534" fmla="*/ 1540547 h 2455878"/>
                <a:gd name="connsiteX1535" fmla="*/ 1192180 w 1786319"/>
                <a:gd name="connsiteY1535" fmla="*/ 1540936 h 2455878"/>
                <a:gd name="connsiteX1536" fmla="*/ 1224481 w 1786319"/>
                <a:gd name="connsiteY1536" fmla="*/ 1589036 h 2455878"/>
                <a:gd name="connsiteX1537" fmla="*/ 1220278 w 1786319"/>
                <a:gd name="connsiteY1537" fmla="*/ 1588473 h 2455878"/>
                <a:gd name="connsiteX1538" fmla="*/ 1224873 w 1786319"/>
                <a:gd name="connsiteY1538" fmla="*/ 1595727 h 2455878"/>
                <a:gd name="connsiteX1539" fmla="*/ 1224825 w 1786319"/>
                <a:gd name="connsiteY1539" fmla="*/ 1614900 h 2455878"/>
                <a:gd name="connsiteX1540" fmla="*/ 1222994 w 1786319"/>
                <a:gd name="connsiteY1540" fmla="*/ 1615493 h 2455878"/>
                <a:gd name="connsiteX1541" fmla="*/ 1222443 w 1786319"/>
                <a:gd name="connsiteY1541" fmla="*/ 1617337 h 2455878"/>
                <a:gd name="connsiteX1542" fmla="*/ 1203276 w 1786319"/>
                <a:gd name="connsiteY1542" fmla="*/ 1617820 h 2455878"/>
                <a:gd name="connsiteX1543" fmla="*/ 1195921 w 1786319"/>
                <a:gd name="connsiteY1543" fmla="*/ 1613390 h 2455878"/>
                <a:gd name="connsiteX1544" fmla="*/ 1196578 w 1786319"/>
                <a:gd name="connsiteY1544" fmla="*/ 1617581 h 2455878"/>
                <a:gd name="connsiteX1545" fmla="*/ 1188189 w 1786319"/>
                <a:gd name="connsiteY1545" fmla="*/ 1626344 h 2455878"/>
                <a:gd name="connsiteX1546" fmla="*/ 1203174 w 1786319"/>
                <a:gd name="connsiteY1546" fmla="*/ 1627050 h 2455878"/>
                <a:gd name="connsiteX1547" fmla="*/ 1235476 w 1786319"/>
                <a:gd name="connsiteY1547" fmla="*/ 1675149 h 2455878"/>
                <a:gd name="connsiteX1548" fmla="*/ 1231272 w 1786319"/>
                <a:gd name="connsiteY1548" fmla="*/ 1674587 h 2455878"/>
                <a:gd name="connsiteX1549" fmla="*/ 1235867 w 1786319"/>
                <a:gd name="connsiteY1549" fmla="*/ 1681841 h 2455878"/>
                <a:gd name="connsiteX1550" fmla="*/ 1235819 w 1786319"/>
                <a:gd name="connsiteY1550" fmla="*/ 1701013 h 2455878"/>
                <a:gd name="connsiteX1551" fmla="*/ 1233988 w 1786319"/>
                <a:gd name="connsiteY1551" fmla="*/ 1701606 h 2455878"/>
                <a:gd name="connsiteX1552" fmla="*/ 1233437 w 1786319"/>
                <a:gd name="connsiteY1552" fmla="*/ 1703450 h 2455878"/>
                <a:gd name="connsiteX1553" fmla="*/ 1214270 w 1786319"/>
                <a:gd name="connsiteY1553" fmla="*/ 1703933 h 2455878"/>
                <a:gd name="connsiteX1554" fmla="*/ 1206914 w 1786319"/>
                <a:gd name="connsiteY1554" fmla="*/ 1699504 h 2455878"/>
                <a:gd name="connsiteX1555" fmla="*/ 1207571 w 1786319"/>
                <a:gd name="connsiteY1555" fmla="*/ 1703694 h 2455878"/>
                <a:gd name="connsiteX1556" fmla="*/ 1202066 w 1786319"/>
                <a:gd name="connsiteY1556" fmla="*/ 1709446 h 2455878"/>
                <a:gd name="connsiteX1557" fmla="*/ 1203173 w 1786319"/>
                <a:gd name="connsiteY1557" fmla="*/ 1709498 h 2455878"/>
                <a:gd name="connsiteX1558" fmla="*/ 1235474 w 1786319"/>
                <a:gd name="connsiteY1558" fmla="*/ 1757598 h 2455878"/>
                <a:gd name="connsiteX1559" fmla="*/ 1231271 w 1786319"/>
                <a:gd name="connsiteY1559" fmla="*/ 1757035 h 2455878"/>
                <a:gd name="connsiteX1560" fmla="*/ 1235866 w 1786319"/>
                <a:gd name="connsiteY1560" fmla="*/ 1764289 h 2455878"/>
                <a:gd name="connsiteX1561" fmla="*/ 1235818 w 1786319"/>
                <a:gd name="connsiteY1561" fmla="*/ 1783461 h 2455878"/>
                <a:gd name="connsiteX1562" fmla="*/ 1233987 w 1786319"/>
                <a:gd name="connsiteY1562" fmla="*/ 1784055 h 2455878"/>
                <a:gd name="connsiteX1563" fmla="*/ 1233436 w 1786319"/>
                <a:gd name="connsiteY1563" fmla="*/ 1785898 h 2455878"/>
                <a:gd name="connsiteX1564" fmla="*/ 1214269 w 1786319"/>
                <a:gd name="connsiteY1564" fmla="*/ 1786382 h 2455878"/>
                <a:gd name="connsiteX1565" fmla="*/ 1206914 w 1786319"/>
                <a:gd name="connsiteY1565" fmla="*/ 1781952 h 2455878"/>
                <a:gd name="connsiteX1566" fmla="*/ 1207571 w 1786319"/>
                <a:gd name="connsiteY1566" fmla="*/ 1786143 h 2455878"/>
                <a:gd name="connsiteX1567" fmla="*/ 1177288 w 1786319"/>
                <a:gd name="connsiteY1567" fmla="*/ 1785147 h 2455878"/>
                <a:gd name="connsiteX1568" fmla="*/ 1173597 w 1786319"/>
                <a:gd name="connsiteY1568" fmla="*/ 1779134 h 2455878"/>
                <a:gd name="connsiteX1569" fmla="*/ 1172204 w 1786319"/>
                <a:gd name="connsiteY1569" fmla="*/ 1786818 h 2455878"/>
                <a:gd name="connsiteX1570" fmla="*/ 1144344 w 1786319"/>
                <a:gd name="connsiteY1570" fmla="*/ 1798727 h 2455878"/>
                <a:gd name="connsiteX1571" fmla="*/ 1143438 w 1786319"/>
                <a:gd name="connsiteY1571" fmla="*/ 1794583 h 2455878"/>
                <a:gd name="connsiteX1572" fmla="*/ 1138189 w 1786319"/>
                <a:gd name="connsiteY1572" fmla="*/ 1801379 h 2455878"/>
                <a:gd name="connsiteX1573" fmla="*/ 1120151 w 1786319"/>
                <a:gd name="connsiteY1573" fmla="*/ 1807879 h 2455878"/>
                <a:gd name="connsiteX1574" fmla="*/ 1118969 w 1786319"/>
                <a:gd name="connsiteY1574" fmla="*/ 1806361 h 2455878"/>
                <a:gd name="connsiteX1575" fmla="*/ 1117048 w 1786319"/>
                <a:gd name="connsiteY1575" fmla="*/ 1806472 h 2455878"/>
                <a:gd name="connsiteX1576" fmla="*/ 1110051 w 1786319"/>
                <a:gd name="connsiteY1576" fmla="*/ 1788622 h 2455878"/>
                <a:gd name="connsiteX1577" fmla="*/ 1111702 w 1786319"/>
                <a:gd name="connsiteY1577" fmla="*/ 1780196 h 2455878"/>
                <a:gd name="connsiteX1578" fmla="*/ 1107989 w 1786319"/>
                <a:gd name="connsiteY1578" fmla="*/ 1782245 h 2455878"/>
                <a:gd name="connsiteX1579" fmla="*/ 1098586 w 1786319"/>
                <a:gd name="connsiteY1579" fmla="*/ 1753442 h 2455878"/>
                <a:gd name="connsiteX1580" fmla="*/ 1114789 w 1786319"/>
                <a:gd name="connsiteY1580" fmla="*/ 1733073 h 2455878"/>
                <a:gd name="connsiteX1581" fmla="*/ 1105493 w 1786319"/>
                <a:gd name="connsiteY1581" fmla="*/ 1736423 h 2455878"/>
                <a:gd name="connsiteX1582" fmla="*/ 1104311 w 1786319"/>
                <a:gd name="connsiteY1582" fmla="*/ 1734904 h 2455878"/>
                <a:gd name="connsiteX1583" fmla="*/ 1102390 w 1786319"/>
                <a:gd name="connsiteY1583" fmla="*/ 1735016 h 2455878"/>
                <a:gd name="connsiteX1584" fmla="*/ 1095393 w 1786319"/>
                <a:gd name="connsiteY1584" fmla="*/ 1717166 h 2455878"/>
                <a:gd name="connsiteX1585" fmla="*/ 1097044 w 1786319"/>
                <a:gd name="connsiteY1585" fmla="*/ 1708739 h 2455878"/>
                <a:gd name="connsiteX1586" fmla="*/ 1093331 w 1786319"/>
                <a:gd name="connsiteY1586" fmla="*/ 1710788 h 2455878"/>
                <a:gd name="connsiteX1587" fmla="*/ 1149375 w 1786319"/>
                <a:gd name="connsiteY1587" fmla="*/ 1634972 h 2455878"/>
                <a:gd name="connsiteX1588" fmla="*/ 1149776 w 1786319"/>
                <a:gd name="connsiteY1588" fmla="*/ 1635153 h 2455878"/>
                <a:gd name="connsiteX1589" fmla="*/ 1154569 w 1786319"/>
                <a:gd name="connsiteY1589" fmla="*/ 1646103 h 2455878"/>
                <a:gd name="connsiteX1590" fmla="*/ 1155441 w 1786319"/>
                <a:gd name="connsiteY1590" fmla="*/ 1625130 h 2455878"/>
                <a:gd name="connsiteX1591" fmla="*/ 1155749 w 1786319"/>
                <a:gd name="connsiteY1591" fmla="*/ 1624816 h 2455878"/>
                <a:gd name="connsiteX1592" fmla="*/ 1184150 w 1786319"/>
                <a:gd name="connsiteY1592" fmla="*/ 1626154 h 2455878"/>
                <a:gd name="connsiteX1593" fmla="*/ 1166294 w 1786319"/>
                <a:gd name="connsiteY1593" fmla="*/ 1616585 h 2455878"/>
                <a:gd name="connsiteX1594" fmla="*/ 1150898 w 1786319"/>
                <a:gd name="connsiteY1594" fmla="*/ 1591497 h 2455878"/>
                <a:gd name="connsiteX1595" fmla="*/ 1144720 w 1786319"/>
                <a:gd name="connsiteY1595" fmla="*/ 1625585 h 2455878"/>
                <a:gd name="connsiteX1596" fmla="*/ 1116860 w 1786319"/>
                <a:gd name="connsiteY1596" fmla="*/ 1637494 h 2455878"/>
                <a:gd name="connsiteX1597" fmla="*/ 1115954 w 1786319"/>
                <a:gd name="connsiteY1597" fmla="*/ 1633350 h 2455878"/>
                <a:gd name="connsiteX1598" fmla="*/ 1110704 w 1786319"/>
                <a:gd name="connsiteY1598" fmla="*/ 1640145 h 2455878"/>
                <a:gd name="connsiteX1599" fmla="*/ 1092667 w 1786319"/>
                <a:gd name="connsiteY1599" fmla="*/ 1646646 h 2455878"/>
                <a:gd name="connsiteX1600" fmla="*/ 1091485 w 1786319"/>
                <a:gd name="connsiteY1600" fmla="*/ 1645127 h 2455878"/>
                <a:gd name="connsiteX1601" fmla="*/ 1089564 w 1786319"/>
                <a:gd name="connsiteY1601" fmla="*/ 1645239 h 2455878"/>
                <a:gd name="connsiteX1602" fmla="*/ 1082566 w 1786319"/>
                <a:gd name="connsiteY1602" fmla="*/ 1627389 h 2455878"/>
                <a:gd name="connsiteX1603" fmla="*/ 1084218 w 1786319"/>
                <a:gd name="connsiteY1603" fmla="*/ 1618962 h 2455878"/>
                <a:gd name="connsiteX1604" fmla="*/ 1080504 w 1786319"/>
                <a:gd name="connsiteY1604" fmla="*/ 1621012 h 2455878"/>
                <a:gd name="connsiteX1605" fmla="*/ 1071101 w 1786319"/>
                <a:gd name="connsiteY1605" fmla="*/ 1592209 h 2455878"/>
                <a:gd name="connsiteX1606" fmla="*/ 1090653 w 1786319"/>
                <a:gd name="connsiteY1606" fmla="*/ 1567630 h 2455878"/>
                <a:gd name="connsiteX1607" fmla="*/ 1079843 w 1786319"/>
                <a:gd name="connsiteY1607" fmla="*/ 1571526 h 2455878"/>
                <a:gd name="connsiteX1608" fmla="*/ 1078661 w 1786319"/>
                <a:gd name="connsiteY1608" fmla="*/ 1570008 h 2455878"/>
                <a:gd name="connsiteX1609" fmla="*/ 1076739 w 1786319"/>
                <a:gd name="connsiteY1609" fmla="*/ 1570119 h 2455878"/>
                <a:gd name="connsiteX1610" fmla="*/ 1069742 w 1786319"/>
                <a:gd name="connsiteY1610" fmla="*/ 1552268 h 2455878"/>
                <a:gd name="connsiteX1611" fmla="*/ 1071394 w 1786319"/>
                <a:gd name="connsiteY1611" fmla="*/ 1543843 h 2455878"/>
                <a:gd name="connsiteX1612" fmla="*/ 1067680 w 1786319"/>
                <a:gd name="connsiteY1612" fmla="*/ 1545891 h 2455878"/>
                <a:gd name="connsiteX1613" fmla="*/ 1058277 w 1786319"/>
                <a:gd name="connsiteY1613" fmla="*/ 1517089 h 2455878"/>
                <a:gd name="connsiteX1614" fmla="*/ 1070394 w 1786319"/>
                <a:gd name="connsiteY1614" fmla="*/ 1501857 h 2455878"/>
                <a:gd name="connsiteX1615" fmla="*/ 1065185 w 1786319"/>
                <a:gd name="connsiteY1615" fmla="*/ 1503734 h 2455878"/>
                <a:gd name="connsiteX1616" fmla="*/ 1064003 w 1786319"/>
                <a:gd name="connsiteY1616" fmla="*/ 1502216 h 2455878"/>
                <a:gd name="connsiteX1617" fmla="*/ 1062081 w 1786319"/>
                <a:gd name="connsiteY1617" fmla="*/ 1502327 h 2455878"/>
                <a:gd name="connsiteX1618" fmla="*/ 1055084 w 1786319"/>
                <a:gd name="connsiteY1618" fmla="*/ 1484477 h 2455878"/>
                <a:gd name="connsiteX1619" fmla="*/ 1056736 w 1786319"/>
                <a:gd name="connsiteY1619" fmla="*/ 1476051 h 2455878"/>
                <a:gd name="connsiteX1620" fmla="*/ 1053022 w 1786319"/>
                <a:gd name="connsiteY1620" fmla="*/ 1478099 h 2455878"/>
                <a:gd name="connsiteX1621" fmla="*/ 1065681 w 1786319"/>
                <a:gd name="connsiteY1621" fmla="*/ 1421563 h 2455878"/>
                <a:gd name="connsiteX1622" fmla="*/ 1068863 w 1786319"/>
                <a:gd name="connsiteY1622" fmla="*/ 1420148 h 2455878"/>
                <a:gd name="connsiteX1623" fmla="*/ 1067391 w 1786319"/>
                <a:gd name="connsiteY1623" fmla="*/ 1419462 h 2455878"/>
                <a:gd name="connsiteX1624" fmla="*/ 1066484 w 1786319"/>
                <a:gd name="connsiteY1624" fmla="*/ 1415318 h 2455878"/>
                <a:gd name="connsiteX1625" fmla="*/ 1061235 w 1786319"/>
                <a:gd name="connsiteY1625" fmla="*/ 1422114 h 2455878"/>
                <a:gd name="connsiteX1626" fmla="*/ 1043198 w 1786319"/>
                <a:gd name="connsiteY1626" fmla="*/ 1428614 h 2455878"/>
                <a:gd name="connsiteX1627" fmla="*/ 1042016 w 1786319"/>
                <a:gd name="connsiteY1627" fmla="*/ 1427096 h 2455878"/>
                <a:gd name="connsiteX1628" fmla="*/ 1040094 w 1786319"/>
                <a:gd name="connsiteY1628" fmla="*/ 1427207 h 2455878"/>
                <a:gd name="connsiteX1629" fmla="*/ 1033097 w 1786319"/>
                <a:gd name="connsiteY1629" fmla="*/ 1409357 h 2455878"/>
                <a:gd name="connsiteX1630" fmla="*/ 1034749 w 1786319"/>
                <a:gd name="connsiteY1630" fmla="*/ 1400931 h 2455878"/>
                <a:gd name="connsiteX1631" fmla="*/ 1031035 w 1786319"/>
                <a:gd name="connsiteY1631" fmla="*/ 1402980 h 2455878"/>
                <a:gd name="connsiteX1632" fmla="*/ 1043694 w 1786319"/>
                <a:gd name="connsiteY1632" fmla="*/ 1346442 h 2455878"/>
                <a:gd name="connsiteX1633" fmla="*/ 1051039 w 1786319"/>
                <a:gd name="connsiteY1633" fmla="*/ 1343180 h 2455878"/>
                <a:gd name="connsiteX1634" fmla="*/ 1041741 w 1786319"/>
                <a:gd name="connsiteY1634" fmla="*/ 1338845 h 2455878"/>
                <a:gd name="connsiteX1635" fmla="*/ 1040834 w 1786319"/>
                <a:gd name="connsiteY1635" fmla="*/ 1334702 h 2455878"/>
                <a:gd name="connsiteX1636" fmla="*/ 1035585 w 1786319"/>
                <a:gd name="connsiteY1636" fmla="*/ 1341497 h 2455878"/>
                <a:gd name="connsiteX1637" fmla="*/ 1017547 w 1786319"/>
                <a:gd name="connsiteY1637" fmla="*/ 1347998 h 2455878"/>
                <a:gd name="connsiteX1638" fmla="*/ 1016365 w 1786319"/>
                <a:gd name="connsiteY1638" fmla="*/ 1346479 h 2455878"/>
                <a:gd name="connsiteX1639" fmla="*/ 1014444 w 1786319"/>
                <a:gd name="connsiteY1639" fmla="*/ 1346590 h 2455878"/>
                <a:gd name="connsiteX1640" fmla="*/ 1007447 w 1786319"/>
                <a:gd name="connsiteY1640" fmla="*/ 1328740 h 2455878"/>
                <a:gd name="connsiteX1641" fmla="*/ 1009098 w 1786319"/>
                <a:gd name="connsiteY1641" fmla="*/ 1320314 h 2455878"/>
                <a:gd name="connsiteX1642" fmla="*/ 1005385 w 1786319"/>
                <a:gd name="connsiteY1642" fmla="*/ 1322363 h 2455878"/>
                <a:gd name="connsiteX1643" fmla="*/ 1061429 w 1786319"/>
                <a:gd name="connsiteY1643" fmla="*/ 1246546 h 2455878"/>
                <a:gd name="connsiteX1644" fmla="*/ 1061830 w 1786319"/>
                <a:gd name="connsiteY1644" fmla="*/ 1246728 h 2455878"/>
                <a:gd name="connsiteX1645" fmla="*/ 1069600 w 1786319"/>
                <a:gd name="connsiteY1645" fmla="*/ 1326936 h 2455878"/>
                <a:gd name="connsiteX1646" fmla="*/ 1058563 w 1786319"/>
                <a:gd name="connsiteY1646" fmla="*/ 1339835 h 2455878"/>
                <a:gd name="connsiteX1647" fmla="*/ 1087080 w 1786319"/>
                <a:gd name="connsiteY1647" fmla="*/ 1327164 h 2455878"/>
                <a:gd name="connsiteX1648" fmla="*/ 1087481 w 1786319"/>
                <a:gd name="connsiteY1648" fmla="*/ 1327345 h 2455878"/>
                <a:gd name="connsiteX1649" fmla="*/ 1091547 w 1786319"/>
                <a:gd name="connsiteY1649" fmla="*/ 1336635 h 2455878"/>
                <a:gd name="connsiteX1650" fmla="*/ 1090246 w 1786319"/>
                <a:gd name="connsiteY1650" fmla="*/ 1330196 h 2455878"/>
                <a:gd name="connsiteX1651" fmla="*/ 1091314 w 1786319"/>
                <a:gd name="connsiteY1651" fmla="*/ 1304495 h 2455878"/>
                <a:gd name="connsiteX1652" fmla="*/ 1091622 w 1786319"/>
                <a:gd name="connsiteY1652" fmla="*/ 1304180 h 2455878"/>
                <a:gd name="connsiteX1653" fmla="*/ 1106468 w 1786319"/>
                <a:gd name="connsiteY1653" fmla="*/ 1304879 h 2455878"/>
                <a:gd name="connsiteX1654" fmla="*/ 1086851 w 1786319"/>
                <a:gd name="connsiteY1654" fmla="*/ 1285453 h 2455878"/>
                <a:gd name="connsiteX1655" fmla="*/ 1072383 w 1786319"/>
                <a:gd name="connsiteY1655" fmla="*/ 1240234 h 2455878"/>
                <a:gd name="connsiteX1656" fmla="*/ 1072607 w 1786319"/>
                <a:gd name="connsiteY1656" fmla="*/ 1239854 h 2455878"/>
                <a:gd name="connsiteX1657" fmla="*/ 1099706 w 1786319"/>
                <a:gd name="connsiteY1657" fmla="*/ 1234564 h 2455878"/>
                <a:gd name="connsiteX1658" fmla="*/ 1088216 w 1786319"/>
                <a:gd name="connsiteY1658" fmla="*/ 1231605 h 2455878"/>
                <a:gd name="connsiteX1659" fmla="*/ 1048564 w 1786319"/>
                <a:gd name="connsiteY1659" fmla="*/ 1161448 h 2455878"/>
                <a:gd name="connsiteX1660" fmla="*/ 1048789 w 1786319"/>
                <a:gd name="connsiteY1660" fmla="*/ 1161069 h 2455878"/>
                <a:gd name="connsiteX1661" fmla="*/ 1095386 w 1786319"/>
                <a:gd name="connsiteY1661" fmla="*/ 1151971 h 2455878"/>
                <a:gd name="connsiteX1662" fmla="*/ 1105253 w 1786319"/>
                <a:gd name="connsiteY1662" fmla="*/ 1154319 h 2455878"/>
                <a:gd name="connsiteX1663" fmla="*/ 1110495 w 1786319"/>
                <a:gd name="connsiteY1663" fmla="*/ 1145645 h 2455878"/>
                <a:gd name="connsiteX1664" fmla="*/ 1180844 w 1786319"/>
                <a:gd name="connsiteY1664" fmla="*/ 1104978 h 2455878"/>
                <a:gd name="connsiteX1665" fmla="*/ 1181340 w 1786319"/>
                <a:gd name="connsiteY1665" fmla="*/ 1105203 h 2455878"/>
                <a:gd name="connsiteX1666" fmla="*/ 1156508 w 1786319"/>
                <a:gd name="connsiteY1666" fmla="*/ 1219056 h 2455878"/>
                <a:gd name="connsiteX1667" fmla="*/ 1155388 w 1786319"/>
                <a:gd name="connsiteY1667" fmla="*/ 1213935 h 2455878"/>
                <a:gd name="connsiteX1668" fmla="*/ 1148901 w 1786319"/>
                <a:gd name="connsiteY1668" fmla="*/ 1222333 h 2455878"/>
                <a:gd name="connsiteX1669" fmla="*/ 1126608 w 1786319"/>
                <a:gd name="connsiteY1669" fmla="*/ 1230368 h 2455878"/>
                <a:gd name="connsiteX1670" fmla="*/ 1125146 w 1786319"/>
                <a:gd name="connsiteY1670" fmla="*/ 1228491 h 2455878"/>
                <a:gd name="connsiteX1671" fmla="*/ 1122773 w 1786319"/>
                <a:gd name="connsiteY1671" fmla="*/ 1228629 h 2455878"/>
                <a:gd name="connsiteX1672" fmla="*/ 1116980 w 1786319"/>
                <a:gd name="connsiteY1672" fmla="*/ 1223250 h 2455878"/>
                <a:gd name="connsiteX1673" fmla="*/ 1117868 w 1786319"/>
                <a:gd name="connsiteY1673" fmla="*/ 1225376 h 2455878"/>
                <a:gd name="connsiteX1674" fmla="*/ 1117382 w 1786319"/>
                <a:gd name="connsiteY1674" fmla="*/ 1231113 h 2455878"/>
                <a:gd name="connsiteX1675" fmla="*/ 1119205 w 1786319"/>
                <a:gd name="connsiteY1675" fmla="*/ 1230757 h 2455878"/>
                <a:gd name="connsiteX1676" fmla="*/ 1146166 w 1786319"/>
                <a:gd name="connsiteY1676" fmla="*/ 1237172 h 2455878"/>
                <a:gd name="connsiteX1677" fmla="*/ 1158987 w 1786319"/>
                <a:gd name="connsiteY1677" fmla="*/ 1245950 h 2455878"/>
                <a:gd name="connsiteX1678" fmla="*/ 1168473 w 1786319"/>
                <a:gd name="connsiteY1678" fmla="*/ 1236401 h 2455878"/>
                <a:gd name="connsiteX1679" fmla="*/ 1222095 w 1786319"/>
                <a:gd name="connsiteY1679" fmla="*/ 1212573 h 2455878"/>
                <a:gd name="connsiteX1680" fmla="*/ 1222591 w 1786319"/>
                <a:gd name="connsiteY1680" fmla="*/ 1212798 h 2455878"/>
                <a:gd name="connsiteX1681" fmla="*/ 1197760 w 1786319"/>
                <a:gd name="connsiteY1681" fmla="*/ 1326651 h 2455878"/>
                <a:gd name="connsiteX1682" fmla="*/ 1196640 w 1786319"/>
                <a:gd name="connsiteY1682" fmla="*/ 1321529 h 2455878"/>
                <a:gd name="connsiteX1683" fmla="*/ 1190152 w 1786319"/>
                <a:gd name="connsiteY1683" fmla="*/ 1329928 h 2455878"/>
                <a:gd name="connsiteX1684" fmla="*/ 1177902 w 1786319"/>
                <a:gd name="connsiteY1684" fmla="*/ 1338824 h 2455878"/>
                <a:gd name="connsiteX1685" fmla="*/ 1181196 w 1786319"/>
                <a:gd name="connsiteY1685" fmla="*/ 1344650 h 2455878"/>
                <a:gd name="connsiteX1686" fmla="*/ 1171349 w 1786319"/>
                <a:gd name="connsiteY1686" fmla="*/ 1354514 h 2455878"/>
                <a:gd name="connsiteX1687" fmla="*/ 1167144 w 1786319"/>
                <a:gd name="connsiteY1687" fmla="*/ 1353950 h 2455878"/>
                <a:gd name="connsiteX1688" fmla="*/ 1171740 w 1786319"/>
                <a:gd name="connsiteY1688" fmla="*/ 1361204 h 2455878"/>
                <a:gd name="connsiteX1689" fmla="*/ 1171692 w 1786319"/>
                <a:gd name="connsiteY1689" fmla="*/ 1380378 h 2455878"/>
                <a:gd name="connsiteX1690" fmla="*/ 1169862 w 1786319"/>
                <a:gd name="connsiteY1690" fmla="*/ 1380971 h 2455878"/>
                <a:gd name="connsiteX1691" fmla="*/ 1169311 w 1786319"/>
                <a:gd name="connsiteY1691" fmla="*/ 1382814 h 2455878"/>
                <a:gd name="connsiteX1692" fmla="*/ 1150143 w 1786319"/>
                <a:gd name="connsiteY1692" fmla="*/ 1383297 h 2455878"/>
                <a:gd name="connsiteX1693" fmla="*/ 1142787 w 1786319"/>
                <a:gd name="connsiteY1693" fmla="*/ 1378867 h 2455878"/>
                <a:gd name="connsiteX1694" fmla="*/ 1143445 w 1786319"/>
                <a:gd name="connsiteY1694" fmla="*/ 1383058 h 2455878"/>
                <a:gd name="connsiteX1695" fmla="*/ 1113161 w 1786319"/>
                <a:gd name="connsiteY1695" fmla="*/ 1382063 h 2455878"/>
                <a:gd name="connsiteX1696" fmla="*/ 1099274 w 1786319"/>
                <a:gd name="connsiteY1696" fmla="*/ 1359434 h 2455878"/>
                <a:gd name="connsiteX1697" fmla="*/ 1101572 w 1786319"/>
                <a:gd name="connsiteY1697" fmla="*/ 1372682 h 2455878"/>
                <a:gd name="connsiteX1698" fmla="*/ 1095251 w 1786319"/>
                <a:gd name="connsiteY1698" fmla="*/ 1407554 h 2455878"/>
                <a:gd name="connsiteX1699" fmla="*/ 1094051 w 1786319"/>
                <a:gd name="connsiteY1699" fmla="*/ 1408955 h 2455878"/>
                <a:gd name="connsiteX1700" fmla="*/ 1109066 w 1786319"/>
                <a:gd name="connsiteY1700" fmla="*/ 1402283 h 2455878"/>
                <a:gd name="connsiteX1701" fmla="*/ 1109468 w 1786319"/>
                <a:gd name="connsiteY1701" fmla="*/ 1402465 h 2455878"/>
                <a:gd name="connsiteX1702" fmla="*/ 1123558 w 1786319"/>
                <a:gd name="connsiteY1702" fmla="*/ 1447802 h 2455878"/>
                <a:gd name="connsiteX1703" fmla="*/ 1119152 w 1786319"/>
                <a:gd name="connsiteY1703" fmla="*/ 1472106 h 2455878"/>
                <a:gd name="connsiteX1704" fmla="*/ 1123725 w 1786319"/>
                <a:gd name="connsiteY1704" fmla="*/ 1470075 h 2455878"/>
                <a:gd name="connsiteX1705" fmla="*/ 1124126 w 1786319"/>
                <a:gd name="connsiteY1705" fmla="*/ 1470257 h 2455878"/>
                <a:gd name="connsiteX1706" fmla="*/ 1133584 w 1786319"/>
                <a:gd name="connsiteY1706" fmla="*/ 1491863 h 2455878"/>
                <a:gd name="connsiteX1707" fmla="*/ 1132386 w 1786319"/>
                <a:gd name="connsiteY1707" fmla="*/ 1485933 h 2455878"/>
                <a:gd name="connsiteX1708" fmla="*/ 1133454 w 1786319"/>
                <a:gd name="connsiteY1708" fmla="*/ 1460232 h 2455878"/>
                <a:gd name="connsiteX1709" fmla="*/ 1133763 w 1786319"/>
                <a:gd name="connsiteY1709" fmla="*/ 1459917 h 2455878"/>
                <a:gd name="connsiteX1710" fmla="*/ 1211807 w 1786319"/>
                <a:gd name="connsiteY1710" fmla="*/ 1479998 h 2455878"/>
                <a:gd name="connsiteX1711" fmla="*/ 1219557 w 1786319"/>
                <a:gd name="connsiteY1711" fmla="*/ 1493704 h 2455878"/>
                <a:gd name="connsiteX1712" fmla="*/ 1220427 w 1786319"/>
                <a:gd name="connsiteY1712" fmla="*/ 1487679 h 2455878"/>
                <a:gd name="connsiteX1713" fmla="*/ 1247696 w 1786319"/>
                <a:gd name="connsiteY1713" fmla="*/ 1453400 h 2455878"/>
                <a:gd name="connsiteX1714" fmla="*/ 1251288 w 1786319"/>
                <a:gd name="connsiteY1714" fmla="*/ 1451208 h 2455878"/>
                <a:gd name="connsiteX1715" fmla="*/ 1245280 w 1786319"/>
                <a:gd name="connsiteY1715" fmla="*/ 1444011 h 2455878"/>
                <a:gd name="connsiteX1716" fmla="*/ 1244159 w 1786319"/>
                <a:gd name="connsiteY1716" fmla="*/ 1438889 h 2455878"/>
                <a:gd name="connsiteX1717" fmla="*/ 1237672 w 1786319"/>
                <a:gd name="connsiteY1717" fmla="*/ 1447288 h 2455878"/>
                <a:gd name="connsiteX1718" fmla="*/ 1215379 w 1786319"/>
                <a:gd name="connsiteY1718" fmla="*/ 1455323 h 2455878"/>
                <a:gd name="connsiteX1719" fmla="*/ 1213918 w 1786319"/>
                <a:gd name="connsiteY1719" fmla="*/ 1453446 h 2455878"/>
                <a:gd name="connsiteX1720" fmla="*/ 1211544 w 1786319"/>
                <a:gd name="connsiteY1720" fmla="*/ 1453583 h 2455878"/>
                <a:gd name="connsiteX1721" fmla="*/ 1202895 w 1786319"/>
                <a:gd name="connsiteY1721" fmla="*/ 1431521 h 2455878"/>
                <a:gd name="connsiteX1722" fmla="*/ 1204937 w 1786319"/>
                <a:gd name="connsiteY1722" fmla="*/ 1421107 h 2455878"/>
                <a:gd name="connsiteX1723" fmla="*/ 1200347 w 1786319"/>
                <a:gd name="connsiteY1723" fmla="*/ 1423639 h 2455878"/>
                <a:gd name="connsiteX1724" fmla="*/ 1269615 w 1786319"/>
                <a:gd name="connsiteY1724" fmla="*/ 1329933 h 2455878"/>
                <a:gd name="connsiteX1725" fmla="*/ 1270111 w 1786319"/>
                <a:gd name="connsiteY1725" fmla="*/ 1330158 h 2455878"/>
                <a:gd name="connsiteX1726" fmla="*/ 1279714 w 1786319"/>
                <a:gd name="connsiteY1726" fmla="*/ 1429292 h 2455878"/>
                <a:gd name="connsiteX1727" fmla="*/ 1271350 w 1786319"/>
                <a:gd name="connsiteY1727" fmla="*/ 1439067 h 2455878"/>
                <a:gd name="connsiteX1728" fmla="*/ 1301318 w 1786319"/>
                <a:gd name="connsiteY1728" fmla="*/ 1429571 h 2455878"/>
                <a:gd name="connsiteX1729" fmla="*/ 1301814 w 1786319"/>
                <a:gd name="connsiteY1729" fmla="*/ 1429796 h 2455878"/>
                <a:gd name="connsiteX1730" fmla="*/ 1306840 w 1786319"/>
                <a:gd name="connsiteY1730" fmla="*/ 1441276 h 2455878"/>
                <a:gd name="connsiteX1731" fmla="*/ 1305232 w 1786319"/>
                <a:gd name="connsiteY1731" fmla="*/ 1433320 h 2455878"/>
                <a:gd name="connsiteX1732" fmla="*/ 1306551 w 1786319"/>
                <a:gd name="connsiteY1732" fmla="*/ 1401555 h 2455878"/>
                <a:gd name="connsiteX1733" fmla="*/ 1306931 w 1786319"/>
                <a:gd name="connsiteY1733" fmla="*/ 1401165 h 2455878"/>
                <a:gd name="connsiteX1734" fmla="*/ 1325283 w 1786319"/>
                <a:gd name="connsiteY1734" fmla="*/ 1402030 h 2455878"/>
                <a:gd name="connsiteX1735" fmla="*/ 1301036 w 1786319"/>
                <a:gd name="connsiteY1735" fmla="*/ 1378019 h 2455878"/>
                <a:gd name="connsiteX1736" fmla="*/ 1283154 w 1786319"/>
                <a:gd name="connsiteY1736" fmla="*/ 1322131 h 2455878"/>
                <a:gd name="connsiteX1737" fmla="*/ 1283431 w 1786319"/>
                <a:gd name="connsiteY1737" fmla="*/ 1321662 h 2455878"/>
                <a:gd name="connsiteX1738" fmla="*/ 1309972 w 1786319"/>
                <a:gd name="connsiteY1738" fmla="*/ 1313332 h 2455878"/>
                <a:gd name="connsiteX1739" fmla="*/ 1302723 w 1786319"/>
                <a:gd name="connsiteY1739" fmla="*/ 1311465 h 2455878"/>
                <a:gd name="connsiteX1740" fmla="*/ 1253715 w 1786319"/>
                <a:gd name="connsiteY1740" fmla="*/ 1224755 h 2455878"/>
                <a:gd name="connsiteX1741" fmla="*/ 1253992 w 1786319"/>
                <a:gd name="connsiteY1741" fmla="*/ 1224285 h 2455878"/>
                <a:gd name="connsiteX1742" fmla="*/ 1366684 w 1786319"/>
                <a:gd name="connsiteY1742" fmla="*/ 1235880 h 2455878"/>
                <a:gd name="connsiteX1743" fmla="*/ 1368234 w 1786319"/>
                <a:gd name="connsiteY1743" fmla="*/ 1238343 h 2455878"/>
                <a:gd name="connsiteX1744" fmla="*/ 1369734 w 1786319"/>
                <a:gd name="connsiteY1744" fmla="*/ 1227965 h 2455878"/>
                <a:gd name="connsiteX1745" fmla="*/ 1364935 w 1786319"/>
                <a:gd name="connsiteY1745" fmla="*/ 1215725 h 2455878"/>
                <a:gd name="connsiteX1746" fmla="*/ 1366588 w 1786319"/>
                <a:gd name="connsiteY1746" fmla="*/ 1207299 h 2455878"/>
                <a:gd name="connsiteX1747" fmla="*/ 1362873 w 1786319"/>
                <a:gd name="connsiteY1747" fmla="*/ 1209348 h 2455878"/>
                <a:gd name="connsiteX1748" fmla="*/ 1349618 w 1786319"/>
                <a:gd name="connsiteY1748" fmla="*/ 1193518 h 2455878"/>
                <a:gd name="connsiteX1749" fmla="*/ 1356065 w 1786319"/>
                <a:gd name="connsiteY1749" fmla="*/ 1176364 h 2455878"/>
                <a:gd name="connsiteX1750" fmla="*/ 1354370 w 1786319"/>
                <a:gd name="connsiteY1750" fmla="*/ 1175239 h 2455878"/>
                <a:gd name="connsiteX1751" fmla="*/ 1350909 w 1786319"/>
                <a:gd name="connsiteY1751" fmla="*/ 1161912 h 2455878"/>
                <a:gd name="connsiteX1752" fmla="*/ 1351163 w 1786319"/>
                <a:gd name="connsiteY1752" fmla="*/ 1153724 h 2455878"/>
                <a:gd name="connsiteX1753" fmla="*/ 1349386 w 1786319"/>
                <a:gd name="connsiteY1753" fmla="*/ 1154365 h 2455878"/>
                <a:gd name="connsiteX1754" fmla="*/ 1349141 w 1786319"/>
                <a:gd name="connsiteY1754" fmla="*/ 1154050 h 2455878"/>
                <a:gd name="connsiteX1755" fmla="*/ 1347519 w 1786319"/>
                <a:gd name="connsiteY1755" fmla="*/ 1155326 h 2455878"/>
                <a:gd name="connsiteX1756" fmla="*/ 1332608 w 1786319"/>
                <a:gd name="connsiteY1756" fmla="*/ 1151479 h 2455878"/>
                <a:gd name="connsiteX1757" fmla="*/ 1332155 w 1786319"/>
                <a:gd name="connsiteY1757" fmla="*/ 1127778 h 2455878"/>
                <a:gd name="connsiteX1758" fmla="*/ 1326250 w 1786319"/>
                <a:gd name="connsiteY1758" fmla="*/ 1126670 h 2455878"/>
                <a:gd name="connsiteX1759" fmla="*/ 1335015 w 1786319"/>
                <a:gd name="connsiteY1759" fmla="*/ 1087587 h 2455878"/>
                <a:gd name="connsiteX1760" fmla="*/ 1338752 w 1786319"/>
                <a:gd name="connsiteY1760" fmla="*/ 1083718 h 2455878"/>
                <a:gd name="connsiteX1761" fmla="*/ 1334757 w 1786319"/>
                <a:gd name="connsiteY1761" fmla="*/ 1081759 h 2455878"/>
                <a:gd name="connsiteX1762" fmla="*/ 1331977 w 1786319"/>
                <a:gd name="connsiteY1762" fmla="*/ 1077986 h 2455878"/>
                <a:gd name="connsiteX1763" fmla="*/ 1329738 w 1786319"/>
                <a:gd name="connsiteY1763" fmla="*/ 1087206 h 2455878"/>
                <a:gd name="connsiteX1764" fmla="*/ 1314462 w 1786319"/>
                <a:gd name="connsiteY1764" fmla="*/ 1101885 h 2455878"/>
                <a:gd name="connsiteX1765" fmla="*/ 1312586 w 1786319"/>
                <a:gd name="connsiteY1765" fmla="*/ 1100886 h 2455878"/>
                <a:gd name="connsiteX1766" fmla="*/ 1310697 w 1786319"/>
                <a:gd name="connsiteY1766" fmla="*/ 1101862 h 2455878"/>
                <a:gd name="connsiteX1767" fmla="*/ 1295601 w 1786319"/>
                <a:gd name="connsiteY1767" fmla="*/ 1086998 h 2455878"/>
                <a:gd name="connsiteX1768" fmla="*/ 1293476 w 1786319"/>
                <a:gd name="connsiteY1768" fmla="*/ 1077751 h 2455878"/>
                <a:gd name="connsiteX1769" fmla="*/ 1290649 w 1786319"/>
                <a:gd name="connsiteY1769" fmla="*/ 1081491 h 2455878"/>
                <a:gd name="connsiteX1770" fmla="*/ 1291834 w 1786319"/>
                <a:gd name="connsiteY1770" fmla="*/ 998630 h 2455878"/>
                <a:gd name="connsiteX1771" fmla="*/ 1300646 w 1786319"/>
                <a:gd name="connsiteY1771" fmla="*/ 990801 h 2455878"/>
                <a:gd name="connsiteX1772" fmla="*/ 1306551 w 1786319"/>
                <a:gd name="connsiteY1772" fmla="*/ 983378 h 2455878"/>
                <a:gd name="connsiteX1773" fmla="*/ 1293633 w 1786319"/>
                <a:gd name="connsiteY1773" fmla="*/ 966566 h 2455878"/>
                <a:gd name="connsiteX1774" fmla="*/ 1292542 w 1786319"/>
                <a:gd name="connsiteY1774" fmla="*/ 966959 h 2455878"/>
                <a:gd name="connsiteX1775" fmla="*/ 1291442 w 1786319"/>
                <a:gd name="connsiteY1775" fmla="*/ 970666 h 2455878"/>
                <a:gd name="connsiteX1776" fmla="*/ 1284208 w 1786319"/>
                <a:gd name="connsiteY1776" fmla="*/ 974413 h 2455878"/>
                <a:gd name="connsiteX1777" fmla="*/ 1278976 w 1786319"/>
                <a:gd name="connsiteY1777" fmla="*/ 971848 h 2455878"/>
                <a:gd name="connsiteX1778" fmla="*/ 1277562 w 1786319"/>
                <a:gd name="connsiteY1778" fmla="*/ 972357 h 2455878"/>
                <a:gd name="connsiteX1779" fmla="*/ 1276380 w 1786319"/>
                <a:gd name="connsiteY1779" fmla="*/ 970839 h 2455878"/>
                <a:gd name="connsiteX1780" fmla="*/ 1274459 w 1786319"/>
                <a:gd name="connsiteY1780" fmla="*/ 970950 h 2455878"/>
                <a:gd name="connsiteX1781" fmla="*/ 1273075 w 1786319"/>
                <a:gd name="connsiteY1781" fmla="*/ 967418 h 2455878"/>
                <a:gd name="connsiteX1782" fmla="*/ 1271026 w 1786319"/>
                <a:gd name="connsiteY1782" fmla="*/ 975857 h 2455878"/>
                <a:gd name="connsiteX1783" fmla="*/ 1255750 w 1786319"/>
                <a:gd name="connsiteY1783" fmla="*/ 990536 h 2455878"/>
                <a:gd name="connsiteX1784" fmla="*/ 1253873 w 1786319"/>
                <a:gd name="connsiteY1784" fmla="*/ 989537 h 2455878"/>
                <a:gd name="connsiteX1785" fmla="*/ 1251984 w 1786319"/>
                <a:gd name="connsiteY1785" fmla="*/ 990513 h 2455878"/>
                <a:gd name="connsiteX1786" fmla="*/ 1236888 w 1786319"/>
                <a:gd name="connsiteY1786" fmla="*/ 975649 h 2455878"/>
                <a:gd name="connsiteX1787" fmla="*/ 1234763 w 1786319"/>
                <a:gd name="connsiteY1787" fmla="*/ 966402 h 2455878"/>
                <a:gd name="connsiteX1788" fmla="*/ 1231937 w 1786319"/>
                <a:gd name="connsiteY1788" fmla="*/ 970142 h 2455878"/>
                <a:gd name="connsiteX1789" fmla="*/ 1225893 w 1786319"/>
                <a:gd name="connsiteY1789" fmla="*/ 971581 h 2455878"/>
                <a:gd name="connsiteX1790" fmla="*/ 1238125 w 1786319"/>
                <a:gd name="connsiteY1790" fmla="*/ 979795 h 2455878"/>
                <a:gd name="connsiteX1791" fmla="*/ 1237823 w 1786319"/>
                <a:gd name="connsiteY1791" fmla="*/ 1017243 h 2455878"/>
                <a:gd name="connsiteX1792" fmla="*/ 1232681 w 1786319"/>
                <a:gd name="connsiteY1792" fmla="*/ 1016218 h 2455878"/>
                <a:gd name="connsiteX1793" fmla="*/ 1237780 w 1786319"/>
                <a:gd name="connsiteY1793" fmla="*/ 1025526 h 2455878"/>
                <a:gd name="connsiteX1794" fmla="*/ 1236214 w 1786319"/>
                <a:gd name="connsiteY1794" fmla="*/ 1049172 h 2455878"/>
                <a:gd name="connsiteX1795" fmla="*/ 1233910 w 1786319"/>
                <a:gd name="connsiteY1795" fmla="*/ 1049759 h 2455878"/>
                <a:gd name="connsiteX1796" fmla="*/ 1233085 w 1786319"/>
                <a:gd name="connsiteY1796" fmla="*/ 1051990 h 2455878"/>
                <a:gd name="connsiteX1797" fmla="*/ 1209405 w 1786319"/>
                <a:gd name="connsiteY1797" fmla="*/ 1051080 h 2455878"/>
                <a:gd name="connsiteX1798" fmla="*/ 1200680 w 1786319"/>
                <a:gd name="connsiteY1798" fmla="*/ 1045038 h 2455878"/>
                <a:gd name="connsiteX1799" fmla="*/ 1201162 w 1786319"/>
                <a:gd name="connsiteY1799" fmla="*/ 1050258 h 2455878"/>
                <a:gd name="connsiteX1800" fmla="*/ 1163887 w 1786319"/>
                <a:gd name="connsiteY1800" fmla="*/ 1046652 h 2455878"/>
                <a:gd name="connsiteX1801" fmla="*/ 1145917 w 1786319"/>
                <a:gd name="connsiteY1801" fmla="*/ 1012700 h 2455878"/>
                <a:gd name="connsiteX1802" fmla="*/ 1135661 w 1786319"/>
                <a:gd name="connsiteY1802" fmla="*/ 1009543 h 2455878"/>
                <a:gd name="connsiteX1803" fmla="*/ 1106005 w 1786319"/>
                <a:gd name="connsiteY1803" fmla="*/ 977306 h 2455878"/>
                <a:gd name="connsiteX1804" fmla="*/ 1101828 w 1786319"/>
                <a:gd name="connsiteY1804" fmla="*/ 967223 h 2455878"/>
                <a:gd name="connsiteX1805" fmla="*/ 1098949 w 1786319"/>
                <a:gd name="connsiteY1805" fmla="*/ 986934 h 2455878"/>
                <a:gd name="connsiteX1806" fmla="*/ 1067351 w 1786319"/>
                <a:gd name="connsiteY1806" fmla="*/ 1007034 h 2455878"/>
                <a:gd name="connsiteX1807" fmla="*/ 1065417 w 1786319"/>
                <a:gd name="connsiteY1807" fmla="*/ 1002162 h 2455878"/>
                <a:gd name="connsiteX1808" fmla="*/ 1060374 w 1786319"/>
                <a:gd name="connsiteY1808" fmla="*/ 1011501 h 2455878"/>
                <a:gd name="connsiteX1809" fmla="*/ 1039676 w 1786319"/>
                <a:gd name="connsiteY1809" fmla="*/ 1023038 h 2455878"/>
                <a:gd name="connsiteX1810" fmla="*/ 1037930 w 1786319"/>
                <a:gd name="connsiteY1810" fmla="*/ 1021423 h 2455878"/>
                <a:gd name="connsiteX1811" fmla="*/ 1035609 w 1786319"/>
                <a:gd name="connsiteY1811" fmla="*/ 1021943 h 2455878"/>
                <a:gd name="connsiteX1812" fmla="*/ 1032527 w 1786319"/>
                <a:gd name="connsiteY1812" fmla="*/ 1019898 h 2455878"/>
                <a:gd name="connsiteX1813" fmla="*/ 1031873 w 1786319"/>
                <a:gd name="connsiteY1813" fmla="*/ 1021666 h 2455878"/>
                <a:gd name="connsiteX1814" fmla="*/ 1012714 w 1786319"/>
                <a:gd name="connsiteY1814" fmla="*/ 1020930 h 2455878"/>
                <a:gd name="connsiteX1815" fmla="*/ 1005654 w 1786319"/>
                <a:gd name="connsiteY1815" fmla="*/ 1016042 h 2455878"/>
                <a:gd name="connsiteX1816" fmla="*/ 1006044 w 1786319"/>
                <a:gd name="connsiteY1816" fmla="*/ 1020265 h 2455878"/>
                <a:gd name="connsiteX1817" fmla="*/ 975886 w 1786319"/>
                <a:gd name="connsiteY1817" fmla="*/ 1017347 h 2455878"/>
                <a:gd name="connsiteX1818" fmla="*/ 961346 w 1786319"/>
                <a:gd name="connsiteY1818" fmla="*/ 989877 h 2455878"/>
                <a:gd name="connsiteX1819" fmla="*/ 953048 w 1786319"/>
                <a:gd name="connsiteY1819" fmla="*/ 987323 h 2455878"/>
                <a:gd name="connsiteX1820" fmla="*/ 929054 w 1786319"/>
                <a:gd name="connsiteY1820" fmla="*/ 961240 h 2455878"/>
                <a:gd name="connsiteX1821" fmla="*/ 923801 w 1786319"/>
                <a:gd name="connsiteY1821" fmla="*/ 941738 h 2455878"/>
                <a:gd name="connsiteX1822" fmla="*/ 923345 w 1786319"/>
                <a:gd name="connsiteY1822" fmla="*/ 969031 h 2455878"/>
                <a:gd name="connsiteX1823" fmla="*/ 897779 w 1786319"/>
                <a:gd name="connsiteY1823" fmla="*/ 985293 h 2455878"/>
                <a:gd name="connsiteX1824" fmla="*/ 896214 w 1786319"/>
                <a:gd name="connsiteY1824" fmla="*/ 981351 h 2455878"/>
                <a:gd name="connsiteX1825" fmla="*/ 892134 w 1786319"/>
                <a:gd name="connsiteY1825" fmla="*/ 988907 h 2455878"/>
                <a:gd name="connsiteX1826" fmla="*/ 875387 w 1786319"/>
                <a:gd name="connsiteY1826" fmla="*/ 998242 h 2455878"/>
                <a:gd name="connsiteX1827" fmla="*/ 873975 w 1786319"/>
                <a:gd name="connsiteY1827" fmla="*/ 996936 h 2455878"/>
                <a:gd name="connsiteX1828" fmla="*/ 872097 w 1786319"/>
                <a:gd name="connsiteY1828" fmla="*/ 997356 h 2455878"/>
                <a:gd name="connsiteX1829" fmla="*/ 862301 w 1786319"/>
                <a:gd name="connsiteY1829" fmla="*/ 980874 h 2455878"/>
                <a:gd name="connsiteX1830" fmla="*/ 862568 w 1786319"/>
                <a:gd name="connsiteY1830" fmla="*/ 972291 h 2455878"/>
                <a:gd name="connsiteX1831" fmla="*/ 859235 w 1786319"/>
                <a:gd name="connsiteY1831" fmla="*/ 974914 h 2455878"/>
                <a:gd name="connsiteX1832" fmla="*/ 902266 w 1786319"/>
                <a:gd name="connsiteY1832" fmla="*/ 891021 h 2455878"/>
                <a:gd name="connsiteX1833" fmla="*/ 902692 w 1786319"/>
                <a:gd name="connsiteY1833" fmla="*/ 891137 h 2455878"/>
                <a:gd name="connsiteX1834" fmla="*/ 916687 w 1786319"/>
                <a:gd name="connsiteY1834" fmla="*/ 912719 h 2455878"/>
                <a:gd name="connsiteX1835" fmla="*/ 917463 w 1786319"/>
                <a:gd name="connsiteY1835" fmla="*/ 914954 h 2455878"/>
                <a:gd name="connsiteX1836" fmla="*/ 939031 w 1786319"/>
                <a:gd name="connsiteY1836" fmla="*/ 911777 h 2455878"/>
                <a:gd name="connsiteX1837" fmla="*/ 938874 w 1786319"/>
                <a:gd name="connsiteY1837" fmla="*/ 911693 h 2455878"/>
                <a:gd name="connsiteX1838" fmla="*/ 938660 w 1786319"/>
                <a:gd name="connsiteY1838" fmla="*/ 910936 h 2455878"/>
                <a:gd name="connsiteX1839" fmla="*/ 922865 w 1786319"/>
                <a:gd name="connsiteY1839" fmla="*/ 902007 h 2455878"/>
                <a:gd name="connsiteX1840" fmla="*/ 905235 w 1786319"/>
                <a:gd name="connsiteY1840" fmla="*/ 880624 h 2455878"/>
                <a:gd name="connsiteX1841" fmla="*/ 902240 w 1786319"/>
                <a:gd name="connsiteY1841" fmla="*/ 869503 h 2455878"/>
                <a:gd name="connsiteX1842" fmla="*/ 898263 w 1786319"/>
                <a:gd name="connsiteY1842" fmla="*/ 882917 h 2455878"/>
                <a:gd name="connsiteX1843" fmla="*/ 884328 w 1786319"/>
                <a:gd name="connsiteY1843" fmla="*/ 882685 h 2455878"/>
                <a:gd name="connsiteX1844" fmla="*/ 881811 w 1786319"/>
                <a:gd name="connsiteY1844" fmla="*/ 879270 h 2455878"/>
                <a:gd name="connsiteX1845" fmla="*/ 879786 w 1786319"/>
                <a:gd name="connsiteY1845" fmla="*/ 887615 h 2455878"/>
                <a:gd name="connsiteX1846" fmla="*/ 865961 w 1786319"/>
                <a:gd name="connsiteY1846" fmla="*/ 900899 h 2455878"/>
                <a:gd name="connsiteX1847" fmla="*/ 864262 w 1786319"/>
                <a:gd name="connsiteY1847" fmla="*/ 899994 h 2455878"/>
                <a:gd name="connsiteX1848" fmla="*/ 864144 w 1786319"/>
                <a:gd name="connsiteY1848" fmla="*/ 900056 h 2455878"/>
                <a:gd name="connsiteX1849" fmla="*/ 861619 w 1786319"/>
                <a:gd name="connsiteY1849" fmla="*/ 908568 h 2455878"/>
                <a:gd name="connsiteX1850" fmla="*/ 847684 w 1786319"/>
                <a:gd name="connsiteY1850" fmla="*/ 908337 h 2455878"/>
                <a:gd name="connsiteX1851" fmla="*/ 845168 w 1786319"/>
                <a:gd name="connsiteY1851" fmla="*/ 904922 h 2455878"/>
                <a:gd name="connsiteX1852" fmla="*/ 843143 w 1786319"/>
                <a:gd name="connsiteY1852" fmla="*/ 913266 h 2455878"/>
                <a:gd name="connsiteX1853" fmla="*/ 829317 w 1786319"/>
                <a:gd name="connsiteY1853" fmla="*/ 926550 h 2455878"/>
                <a:gd name="connsiteX1854" fmla="*/ 827620 w 1786319"/>
                <a:gd name="connsiteY1854" fmla="*/ 925645 h 2455878"/>
                <a:gd name="connsiteX1855" fmla="*/ 825910 w 1786319"/>
                <a:gd name="connsiteY1855" fmla="*/ 926529 h 2455878"/>
                <a:gd name="connsiteX1856" fmla="*/ 812248 w 1786319"/>
                <a:gd name="connsiteY1856" fmla="*/ 913077 h 2455878"/>
                <a:gd name="connsiteX1857" fmla="*/ 810324 w 1786319"/>
                <a:gd name="connsiteY1857" fmla="*/ 904709 h 2455878"/>
                <a:gd name="connsiteX1858" fmla="*/ 807767 w 1786319"/>
                <a:gd name="connsiteY1858" fmla="*/ 908093 h 2455878"/>
                <a:gd name="connsiteX1859" fmla="*/ 808839 w 1786319"/>
                <a:gd name="connsiteY1859" fmla="*/ 833104 h 2455878"/>
                <a:gd name="connsiteX1860" fmla="*/ 823056 w 1786319"/>
                <a:gd name="connsiteY1860" fmla="*/ 820472 h 2455878"/>
                <a:gd name="connsiteX1861" fmla="*/ 809746 w 1786319"/>
                <a:gd name="connsiteY1861" fmla="*/ 803146 h 2455878"/>
                <a:gd name="connsiteX1862" fmla="*/ 806980 w 1786319"/>
                <a:gd name="connsiteY1862" fmla="*/ 809228 h 2455878"/>
                <a:gd name="connsiteX1863" fmla="*/ 794549 w 1786319"/>
                <a:gd name="connsiteY1863" fmla="*/ 807565 h 2455878"/>
                <a:gd name="connsiteX1864" fmla="*/ 792033 w 1786319"/>
                <a:gd name="connsiteY1864" fmla="*/ 804150 h 2455878"/>
                <a:gd name="connsiteX1865" fmla="*/ 790007 w 1786319"/>
                <a:gd name="connsiteY1865" fmla="*/ 812494 h 2455878"/>
                <a:gd name="connsiteX1866" fmla="*/ 776182 w 1786319"/>
                <a:gd name="connsiteY1866" fmla="*/ 825778 h 2455878"/>
                <a:gd name="connsiteX1867" fmla="*/ 774484 w 1786319"/>
                <a:gd name="connsiteY1867" fmla="*/ 824874 h 2455878"/>
                <a:gd name="connsiteX1868" fmla="*/ 772775 w 1786319"/>
                <a:gd name="connsiteY1868" fmla="*/ 825757 h 2455878"/>
                <a:gd name="connsiteX1869" fmla="*/ 759113 w 1786319"/>
                <a:gd name="connsiteY1869" fmla="*/ 812305 h 2455878"/>
                <a:gd name="connsiteX1870" fmla="*/ 757189 w 1786319"/>
                <a:gd name="connsiteY1870" fmla="*/ 803937 h 2455878"/>
                <a:gd name="connsiteX1871" fmla="*/ 754632 w 1786319"/>
                <a:gd name="connsiteY1871" fmla="*/ 807321 h 2455878"/>
                <a:gd name="connsiteX1872" fmla="*/ 742181 w 1786319"/>
                <a:gd name="connsiteY1872" fmla="*/ 808832 h 2455878"/>
                <a:gd name="connsiteX1873" fmla="*/ 734849 w 1786319"/>
                <a:gd name="connsiteY1873" fmla="*/ 792168 h 2455878"/>
                <a:gd name="connsiteX1874" fmla="*/ 730378 w 1786319"/>
                <a:gd name="connsiteY1874" fmla="*/ 796465 h 2455878"/>
                <a:gd name="connsiteX1875" fmla="*/ 728680 w 1786319"/>
                <a:gd name="connsiteY1875" fmla="*/ 795560 h 2455878"/>
                <a:gd name="connsiteX1876" fmla="*/ 726970 w 1786319"/>
                <a:gd name="connsiteY1876" fmla="*/ 796444 h 2455878"/>
                <a:gd name="connsiteX1877" fmla="*/ 713308 w 1786319"/>
                <a:gd name="connsiteY1877" fmla="*/ 782992 h 2455878"/>
                <a:gd name="connsiteX1878" fmla="*/ 711385 w 1786319"/>
                <a:gd name="connsiteY1878" fmla="*/ 774623 h 2455878"/>
                <a:gd name="connsiteX1879" fmla="*/ 708828 w 1786319"/>
                <a:gd name="connsiteY1879" fmla="*/ 778007 h 2455878"/>
                <a:gd name="connsiteX1880" fmla="*/ 688507 w 1786319"/>
                <a:gd name="connsiteY1880" fmla="*/ 755532 h 2455878"/>
                <a:gd name="connsiteX1881" fmla="*/ 692200 w 1786319"/>
                <a:gd name="connsiteY1881" fmla="*/ 741211 h 2455878"/>
                <a:gd name="connsiteX1882" fmla="*/ 691902 w 1786319"/>
                <a:gd name="connsiteY1882" fmla="*/ 741498 h 2455878"/>
                <a:gd name="connsiteX1883" fmla="*/ 690204 w 1786319"/>
                <a:gd name="connsiteY1883" fmla="*/ 740593 h 2455878"/>
                <a:gd name="connsiteX1884" fmla="*/ 688495 w 1786319"/>
                <a:gd name="connsiteY1884" fmla="*/ 741477 h 2455878"/>
                <a:gd name="connsiteX1885" fmla="*/ 674833 w 1786319"/>
                <a:gd name="connsiteY1885" fmla="*/ 728025 h 2455878"/>
                <a:gd name="connsiteX1886" fmla="*/ 672909 w 1786319"/>
                <a:gd name="connsiteY1886" fmla="*/ 719656 h 2455878"/>
                <a:gd name="connsiteX1887" fmla="*/ 670352 w 1786319"/>
                <a:gd name="connsiteY1887" fmla="*/ 723040 h 2455878"/>
                <a:gd name="connsiteX1888" fmla="*/ 650031 w 1786319"/>
                <a:gd name="connsiteY1888" fmla="*/ 700565 h 2455878"/>
                <a:gd name="connsiteX1889" fmla="*/ 656257 w 1786319"/>
                <a:gd name="connsiteY1889" fmla="*/ 676425 h 2455878"/>
                <a:gd name="connsiteX1890" fmla="*/ 647587 w 1786319"/>
                <a:gd name="connsiteY1890" fmla="*/ 674016 h 2455878"/>
                <a:gd name="connsiteX1891" fmla="*/ 646012 w 1786319"/>
                <a:gd name="connsiteY1891" fmla="*/ 670078 h 2455878"/>
                <a:gd name="connsiteX1892" fmla="*/ 641951 w 1786319"/>
                <a:gd name="connsiteY1892" fmla="*/ 677643 h 2455878"/>
                <a:gd name="connsiteX1893" fmla="*/ 625228 w 1786319"/>
                <a:gd name="connsiteY1893" fmla="*/ 687020 h 2455878"/>
                <a:gd name="connsiteX1894" fmla="*/ 623811 w 1786319"/>
                <a:gd name="connsiteY1894" fmla="*/ 685717 h 2455878"/>
                <a:gd name="connsiteX1895" fmla="*/ 621935 w 1786319"/>
                <a:gd name="connsiteY1895" fmla="*/ 686142 h 2455878"/>
                <a:gd name="connsiteX1896" fmla="*/ 612098 w 1786319"/>
                <a:gd name="connsiteY1896" fmla="*/ 669684 h 2455878"/>
                <a:gd name="connsiteX1897" fmla="*/ 612344 w 1786319"/>
                <a:gd name="connsiteY1897" fmla="*/ 661100 h 2455878"/>
                <a:gd name="connsiteX1898" fmla="*/ 609017 w 1786319"/>
                <a:gd name="connsiteY1898" fmla="*/ 663732 h 2455878"/>
                <a:gd name="connsiteX1899" fmla="*/ 595008 w 1786319"/>
                <a:gd name="connsiteY1899" fmla="*/ 636866 h 2455878"/>
                <a:gd name="connsiteX1900" fmla="*/ 606687 w 1786319"/>
                <a:gd name="connsiteY1900" fmla="*/ 615833 h 2455878"/>
                <a:gd name="connsiteX1901" fmla="*/ 603533 w 1786319"/>
                <a:gd name="connsiteY1901" fmla="*/ 615711 h 2455878"/>
                <a:gd name="connsiteX1902" fmla="*/ 596475 w 1786319"/>
                <a:gd name="connsiteY1902" fmla="*/ 610820 h 2455878"/>
                <a:gd name="connsiteX1903" fmla="*/ 596864 w 1786319"/>
                <a:gd name="connsiteY1903" fmla="*/ 615044 h 2455878"/>
                <a:gd name="connsiteX1904" fmla="*/ 550140 w 1786319"/>
                <a:gd name="connsiteY1904" fmla="*/ 580781 h 2455878"/>
                <a:gd name="connsiteX1905" fmla="*/ 548088 w 1786319"/>
                <a:gd name="connsiteY1905" fmla="*/ 565713 h 2455878"/>
                <a:gd name="connsiteX1906" fmla="*/ 542915 w 1786319"/>
                <a:gd name="connsiteY1906" fmla="*/ 568532 h 2455878"/>
                <a:gd name="connsiteX1907" fmla="*/ 535987 w 1786319"/>
                <a:gd name="connsiteY1907" fmla="*/ 562589 h 2455878"/>
                <a:gd name="connsiteX1908" fmla="*/ 528740 w 1786319"/>
                <a:gd name="connsiteY1908" fmla="*/ 573891 h 2455878"/>
                <a:gd name="connsiteX1909" fmla="*/ 526878 w 1786319"/>
                <a:gd name="connsiteY1909" fmla="*/ 573406 h 2455878"/>
                <a:gd name="connsiteX1910" fmla="*/ 525422 w 1786319"/>
                <a:gd name="connsiteY1910" fmla="*/ 574664 h 2455878"/>
                <a:gd name="connsiteX1911" fmla="*/ 509002 w 1786319"/>
                <a:gd name="connsiteY1911" fmla="*/ 564765 h 2455878"/>
                <a:gd name="connsiteX1912" fmla="*/ 505181 w 1786319"/>
                <a:gd name="connsiteY1912" fmla="*/ 557075 h 2455878"/>
                <a:gd name="connsiteX1913" fmla="*/ 503483 w 1786319"/>
                <a:gd name="connsiteY1913" fmla="*/ 560962 h 2455878"/>
                <a:gd name="connsiteX1914" fmla="*/ 478485 w 1786319"/>
                <a:gd name="connsiteY1914" fmla="*/ 543841 h 2455878"/>
                <a:gd name="connsiteX1915" fmla="*/ 478692 w 1786319"/>
                <a:gd name="connsiteY1915" fmla="*/ 531881 h 2455878"/>
                <a:gd name="connsiteX1916" fmla="*/ 477289 w 1786319"/>
                <a:gd name="connsiteY1916" fmla="*/ 531938 h 2455878"/>
                <a:gd name="connsiteX1917" fmla="*/ 476261 w 1786319"/>
                <a:gd name="connsiteY1917" fmla="*/ 533565 h 2455878"/>
                <a:gd name="connsiteX1918" fmla="*/ 457672 w 1786319"/>
                <a:gd name="connsiteY1918" fmla="*/ 528870 h 2455878"/>
                <a:gd name="connsiteX1919" fmla="*/ 451781 w 1786319"/>
                <a:gd name="connsiteY1919" fmla="*/ 522623 h 2455878"/>
                <a:gd name="connsiteX1920" fmla="*/ 451286 w 1786319"/>
                <a:gd name="connsiteY1920" fmla="*/ 526837 h 2455878"/>
                <a:gd name="connsiteX1921" fmla="*/ 422388 w 1786319"/>
                <a:gd name="connsiteY1921" fmla="*/ 517725 h 2455878"/>
                <a:gd name="connsiteX1922" fmla="*/ 418895 w 1786319"/>
                <a:gd name="connsiteY1922" fmla="*/ 505476 h 2455878"/>
                <a:gd name="connsiteX1923" fmla="*/ 402707 w 1786319"/>
                <a:gd name="connsiteY1923" fmla="*/ 501388 h 2455878"/>
                <a:gd name="connsiteX1924" fmla="*/ 396815 w 1786319"/>
                <a:gd name="connsiteY1924" fmla="*/ 495141 h 2455878"/>
                <a:gd name="connsiteX1925" fmla="*/ 396320 w 1786319"/>
                <a:gd name="connsiteY1925" fmla="*/ 499354 h 2455878"/>
                <a:gd name="connsiteX1926" fmla="*/ 367423 w 1786319"/>
                <a:gd name="connsiteY1926" fmla="*/ 490243 h 2455878"/>
                <a:gd name="connsiteX1927" fmla="*/ 359169 w 1786319"/>
                <a:gd name="connsiteY1927" fmla="*/ 461303 h 2455878"/>
                <a:gd name="connsiteX1928" fmla="*/ 358161 w 1786319"/>
                <a:gd name="connsiteY1928" fmla="*/ 465729 h 2455878"/>
                <a:gd name="connsiteX1929" fmla="*/ 344240 w 1786319"/>
                <a:gd name="connsiteY1929" fmla="*/ 466393 h 2455878"/>
                <a:gd name="connsiteX1930" fmla="*/ 341509 w 1786319"/>
                <a:gd name="connsiteY1930" fmla="*/ 463146 h 2455878"/>
                <a:gd name="connsiteX1931" fmla="*/ 340023 w 1786319"/>
                <a:gd name="connsiteY1931" fmla="*/ 471603 h 2455878"/>
                <a:gd name="connsiteX1932" fmla="*/ 327080 w 1786319"/>
                <a:gd name="connsiteY1932" fmla="*/ 485748 h 2455878"/>
                <a:gd name="connsiteX1933" fmla="*/ 325327 w 1786319"/>
                <a:gd name="connsiteY1933" fmla="*/ 484954 h 2455878"/>
                <a:gd name="connsiteX1934" fmla="*/ 323678 w 1786319"/>
                <a:gd name="connsiteY1934" fmla="*/ 485946 h 2455878"/>
                <a:gd name="connsiteX1935" fmla="*/ 309181 w 1786319"/>
                <a:gd name="connsiteY1935" fmla="*/ 473399 h 2455878"/>
                <a:gd name="connsiteX1936" fmla="*/ 306724 w 1786319"/>
                <a:gd name="connsiteY1936" fmla="*/ 465171 h 2455878"/>
                <a:gd name="connsiteX1937" fmla="*/ 304389 w 1786319"/>
                <a:gd name="connsiteY1937" fmla="*/ 468712 h 2455878"/>
                <a:gd name="connsiteX1938" fmla="*/ 282667 w 1786319"/>
                <a:gd name="connsiteY1938" fmla="*/ 447588 h 2455878"/>
                <a:gd name="connsiteX1939" fmla="*/ 285875 w 1786319"/>
                <a:gd name="connsiteY1939" fmla="*/ 430742 h 2455878"/>
                <a:gd name="connsiteX1940" fmla="*/ 275778 w 1786319"/>
                <a:gd name="connsiteY1940" fmla="*/ 441776 h 2455878"/>
                <a:gd name="connsiteX1941" fmla="*/ 274026 w 1786319"/>
                <a:gd name="connsiteY1941" fmla="*/ 440982 h 2455878"/>
                <a:gd name="connsiteX1942" fmla="*/ 272377 w 1786319"/>
                <a:gd name="connsiteY1942" fmla="*/ 441973 h 2455878"/>
                <a:gd name="connsiteX1943" fmla="*/ 257880 w 1786319"/>
                <a:gd name="connsiteY1943" fmla="*/ 429426 h 2455878"/>
                <a:gd name="connsiteX1944" fmla="*/ 255423 w 1786319"/>
                <a:gd name="connsiteY1944" fmla="*/ 421199 h 2455878"/>
                <a:gd name="connsiteX1945" fmla="*/ 253088 w 1786319"/>
                <a:gd name="connsiteY1945" fmla="*/ 424740 h 2455878"/>
                <a:gd name="connsiteX1946" fmla="*/ 231366 w 1786319"/>
                <a:gd name="connsiteY1946" fmla="*/ 403615 h 2455878"/>
                <a:gd name="connsiteX1947" fmla="*/ 234147 w 1786319"/>
                <a:gd name="connsiteY1947" fmla="*/ 389011 h 2455878"/>
                <a:gd name="connsiteX1948" fmla="*/ 225146 w 1786319"/>
                <a:gd name="connsiteY1948" fmla="*/ 389440 h 2455878"/>
                <a:gd name="connsiteX1949" fmla="*/ 222416 w 1786319"/>
                <a:gd name="connsiteY1949" fmla="*/ 386193 h 2455878"/>
                <a:gd name="connsiteX1950" fmla="*/ 220930 w 1786319"/>
                <a:gd name="connsiteY1950" fmla="*/ 394651 h 2455878"/>
                <a:gd name="connsiteX1951" fmla="*/ 207986 w 1786319"/>
                <a:gd name="connsiteY1951" fmla="*/ 408795 h 2455878"/>
                <a:gd name="connsiteX1952" fmla="*/ 206234 w 1786319"/>
                <a:gd name="connsiteY1952" fmla="*/ 408002 h 2455878"/>
                <a:gd name="connsiteX1953" fmla="*/ 204585 w 1786319"/>
                <a:gd name="connsiteY1953" fmla="*/ 408993 h 2455878"/>
                <a:gd name="connsiteX1954" fmla="*/ 190088 w 1786319"/>
                <a:gd name="connsiteY1954" fmla="*/ 396447 h 2455878"/>
                <a:gd name="connsiteX1955" fmla="*/ 187631 w 1786319"/>
                <a:gd name="connsiteY1955" fmla="*/ 388218 h 2455878"/>
                <a:gd name="connsiteX1956" fmla="*/ 185296 w 1786319"/>
                <a:gd name="connsiteY1956" fmla="*/ 391759 h 2455878"/>
                <a:gd name="connsiteX1957" fmla="*/ 170204 w 1786319"/>
                <a:gd name="connsiteY1957" fmla="*/ 335821 h 2455878"/>
                <a:gd name="connsiteX1958" fmla="*/ 171669 w 1786319"/>
                <a:gd name="connsiteY1958" fmla="*/ 333372 h 2455878"/>
                <a:gd name="connsiteX1959" fmla="*/ 150817 w 1786319"/>
                <a:gd name="connsiteY1959" fmla="*/ 330703 h 2455878"/>
                <a:gd name="connsiteX1960" fmla="*/ 150311 w 1786319"/>
                <a:gd name="connsiteY1960" fmla="*/ 330313 h 2455878"/>
                <a:gd name="connsiteX1961" fmla="*/ 156324 w 1786319"/>
                <a:gd name="connsiteY1961" fmla="*/ 349449 h 2455878"/>
                <a:gd name="connsiteX1962" fmla="*/ 137200 w 1786319"/>
                <a:gd name="connsiteY1962" fmla="*/ 372950 h 2455878"/>
                <a:gd name="connsiteX1963" fmla="*/ 134471 w 1786319"/>
                <a:gd name="connsiteY1963" fmla="*/ 369704 h 2455878"/>
                <a:gd name="connsiteX1964" fmla="*/ 132985 w 1786319"/>
                <a:gd name="connsiteY1964" fmla="*/ 378161 h 2455878"/>
                <a:gd name="connsiteX1965" fmla="*/ 120041 w 1786319"/>
                <a:gd name="connsiteY1965" fmla="*/ 392306 h 2455878"/>
                <a:gd name="connsiteX1966" fmla="*/ 118288 w 1786319"/>
                <a:gd name="connsiteY1966" fmla="*/ 391512 h 2455878"/>
                <a:gd name="connsiteX1967" fmla="*/ 116639 w 1786319"/>
                <a:gd name="connsiteY1967" fmla="*/ 392504 h 2455878"/>
                <a:gd name="connsiteX1968" fmla="*/ 102142 w 1786319"/>
                <a:gd name="connsiteY1968" fmla="*/ 379957 h 2455878"/>
                <a:gd name="connsiteX1969" fmla="*/ 99685 w 1786319"/>
                <a:gd name="connsiteY1969" fmla="*/ 371729 h 2455878"/>
                <a:gd name="connsiteX1970" fmla="*/ 97350 w 1786319"/>
                <a:gd name="connsiteY1970" fmla="*/ 375271 h 2455878"/>
                <a:gd name="connsiteX1971" fmla="*/ 93605 w 1786319"/>
                <a:gd name="connsiteY1971" fmla="*/ 300367 h 2455878"/>
                <a:gd name="connsiteX1972" fmla="*/ 102640 w 1786319"/>
                <a:gd name="connsiteY1972" fmla="*/ 291236 h 2455878"/>
                <a:gd name="connsiteX1973" fmla="*/ 82271 w 1786319"/>
                <a:gd name="connsiteY1973" fmla="*/ 288629 h 2455878"/>
                <a:gd name="connsiteX1974" fmla="*/ 34198 w 1786319"/>
                <a:gd name="connsiteY1974" fmla="*/ 223952 h 2455878"/>
                <a:gd name="connsiteX1975" fmla="*/ 34375 w 1786319"/>
                <a:gd name="connsiteY1975" fmla="*/ 223548 h 2455878"/>
                <a:gd name="connsiteX1976" fmla="*/ 51752 w 1786319"/>
                <a:gd name="connsiteY1976" fmla="*/ 217836 h 2455878"/>
                <a:gd name="connsiteX1977" fmla="*/ 52425 w 1786319"/>
                <a:gd name="connsiteY1977" fmla="*/ 206618 h 2455878"/>
                <a:gd name="connsiteX1978" fmla="*/ 65450 w 1786319"/>
                <a:gd name="connsiteY1978" fmla="*/ 172207 h 2455878"/>
                <a:gd name="connsiteX1979" fmla="*/ 85662 w 1786319"/>
                <a:gd name="connsiteY1979" fmla="*/ 149345 h 2455878"/>
                <a:gd name="connsiteX1980" fmla="*/ 59416 w 1786319"/>
                <a:gd name="connsiteY1980" fmla="*/ 145986 h 2455878"/>
                <a:gd name="connsiteX1981" fmla="*/ 0 w 1786319"/>
                <a:gd name="connsiteY1981" fmla="*/ 66048 h 2455878"/>
                <a:gd name="connsiteX1982" fmla="*/ 217 w 1786319"/>
                <a:gd name="connsiteY1982" fmla="*/ 65548 h 2455878"/>
                <a:gd name="connsiteX1983" fmla="*/ 114462 w 1786319"/>
                <a:gd name="connsiteY1983" fmla="*/ 88529 h 2455878"/>
                <a:gd name="connsiteX1984" fmla="*/ 109360 w 1786319"/>
                <a:gd name="connsiteY1984" fmla="*/ 89732 h 2455878"/>
                <a:gd name="connsiteX1985" fmla="*/ 117864 w 1786319"/>
                <a:gd name="connsiteY1985" fmla="*/ 96082 h 2455878"/>
                <a:gd name="connsiteX1986" fmla="*/ 122783 w 1786319"/>
                <a:gd name="connsiteY1986" fmla="*/ 102630 h 2455878"/>
                <a:gd name="connsiteX1987" fmla="*/ 140683 w 1786319"/>
                <a:gd name="connsiteY1987" fmla="*/ 99227 h 2455878"/>
                <a:gd name="connsiteX1988" fmla="*/ 199182 w 1786319"/>
                <a:gd name="connsiteY1988" fmla="*/ 140529 h 2455878"/>
                <a:gd name="connsiteX1989" fmla="*/ 194080 w 1786319"/>
                <a:gd name="connsiteY1989" fmla="*/ 141734 h 2455878"/>
                <a:gd name="connsiteX1990" fmla="*/ 202584 w 1786319"/>
                <a:gd name="connsiteY1990" fmla="*/ 148083 h 2455878"/>
                <a:gd name="connsiteX1991" fmla="*/ 211834 w 1786319"/>
                <a:gd name="connsiteY1991" fmla="*/ 160398 h 2455878"/>
                <a:gd name="connsiteX1992" fmla="*/ 211516 w 1786319"/>
                <a:gd name="connsiteY1992" fmla="*/ 164057 h 2455878"/>
                <a:gd name="connsiteX1993" fmla="*/ 239139 w 1786319"/>
                <a:gd name="connsiteY1993" fmla="*/ 188804 h 2455878"/>
                <a:gd name="connsiteX1994" fmla="*/ 245297 w 1786319"/>
                <a:gd name="connsiteY1994" fmla="*/ 200687 h 2455878"/>
                <a:gd name="connsiteX1995" fmla="*/ 259895 w 1786319"/>
                <a:gd name="connsiteY1995" fmla="*/ 194012 h 2455878"/>
                <a:gd name="connsiteX1996" fmla="*/ 236231 w 1786319"/>
                <a:gd name="connsiteY1996" fmla="*/ 175807 h 2455878"/>
                <a:gd name="connsiteX1997" fmla="*/ 211533 w 1786319"/>
                <a:gd name="connsiteY1997" fmla="*/ 122578 h 2455878"/>
                <a:gd name="connsiteX1998" fmla="*/ 211751 w 1786319"/>
                <a:gd name="connsiteY1998" fmla="*/ 122078 h 2455878"/>
                <a:gd name="connsiteX1999" fmla="*/ 310719 w 1786319"/>
                <a:gd name="connsiteY1999" fmla="*/ 110868 h 2455878"/>
                <a:gd name="connsiteX2000" fmla="*/ 315460 w 1786319"/>
                <a:gd name="connsiteY2000" fmla="*/ 113752 h 2455878"/>
                <a:gd name="connsiteX2001" fmla="*/ 319943 w 1786319"/>
                <a:gd name="connsiteY2001" fmla="*/ 110206 h 2455878"/>
                <a:gd name="connsiteX2002" fmla="*/ 411439 w 1786319"/>
                <a:gd name="connsiteY2002" fmla="*/ 125053 h 2455878"/>
                <a:gd name="connsiteX2003" fmla="*/ 406770 w 1786319"/>
                <a:gd name="connsiteY2003" fmla="*/ 127437 h 2455878"/>
                <a:gd name="connsiteX2004" fmla="*/ 413858 w 1786319"/>
                <a:gd name="connsiteY2004" fmla="*/ 130442 h 2455878"/>
                <a:gd name="connsiteX2005" fmla="*/ 425443 w 1786319"/>
                <a:gd name="connsiteY2005" fmla="*/ 106734 h 2455878"/>
                <a:gd name="connsiteX2006" fmla="*/ 434478 w 1786319"/>
                <a:gd name="connsiteY2006" fmla="*/ 97604 h 2455878"/>
                <a:gd name="connsiteX2007" fmla="*/ 414110 w 1786319"/>
                <a:gd name="connsiteY2007" fmla="*/ 94997 h 2455878"/>
                <a:gd name="connsiteX2008" fmla="*/ 366037 w 1786319"/>
                <a:gd name="connsiteY2008" fmla="*/ 30319 h 2455878"/>
                <a:gd name="connsiteX2009" fmla="*/ 366213 w 1786319"/>
                <a:gd name="connsiteY2009" fmla="*/ 29916 h 2455878"/>
                <a:gd name="connsiteX2010" fmla="*/ 411316 w 1786319"/>
                <a:gd name="connsiteY2010" fmla="*/ 15090 h 2455878"/>
                <a:gd name="connsiteX2011" fmla="*/ 458647 w 1786319"/>
                <a:gd name="connsiteY2011" fmla="*/ 48509 h 2455878"/>
                <a:gd name="connsiteX2012" fmla="*/ 454519 w 1786319"/>
                <a:gd name="connsiteY2012" fmla="*/ 49482 h 2455878"/>
                <a:gd name="connsiteX2013" fmla="*/ 461398 w 1786319"/>
                <a:gd name="connsiteY2013" fmla="*/ 54620 h 2455878"/>
                <a:gd name="connsiteX2014" fmla="*/ 466587 w 1786319"/>
                <a:gd name="connsiteY2014" fmla="*/ 61527 h 2455878"/>
                <a:gd name="connsiteX2015" fmla="*/ 479862 w 1786319"/>
                <a:gd name="connsiteY2015" fmla="*/ 57164 h 2455878"/>
                <a:gd name="connsiteX2016" fmla="*/ 504501 w 1786319"/>
                <a:gd name="connsiteY2016" fmla="*/ 59855 h 2455878"/>
                <a:gd name="connsiteX2017" fmla="*/ 480061 w 1786319"/>
                <a:gd name="connsiteY2017" fmla="*/ 29306 h 2455878"/>
                <a:gd name="connsiteX2018" fmla="*/ 480134 w 1786319"/>
                <a:gd name="connsiteY2018" fmla="*/ 28872 h 2455878"/>
                <a:gd name="connsiteX2019" fmla="*/ 555748 w 1786319"/>
                <a:gd name="connsiteY2019" fmla="*/ 1000 h 245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</a:cxnLst>
              <a:rect l="l" t="t" r="r" b="b"/>
              <a:pathLst>
                <a:path w="1786319" h="2455878">
                  <a:moveTo>
                    <a:pt x="1690920" y="2369788"/>
                  </a:moveTo>
                  <a:cubicBezTo>
                    <a:pt x="1753334" y="2379891"/>
                    <a:pt x="1763255" y="2440219"/>
                    <a:pt x="1740467" y="2432479"/>
                  </a:cubicBezTo>
                  <a:lnTo>
                    <a:pt x="1737265" y="2430846"/>
                  </a:lnTo>
                  <a:lnTo>
                    <a:pt x="1738894" y="2437937"/>
                  </a:lnTo>
                  <a:cubicBezTo>
                    <a:pt x="1740144" y="2446669"/>
                    <a:pt x="1737792" y="2452215"/>
                    <a:pt x="1733455" y="2453249"/>
                  </a:cubicBezTo>
                  <a:lnTo>
                    <a:pt x="1731825" y="2453207"/>
                  </a:lnTo>
                  <a:lnTo>
                    <a:pt x="1730865" y="2454526"/>
                  </a:lnTo>
                  <a:cubicBezTo>
                    <a:pt x="1727403" y="2457334"/>
                    <a:pt x="1721572" y="2455821"/>
                    <a:pt x="1715409" y="2449512"/>
                  </a:cubicBezTo>
                  <a:lnTo>
                    <a:pt x="1710777" y="2443899"/>
                  </a:lnTo>
                  <a:lnTo>
                    <a:pt x="1710123" y="2447434"/>
                  </a:lnTo>
                  <a:cubicBezTo>
                    <a:pt x="1702378" y="2470221"/>
                    <a:pt x="1660578" y="2425604"/>
                    <a:pt x="1690586" y="2369953"/>
                  </a:cubicBezTo>
                  <a:close/>
                  <a:moveTo>
                    <a:pt x="1403821" y="2352637"/>
                  </a:moveTo>
                  <a:cubicBezTo>
                    <a:pt x="1473633" y="2363937"/>
                    <a:pt x="1484730" y="2431417"/>
                    <a:pt x="1459240" y="2422760"/>
                  </a:cubicBezTo>
                  <a:lnTo>
                    <a:pt x="1455659" y="2420932"/>
                  </a:lnTo>
                  <a:lnTo>
                    <a:pt x="1457481" y="2428865"/>
                  </a:lnTo>
                  <a:cubicBezTo>
                    <a:pt x="1458879" y="2438632"/>
                    <a:pt x="1456248" y="2444836"/>
                    <a:pt x="1451398" y="2445992"/>
                  </a:cubicBezTo>
                  <a:lnTo>
                    <a:pt x="1449575" y="2445945"/>
                  </a:lnTo>
                  <a:lnTo>
                    <a:pt x="1448501" y="2447420"/>
                  </a:lnTo>
                  <a:cubicBezTo>
                    <a:pt x="1444629" y="2450563"/>
                    <a:pt x="1438107" y="2448870"/>
                    <a:pt x="1431212" y="2441812"/>
                  </a:cubicBezTo>
                  <a:lnTo>
                    <a:pt x="1426031" y="2435534"/>
                  </a:lnTo>
                  <a:lnTo>
                    <a:pt x="1425300" y="2439488"/>
                  </a:lnTo>
                  <a:cubicBezTo>
                    <a:pt x="1416638" y="2464976"/>
                    <a:pt x="1369882" y="2415070"/>
                    <a:pt x="1403447" y="2352822"/>
                  </a:cubicBezTo>
                  <a:close/>
                  <a:moveTo>
                    <a:pt x="1674394" y="2303835"/>
                  </a:moveTo>
                  <a:lnTo>
                    <a:pt x="1668594" y="2311344"/>
                  </a:lnTo>
                  <a:lnTo>
                    <a:pt x="1662225" y="2315968"/>
                  </a:lnTo>
                  <a:lnTo>
                    <a:pt x="1681923" y="2312388"/>
                  </a:lnTo>
                  <a:lnTo>
                    <a:pt x="1682217" y="2312618"/>
                  </a:lnTo>
                  <a:lnTo>
                    <a:pt x="1683814" y="2321685"/>
                  </a:lnTo>
                  <a:lnTo>
                    <a:pt x="1684081" y="2312462"/>
                  </a:lnTo>
                  <a:lnTo>
                    <a:pt x="1675395" y="2308414"/>
                  </a:lnTo>
                  <a:close/>
                  <a:moveTo>
                    <a:pt x="1385335" y="2278866"/>
                  </a:moveTo>
                  <a:lnTo>
                    <a:pt x="1378848" y="2287265"/>
                  </a:lnTo>
                  <a:lnTo>
                    <a:pt x="1371724" y="2292438"/>
                  </a:lnTo>
                  <a:lnTo>
                    <a:pt x="1390639" y="2289000"/>
                  </a:lnTo>
                  <a:lnTo>
                    <a:pt x="1386456" y="2283988"/>
                  </a:lnTo>
                  <a:close/>
                  <a:moveTo>
                    <a:pt x="1690901" y="2206491"/>
                  </a:moveTo>
                  <a:lnTo>
                    <a:pt x="1690827" y="2208431"/>
                  </a:lnTo>
                  <a:lnTo>
                    <a:pt x="1691886" y="2208095"/>
                  </a:lnTo>
                  <a:close/>
                  <a:moveTo>
                    <a:pt x="1693813" y="2121632"/>
                  </a:moveTo>
                  <a:lnTo>
                    <a:pt x="1693990" y="2126540"/>
                  </a:lnTo>
                  <a:lnTo>
                    <a:pt x="1693191" y="2147226"/>
                  </a:lnTo>
                  <a:lnTo>
                    <a:pt x="1710005" y="2148018"/>
                  </a:lnTo>
                  <a:close/>
                  <a:moveTo>
                    <a:pt x="1170013" y="2074005"/>
                  </a:moveTo>
                  <a:cubicBezTo>
                    <a:pt x="1226497" y="2083148"/>
                    <a:pt x="1235475" y="2137745"/>
                    <a:pt x="1214852" y="2130740"/>
                  </a:cubicBezTo>
                  <a:lnTo>
                    <a:pt x="1211954" y="2129262"/>
                  </a:lnTo>
                  <a:lnTo>
                    <a:pt x="1213429" y="2135680"/>
                  </a:lnTo>
                  <a:cubicBezTo>
                    <a:pt x="1214560" y="2143582"/>
                    <a:pt x="1212431" y="2148602"/>
                    <a:pt x="1208506" y="2149537"/>
                  </a:cubicBezTo>
                  <a:lnTo>
                    <a:pt x="1207031" y="2149499"/>
                  </a:lnTo>
                  <a:lnTo>
                    <a:pt x="1206162" y="2150692"/>
                  </a:lnTo>
                  <a:cubicBezTo>
                    <a:pt x="1203030" y="2153235"/>
                    <a:pt x="1197752" y="2151865"/>
                    <a:pt x="1192175" y="2146156"/>
                  </a:cubicBezTo>
                  <a:lnTo>
                    <a:pt x="1187983" y="2141076"/>
                  </a:lnTo>
                  <a:lnTo>
                    <a:pt x="1187390" y="2144275"/>
                  </a:lnTo>
                  <a:cubicBezTo>
                    <a:pt x="1180382" y="2164897"/>
                    <a:pt x="1142553" y="2124518"/>
                    <a:pt x="1169710" y="2074154"/>
                  </a:cubicBezTo>
                  <a:close/>
                  <a:moveTo>
                    <a:pt x="1389944" y="2035800"/>
                  </a:moveTo>
                  <a:lnTo>
                    <a:pt x="1390373" y="2036135"/>
                  </a:lnTo>
                  <a:cubicBezTo>
                    <a:pt x="1416600" y="2124536"/>
                    <a:pt x="1343611" y="2175750"/>
                    <a:pt x="1339358" y="2140909"/>
                  </a:cubicBezTo>
                  <a:lnTo>
                    <a:pt x="1339478" y="2135668"/>
                  </a:lnTo>
                  <a:lnTo>
                    <a:pt x="1331191" y="2142298"/>
                  </a:lnTo>
                  <a:cubicBezTo>
                    <a:pt x="1320509" y="2149465"/>
                    <a:pt x="1311734" y="2149885"/>
                    <a:pt x="1307630" y="2144840"/>
                  </a:cubicBezTo>
                  <a:lnTo>
                    <a:pt x="1306653" y="2142673"/>
                  </a:lnTo>
                  <a:lnTo>
                    <a:pt x="1304313" y="2142245"/>
                  </a:lnTo>
                  <a:cubicBezTo>
                    <a:pt x="1298432" y="2139475"/>
                    <a:pt x="1296730" y="2130855"/>
                    <a:pt x="1301119" y="2118764"/>
                  </a:cubicBezTo>
                  <a:lnTo>
                    <a:pt x="1305562" y="2109126"/>
                  </a:lnTo>
                  <a:lnTo>
                    <a:pt x="1300504" y="2110503"/>
                  </a:lnTo>
                  <a:cubicBezTo>
                    <a:pt x="1265663" y="2114748"/>
                    <a:pt x="1297831" y="2031589"/>
                    <a:pt x="1389944" y="2035800"/>
                  </a:cubicBezTo>
                  <a:close/>
                  <a:moveTo>
                    <a:pt x="1431504" y="2008281"/>
                  </a:moveTo>
                  <a:cubicBezTo>
                    <a:pt x="1500025" y="2012289"/>
                    <a:pt x="1529025" y="2072181"/>
                    <a:pt x="1498316" y="2072532"/>
                  </a:cubicBezTo>
                  <a:lnTo>
                    <a:pt x="1493119" y="2071837"/>
                  </a:lnTo>
                  <a:lnTo>
                    <a:pt x="1498799" y="2080803"/>
                  </a:lnTo>
                  <a:cubicBezTo>
                    <a:pt x="1504750" y="2092207"/>
                    <a:pt x="1504203" y="2100976"/>
                    <a:pt x="1498741" y="2104500"/>
                  </a:cubicBezTo>
                  <a:lnTo>
                    <a:pt x="1496478" y="2105233"/>
                  </a:lnTo>
                  <a:lnTo>
                    <a:pt x="1495796" y="2107511"/>
                  </a:lnTo>
                  <a:cubicBezTo>
                    <a:pt x="1492397" y="2113053"/>
                    <a:pt x="1483642" y="2113799"/>
                    <a:pt x="1472107" y="2108108"/>
                  </a:cubicBezTo>
                  <a:lnTo>
                    <a:pt x="1463015" y="2102633"/>
                  </a:lnTo>
                  <a:lnTo>
                    <a:pt x="1463828" y="2107812"/>
                  </a:lnTo>
                  <a:lnTo>
                    <a:pt x="1462725" y="2111094"/>
                  </a:lnTo>
                  <a:lnTo>
                    <a:pt x="1491707" y="2127987"/>
                  </a:lnTo>
                  <a:cubicBezTo>
                    <a:pt x="1509387" y="2145534"/>
                    <a:pt x="1511335" y="2165177"/>
                    <a:pt x="1493787" y="2165378"/>
                  </a:cubicBezTo>
                  <a:lnTo>
                    <a:pt x="1488591" y="2164683"/>
                  </a:lnTo>
                  <a:lnTo>
                    <a:pt x="1494271" y="2173648"/>
                  </a:lnTo>
                  <a:cubicBezTo>
                    <a:pt x="1500222" y="2185052"/>
                    <a:pt x="1499676" y="2193821"/>
                    <a:pt x="1494212" y="2197345"/>
                  </a:cubicBezTo>
                  <a:lnTo>
                    <a:pt x="1491949" y="2198078"/>
                  </a:lnTo>
                  <a:lnTo>
                    <a:pt x="1491268" y="2200356"/>
                  </a:lnTo>
                  <a:cubicBezTo>
                    <a:pt x="1487869" y="2205899"/>
                    <a:pt x="1479114" y="2206644"/>
                    <a:pt x="1467579" y="2200953"/>
                  </a:cubicBezTo>
                  <a:lnTo>
                    <a:pt x="1458487" y="2195479"/>
                  </a:lnTo>
                  <a:lnTo>
                    <a:pt x="1459299" y="2200658"/>
                  </a:lnTo>
                  <a:cubicBezTo>
                    <a:pt x="1459399" y="2209432"/>
                    <a:pt x="1454528" y="2213444"/>
                    <a:pt x="1447389" y="2213102"/>
                  </a:cubicBezTo>
                  <a:lnTo>
                    <a:pt x="1424290" y="2200725"/>
                  </a:lnTo>
                  <a:lnTo>
                    <a:pt x="1427896" y="2221521"/>
                  </a:lnTo>
                  <a:lnTo>
                    <a:pt x="1452311" y="2231441"/>
                  </a:lnTo>
                  <a:cubicBezTo>
                    <a:pt x="1483689" y="2254782"/>
                    <a:pt x="1485151" y="2291116"/>
                    <a:pt x="1466035" y="2284623"/>
                  </a:cubicBezTo>
                  <a:lnTo>
                    <a:pt x="1462452" y="2282795"/>
                  </a:lnTo>
                  <a:lnTo>
                    <a:pt x="1464276" y="2290728"/>
                  </a:lnTo>
                  <a:cubicBezTo>
                    <a:pt x="1465674" y="2300495"/>
                    <a:pt x="1463042" y="2306699"/>
                    <a:pt x="1458192" y="2307855"/>
                  </a:cubicBezTo>
                  <a:lnTo>
                    <a:pt x="1456368" y="2307809"/>
                  </a:lnTo>
                  <a:lnTo>
                    <a:pt x="1455295" y="2309283"/>
                  </a:lnTo>
                  <a:cubicBezTo>
                    <a:pt x="1451424" y="2312426"/>
                    <a:pt x="1444900" y="2310733"/>
                    <a:pt x="1438006" y="2303676"/>
                  </a:cubicBezTo>
                  <a:lnTo>
                    <a:pt x="1432826" y="2297397"/>
                  </a:lnTo>
                  <a:lnTo>
                    <a:pt x="1432093" y="2301351"/>
                  </a:lnTo>
                  <a:cubicBezTo>
                    <a:pt x="1427762" y="2314095"/>
                    <a:pt x="1413909" y="2307990"/>
                    <a:pt x="1405332" y="2290919"/>
                  </a:cubicBezTo>
                  <a:lnTo>
                    <a:pt x="1404736" y="2288146"/>
                  </a:lnTo>
                  <a:lnTo>
                    <a:pt x="1402068" y="2291264"/>
                  </a:lnTo>
                  <a:lnTo>
                    <a:pt x="1394616" y="2291700"/>
                  </a:lnTo>
                  <a:lnTo>
                    <a:pt x="1398314" y="2312706"/>
                  </a:lnTo>
                  <a:cubicBezTo>
                    <a:pt x="1401030" y="2365280"/>
                    <a:pt x="1357813" y="2392430"/>
                    <a:pt x="1354959" y="2369049"/>
                  </a:cubicBezTo>
                  <a:lnTo>
                    <a:pt x="1355051" y="2365029"/>
                  </a:lnTo>
                  <a:lnTo>
                    <a:pt x="1348695" y="2370114"/>
                  </a:lnTo>
                  <a:cubicBezTo>
                    <a:pt x="1340502" y="2375611"/>
                    <a:pt x="1333771" y="2375933"/>
                    <a:pt x="1330625" y="2372065"/>
                  </a:cubicBezTo>
                  <a:lnTo>
                    <a:pt x="1329875" y="2370401"/>
                  </a:lnTo>
                  <a:lnTo>
                    <a:pt x="1328081" y="2370074"/>
                  </a:lnTo>
                  <a:cubicBezTo>
                    <a:pt x="1323569" y="2367949"/>
                    <a:pt x="1322264" y="2361338"/>
                    <a:pt x="1325630" y="2352065"/>
                  </a:cubicBezTo>
                  <a:lnTo>
                    <a:pt x="1329039" y="2344672"/>
                  </a:lnTo>
                  <a:lnTo>
                    <a:pt x="1325159" y="2345728"/>
                  </a:lnTo>
                  <a:cubicBezTo>
                    <a:pt x="1305117" y="2348171"/>
                    <a:pt x="1313985" y="2312905"/>
                    <a:pt x="1349477" y="2296481"/>
                  </a:cubicBezTo>
                  <a:lnTo>
                    <a:pt x="1356484" y="2295208"/>
                  </a:lnTo>
                  <a:lnTo>
                    <a:pt x="1355094" y="2293423"/>
                  </a:lnTo>
                  <a:lnTo>
                    <a:pt x="1352719" y="2293560"/>
                  </a:lnTo>
                  <a:cubicBezTo>
                    <a:pt x="1346350" y="2292257"/>
                    <a:pt x="1342661" y="2284284"/>
                    <a:pt x="1344071" y="2271498"/>
                  </a:cubicBezTo>
                  <a:lnTo>
                    <a:pt x="1346113" y="2261084"/>
                  </a:lnTo>
                  <a:lnTo>
                    <a:pt x="1341522" y="2263616"/>
                  </a:lnTo>
                  <a:cubicBezTo>
                    <a:pt x="1312777" y="2274425"/>
                    <a:pt x="1318082" y="2208095"/>
                    <a:pt x="1380484" y="2179513"/>
                  </a:cubicBezTo>
                  <a:lnTo>
                    <a:pt x="1404901" y="2171776"/>
                  </a:lnTo>
                  <a:lnTo>
                    <a:pt x="1398960" y="2162094"/>
                  </a:lnTo>
                  <a:cubicBezTo>
                    <a:pt x="1393558" y="2145979"/>
                    <a:pt x="1391293" y="2126330"/>
                    <a:pt x="1394868" y="2103557"/>
                  </a:cubicBezTo>
                  <a:lnTo>
                    <a:pt x="1395248" y="2103168"/>
                  </a:lnTo>
                  <a:lnTo>
                    <a:pt x="1425169" y="2104577"/>
                  </a:lnTo>
                  <a:lnTo>
                    <a:pt x="1403487" y="2069249"/>
                  </a:lnTo>
                  <a:cubicBezTo>
                    <a:pt x="1398086" y="2053133"/>
                    <a:pt x="1395822" y="2033485"/>
                    <a:pt x="1399396" y="2010712"/>
                  </a:cubicBezTo>
                  <a:lnTo>
                    <a:pt x="1399776" y="2010322"/>
                  </a:lnTo>
                  <a:cubicBezTo>
                    <a:pt x="1411119" y="2008277"/>
                    <a:pt x="1421715" y="2007709"/>
                    <a:pt x="1431504" y="2008281"/>
                  </a:cubicBezTo>
                  <a:close/>
                  <a:moveTo>
                    <a:pt x="1686413" y="1939061"/>
                  </a:moveTo>
                  <a:lnTo>
                    <a:pt x="1687642" y="1951327"/>
                  </a:lnTo>
                  <a:lnTo>
                    <a:pt x="1688144" y="1965163"/>
                  </a:lnTo>
                  <a:lnTo>
                    <a:pt x="1711575" y="1966267"/>
                  </a:lnTo>
                  <a:lnTo>
                    <a:pt x="1698959" y="1959506"/>
                  </a:lnTo>
                  <a:close/>
                  <a:moveTo>
                    <a:pt x="1501851" y="1880372"/>
                  </a:moveTo>
                  <a:cubicBezTo>
                    <a:pt x="1558335" y="1889515"/>
                    <a:pt x="1567313" y="1944112"/>
                    <a:pt x="1546690" y="1937108"/>
                  </a:cubicBezTo>
                  <a:lnTo>
                    <a:pt x="1543792" y="1935629"/>
                  </a:lnTo>
                  <a:lnTo>
                    <a:pt x="1545267" y="1942047"/>
                  </a:lnTo>
                  <a:cubicBezTo>
                    <a:pt x="1546398" y="1949950"/>
                    <a:pt x="1544270" y="1954969"/>
                    <a:pt x="1540345" y="1955905"/>
                  </a:cubicBezTo>
                  <a:lnTo>
                    <a:pt x="1538869" y="1955867"/>
                  </a:lnTo>
                  <a:lnTo>
                    <a:pt x="1538000" y="1957060"/>
                  </a:lnTo>
                  <a:cubicBezTo>
                    <a:pt x="1534868" y="1959602"/>
                    <a:pt x="1529591" y="1958233"/>
                    <a:pt x="1524013" y="1952523"/>
                  </a:cubicBezTo>
                  <a:lnTo>
                    <a:pt x="1519821" y="1947443"/>
                  </a:lnTo>
                  <a:lnTo>
                    <a:pt x="1519228" y="1950642"/>
                  </a:lnTo>
                  <a:cubicBezTo>
                    <a:pt x="1512221" y="1971264"/>
                    <a:pt x="1474391" y="1930886"/>
                    <a:pt x="1501548" y="1880522"/>
                  </a:cubicBezTo>
                  <a:close/>
                  <a:moveTo>
                    <a:pt x="1659187" y="1878721"/>
                  </a:moveTo>
                  <a:lnTo>
                    <a:pt x="1648883" y="1890764"/>
                  </a:lnTo>
                  <a:lnTo>
                    <a:pt x="1660602" y="1887051"/>
                  </a:lnTo>
                  <a:close/>
                  <a:moveTo>
                    <a:pt x="1396186" y="1866478"/>
                  </a:moveTo>
                  <a:lnTo>
                    <a:pt x="1390192" y="1899549"/>
                  </a:lnTo>
                  <a:lnTo>
                    <a:pt x="1392264" y="1899647"/>
                  </a:lnTo>
                  <a:lnTo>
                    <a:pt x="1396430" y="1898327"/>
                  </a:lnTo>
                  <a:lnTo>
                    <a:pt x="1396926" y="1898552"/>
                  </a:lnTo>
                  <a:lnTo>
                    <a:pt x="1397514" y="1899894"/>
                  </a:lnTo>
                  <a:lnTo>
                    <a:pt x="1424467" y="1901164"/>
                  </a:lnTo>
                  <a:lnTo>
                    <a:pt x="1406208" y="1886507"/>
                  </a:lnTo>
                  <a:close/>
                  <a:moveTo>
                    <a:pt x="1677382" y="1848987"/>
                  </a:moveTo>
                  <a:lnTo>
                    <a:pt x="1679856" y="1873668"/>
                  </a:lnTo>
                  <a:lnTo>
                    <a:pt x="1706542" y="1874927"/>
                  </a:lnTo>
                  <a:lnTo>
                    <a:pt x="1686812" y="1864354"/>
                  </a:lnTo>
                  <a:close/>
                  <a:moveTo>
                    <a:pt x="1158785" y="1817655"/>
                  </a:moveTo>
                  <a:lnTo>
                    <a:pt x="1159132" y="1817926"/>
                  </a:lnTo>
                  <a:cubicBezTo>
                    <a:pt x="1180351" y="1889450"/>
                    <a:pt x="1121297" y="1930886"/>
                    <a:pt x="1117857" y="1902698"/>
                  </a:cubicBezTo>
                  <a:lnTo>
                    <a:pt x="1117954" y="1898457"/>
                  </a:lnTo>
                  <a:lnTo>
                    <a:pt x="1111248" y="1903822"/>
                  </a:lnTo>
                  <a:cubicBezTo>
                    <a:pt x="1102606" y="1909621"/>
                    <a:pt x="1095505" y="1909960"/>
                    <a:pt x="1092186" y="1905879"/>
                  </a:cubicBezTo>
                  <a:lnTo>
                    <a:pt x="1091395" y="1904124"/>
                  </a:lnTo>
                  <a:lnTo>
                    <a:pt x="1089502" y="1903779"/>
                  </a:lnTo>
                  <a:cubicBezTo>
                    <a:pt x="1084743" y="1901537"/>
                    <a:pt x="1083366" y="1894563"/>
                    <a:pt x="1086918" y="1884781"/>
                  </a:cubicBezTo>
                  <a:lnTo>
                    <a:pt x="1090514" y="1876982"/>
                  </a:lnTo>
                  <a:lnTo>
                    <a:pt x="1086420" y="1878096"/>
                  </a:lnTo>
                  <a:cubicBezTo>
                    <a:pt x="1058231" y="1881532"/>
                    <a:pt x="1084258" y="1814248"/>
                    <a:pt x="1158785" y="1817655"/>
                  </a:cubicBezTo>
                  <a:close/>
                  <a:moveTo>
                    <a:pt x="1617016" y="1799873"/>
                  </a:moveTo>
                  <a:lnTo>
                    <a:pt x="1614544" y="1803072"/>
                  </a:lnTo>
                  <a:lnTo>
                    <a:pt x="1617278" y="1801069"/>
                  </a:lnTo>
                  <a:close/>
                  <a:moveTo>
                    <a:pt x="1166742" y="1797042"/>
                  </a:moveTo>
                  <a:cubicBezTo>
                    <a:pt x="1240162" y="1783804"/>
                    <a:pt x="1274864" y="1847050"/>
                    <a:pt x="1246467" y="1847375"/>
                  </a:cubicBezTo>
                  <a:lnTo>
                    <a:pt x="1242263" y="1846813"/>
                  </a:lnTo>
                  <a:lnTo>
                    <a:pt x="1246859" y="1854067"/>
                  </a:lnTo>
                  <a:cubicBezTo>
                    <a:pt x="1251674" y="1863294"/>
                    <a:pt x="1251232" y="1870388"/>
                    <a:pt x="1246811" y="1873240"/>
                  </a:cubicBezTo>
                  <a:lnTo>
                    <a:pt x="1244981" y="1873833"/>
                  </a:lnTo>
                  <a:lnTo>
                    <a:pt x="1244430" y="1875677"/>
                  </a:lnTo>
                  <a:cubicBezTo>
                    <a:pt x="1241679" y="1880161"/>
                    <a:pt x="1234596" y="1880763"/>
                    <a:pt x="1225262" y="1876159"/>
                  </a:cubicBezTo>
                  <a:lnTo>
                    <a:pt x="1217906" y="1871729"/>
                  </a:lnTo>
                  <a:lnTo>
                    <a:pt x="1218564" y="1875921"/>
                  </a:lnTo>
                  <a:lnTo>
                    <a:pt x="1216614" y="1877958"/>
                  </a:lnTo>
                  <a:lnTo>
                    <a:pt x="1241121" y="1892243"/>
                  </a:lnTo>
                  <a:cubicBezTo>
                    <a:pt x="1255425" y="1906439"/>
                    <a:pt x="1257001" y="1922333"/>
                    <a:pt x="1242804" y="1922495"/>
                  </a:cubicBezTo>
                  <a:lnTo>
                    <a:pt x="1238599" y="1921933"/>
                  </a:lnTo>
                  <a:lnTo>
                    <a:pt x="1243195" y="1929186"/>
                  </a:lnTo>
                  <a:cubicBezTo>
                    <a:pt x="1248010" y="1938413"/>
                    <a:pt x="1247568" y="1945509"/>
                    <a:pt x="1243147" y="1948359"/>
                  </a:cubicBezTo>
                  <a:lnTo>
                    <a:pt x="1241316" y="1948952"/>
                  </a:lnTo>
                  <a:lnTo>
                    <a:pt x="1240765" y="1950796"/>
                  </a:lnTo>
                  <a:cubicBezTo>
                    <a:pt x="1238015" y="1955280"/>
                    <a:pt x="1230932" y="1955884"/>
                    <a:pt x="1221598" y="1951280"/>
                  </a:cubicBezTo>
                  <a:lnTo>
                    <a:pt x="1214242" y="1946850"/>
                  </a:lnTo>
                  <a:lnTo>
                    <a:pt x="1214899" y="1951040"/>
                  </a:lnTo>
                  <a:cubicBezTo>
                    <a:pt x="1214979" y="1958139"/>
                    <a:pt x="1211038" y="1961385"/>
                    <a:pt x="1205262" y="1961109"/>
                  </a:cubicBezTo>
                  <a:lnTo>
                    <a:pt x="1186574" y="1951094"/>
                  </a:lnTo>
                  <a:lnTo>
                    <a:pt x="1189492" y="1967921"/>
                  </a:lnTo>
                  <a:lnTo>
                    <a:pt x="1209246" y="1975947"/>
                  </a:lnTo>
                  <a:cubicBezTo>
                    <a:pt x="1234633" y="1994831"/>
                    <a:pt x="1235817" y="2024229"/>
                    <a:pt x="1220349" y="2018975"/>
                  </a:cubicBezTo>
                  <a:lnTo>
                    <a:pt x="1217451" y="2017497"/>
                  </a:lnTo>
                  <a:lnTo>
                    <a:pt x="1218926" y="2023915"/>
                  </a:lnTo>
                  <a:cubicBezTo>
                    <a:pt x="1220057" y="2031818"/>
                    <a:pt x="1217929" y="2036837"/>
                    <a:pt x="1214004" y="2037772"/>
                  </a:cubicBezTo>
                  <a:lnTo>
                    <a:pt x="1212528" y="2037734"/>
                  </a:lnTo>
                  <a:lnTo>
                    <a:pt x="1211659" y="2038928"/>
                  </a:lnTo>
                  <a:cubicBezTo>
                    <a:pt x="1208527" y="2041470"/>
                    <a:pt x="1203250" y="2040101"/>
                    <a:pt x="1197672" y="2034391"/>
                  </a:cubicBezTo>
                  <a:lnTo>
                    <a:pt x="1193481" y="2029311"/>
                  </a:lnTo>
                  <a:lnTo>
                    <a:pt x="1192887" y="2032510"/>
                  </a:lnTo>
                  <a:cubicBezTo>
                    <a:pt x="1189384" y="2042821"/>
                    <a:pt x="1178175" y="2037882"/>
                    <a:pt x="1171235" y="2024070"/>
                  </a:cubicBezTo>
                  <a:lnTo>
                    <a:pt x="1170754" y="2021826"/>
                  </a:lnTo>
                  <a:lnTo>
                    <a:pt x="1168595" y="2024349"/>
                  </a:lnTo>
                  <a:cubicBezTo>
                    <a:pt x="1163312" y="2026701"/>
                    <a:pt x="1158463" y="2025105"/>
                    <a:pt x="1155963" y="2018461"/>
                  </a:cubicBezTo>
                  <a:lnTo>
                    <a:pt x="1155056" y="2014318"/>
                  </a:lnTo>
                  <a:lnTo>
                    <a:pt x="1149807" y="2021112"/>
                  </a:lnTo>
                  <a:lnTo>
                    <a:pt x="1132246" y="2027442"/>
                  </a:lnTo>
                  <a:lnTo>
                    <a:pt x="1161870" y="2022057"/>
                  </a:lnTo>
                  <a:lnTo>
                    <a:pt x="1162137" y="2022266"/>
                  </a:lnTo>
                  <a:cubicBezTo>
                    <a:pt x="1178412" y="2077123"/>
                    <a:pt x="1133119" y="2108903"/>
                    <a:pt x="1130479" y="2087283"/>
                  </a:cubicBezTo>
                  <a:lnTo>
                    <a:pt x="1130554" y="2084030"/>
                  </a:lnTo>
                  <a:lnTo>
                    <a:pt x="1125411" y="2088145"/>
                  </a:lnTo>
                  <a:cubicBezTo>
                    <a:pt x="1118782" y="2092593"/>
                    <a:pt x="1113337" y="2092853"/>
                    <a:pt x="1110791" y="2089723"/>
                  </a:cubicBezTo>
                  <a:lnTo>
                    <a:pt x="1110185" y="2088378"/>
                  </a:lnTo>
                  <a:lnTo>
                    <a:pt x="1108732" y="2088112"/>
                  </a:lnTo>
                  <a:cubicBezTo>
                    <a:pt x="1105083" y="2086393"/>
                    <a:pt x="1104027" y="2081044"/>
                    <a:pt x="1106750" y="2073541"/>
                  </a:cubicBezTo>
                  <a:lnTo>
                    <a:pt x="1109507" y="2067560"/>
                  </a:lnTo>
                  <a:lnTo>
                    <a:pt x="1106368" y="2068414"/>
                  </a:lnTo>
                  <a:cubicBezTo>
                    <a:pt x="1090153" y="2070390"/>
                    <a:pt x="1097328" y="2041857"/>
                    <a:pt x="1126043" y="2028569"/>
                  </a:cubicBezTo>
                  <a:lnTo>
                    <a:pt x="1131712" y="2027539"/>
                  </a:lnTo>
                  <a:lnTo>
                    <a:pt x="1130588" y="2026095"/>
                  </a:lnTo>
                  <a:lnTo>
                    <a:pt x="1128667" y="2026206"/>
                  </a:lnTo>
                  <a:cubicBezTo>
                    <a:pt x="1123514" y="2025152"/>
                    <a:pt x="1120529" y="2018701"/>
                    <a:pt x="1121669" y="2008356"/>
                  </a:cubicBezTo>
                  <a:lnTo>
                    <a:pt x="1123322" y="1999930"/>
                  </a:lnTo>
                  <a:lnTo>
                    <a:pt x="1119607" y="2001979"/>
                  </a:lnTo>
                  <a:cubicBezTo>
                    <a:pt x="1099672" y="2009474"/>
                    <a:pt x="1099977" y="1971116"/>
                    <a:pt x="1132266" y="1945441"/>
                  </a:cubicBezTo>
                  <a:lnTo>
                    <a:pt x="1171179" y="1928149"/>
                  </a:lnTo>
                  <a:lnTo>
                    <a:pt x="1166079" y="1919838"/>
                  </a:lnTo>
                  <a:cubicBezTo>
                    <a:pt x="1161709" y="1906800"/>
                    <a:pt x="1159877" y="1890903"/>
                    <a:pt x="1162768" y="1872477"/>
                  </a:cubicBezTo>
                  <a:lnTo>
                    <a:pt x="1163077" y="1872162"/>
                  </a:lnTo>
                  <a:lnTo>
                    <a:pt x="1187285" y="1873302"/>
                  </a:lnTo>
                  <a:lnTo>
                    <a:pt x="1169743" y="1844719"/>
                  </a:lnTo>
                  <a:cubicBezTo>
                    <a:pt x="1165373" y="1831680"/>
                    <a:pt x="1163541" y="1815782"/>
                    <a:pt x="1166433" y="1797357"/>
                  </a:cubicBezTo>
                  <a:close/>
                  <a:moveTo>
                    <a:pt x="1435841" y="1783337"/>
                  </a:moveTo>
                  <a:lnTo>
                    <a:pt x="1436655" y="1788516"/>
                  </a:lnTo>
                  <a:cubicBezTo>
                    <a:pt x="1436704" y="1792903"/>
                    <a:pt x="1435511" y="1796099"/>
                    <a:pt x="1433413" y="1798156"/>
                  </a:cubicBezTo>
                  <a:lnTo>
                    <a:pt x="1429294" y="1799488"/>
                  </a:lnTo>
                  <a:lnTo>
                    <a:pt x="1439426" y="1799965"/>
                  </a:lnTo>
                  <a:lnTo>
                    <a:pt x="1438191" y="1792517"/>
                  </a:lnTo>
                  <a:lnTo>
                    <a:pt x="1440571" y="1786184"/>
                  </a:lnTo>
                  <a:close/>
                  <a:moveTo>
                    <a:pt x="1664088" y="1760064"/>
                  </a:moveTo>
                  <a:lnTo>
                    <a:pt x="1667218" y="1778493"/>
                  </a:lnTo>
                  <a:lnTo>
                    <a:pt x="1677825" y="1778993"/>
                  </a:lnTo>
                  <a:lnTo>
                    <a:pt x="1674665" y="1777299"/>
                  </a:lnTo>
                  <a:close/>
                  <a:moveTo>
                    <a:pt x="1380196" y="1756277"/>
                  </a:moveTo>
                  <a:lnTo>
                    <a:pt x="1372559" y="1798408"/>
                  </a:lnTo>
                  <a:lnTo>
                    <a:pt x="1356800" y="1816827"/>
                  </a:lnTo>
                  <a:lnTo>
                    <a:pt x="1378313" y="1810009"/>
                  </a:lnTo>
                  <a:lnTo>
                    <a:pt x="1378810" y="1810234"/>
                  </a:lnTo>
                  <a:lnTo>
                    <a:pt x="1384407" y="1823021"/>
                  </a:lnTo>
                  <a:lnTo>
                    <a:pt x="1385811" y="1797847"/>
                  </a:lnTo>
                  <a:lnTo>
                    <a:pt x="1386191" y="1797457"/>
                  </a:lnTo>
                  <a:lnTo>
                    <a:pt x="1421294" y="1799111"/>
                  </a:lnTo>
                  <a:lnTo>
                    <a:pt x="1399226" y="1787285"/>
                  </a:lnTo>
                  <a:close/>
                  <a:moveTo>
                    <a:pt x="1576246" y="1739775"/>
                  </a:moveTo>
                  <a:lnTo>
                    <a:pt x="1577002" y="1742412"/>
                  </a:lnTo>
                  <a:lnTo>
                    <a:pt x="1578883" y="1740048"/>
                  </a:lnTo>
                  <a:close/>
                  <a:moveTo>
                    <a:pt x="1321155" y="1715162"/>
                  </a:moveTo>
                  <a:lnTo>
                    <a:pt x="1320859" y="1715544"/>
                  </a:lnTo>
                  <a:lnTo>
                    <a:pt x="1321194" y="1715340"/>
                  </a:lnTo>
                  <a:close/>
                  <a:moveTo>
                    <a:pt x="1163819" y="1680751"/>
                  </a:moveTo>
                  <a:lnTo>
                    <a:pt x="1158987" y="1707417"/>
                  </a:lnTo>
                  <a:lnTo>
                    <a:pt x="1161537" y="1707536"/>
                  </a:lnTo>
                  <a:lnTo>
                    <a:pt x="1164033" y="1706428"/>
                  </a:lnTo>
                  <a:lnTo>
                    <a:pt x="1164434" y="1706610"/>
                  </a:lnTo>
                  <a:lnTo>
                    <a:pt x="1164909" y="1707696"/>
                  </a:lnTo>
                  <a:lnTo>
                    <a:pt x="1188705" y="1708816"/>
                  </a:lnTo>
                  <a:lnTo>
                    <a:pt x="1177289" y="1702699"/>
                  </a:lnTo>
                  <a:close/>
                  <a:moveTo>
                    <a:pt x="1549744" y="1678097"/>
                  </a:moveTo>
                  <a:lnTo>
                    <a:pt x="1550402" y="1682288"/>
                  </a:lnTo>
                  <a:lnTo>
                    <a:pt x="1548452" y="1684325"/>
                  </a:lnTo>
                  <a:lnTo>
                    <a:pt x="1550398" y="1685460"/>
                  </a:lnTo>
                  <a:lnTo>
                    <a:pt x="1551259" y="1679505"/>
                  </a:lnTo>
                  <a:lnTo>
                    <a:pt x="1551525" y="1679170"/>
                  </a:lnTo>
                  <a:close/>
                  <a:moveTo>
                    <a:pt x="1361606" y="1645646"/>
                  </a:moveTo>
                  <a:lnTo>
                    <a:pt x="1364522" y="1662464"/>
                  </a:lnTo>
                  <a:lnTo>
                    <a:pt x="1357611" y="1700586"/>
                  </a:lnTo>
                  <a:lnTo>
                    <a:pt x="1362461" y="1699049"/>
                  </a:lnTo>
                  <a:lnTo>
                    <a:pt x="1362956" y="1699274"/>
                  </a:lnTo>
                  <a:lnTo>
                    <a:pt x="1371122" y="1717924"/>
                  </a:lnTo>
                  <a:lnTo>
                    <a:pt x="1372223" y="1691414"/>
                  </a:lnTo>
                  <a:lnTo>
                    <a:pt x="1372603" y="1691025"/>
                  </a:lnTo>
                  <a:lnTo>
                    <a:pt x="1388919" y="1691794"/>
                  </a:lnTo>
                  <a:lnTo>
                    <a:pt x="1372843" y="1674047"/>
                  </a:lnTo>
                  <a:close/>
                  <a:moveTo>
                    <a:pt x="1103129" y="1558230"/>
                  </a:moveTo>
                  <a:lnTo>
                    <a:pt x="1100994" y="1560994"/>
                  </a:lnTo>
                  <a:lnTo>
                    <a:pt x="1103491" y="1559885"/>
                  </a:lnTo>
                  <a:close/>
                  <a:moveTo>
                    <a:pt x="1581400" y="1536396"/>
                  </a:moveTo>
                  <a:lnTo>
                    <a:pt x="1579967" y="1544300"/>
                  </a:lnTo>
                  <a:lnTo>
                    <a:pt x="1575097" y="1549992"/>
                  </a:lnTo>
                  <a:lnTo>
                    <a:pt x="1575535" y="1552075"/>
                  </a:lnTo>
                  <a:lnTo>
                    <a:pt x="1585676" y="1548861"/>
                  </a:lnTo>
                  <a:close/>
                  <a:moveTo>
                    <a:pt x="1610691" y="1510011"/>
                  </a:moveTo>
                  <a:lnTo>
                    <a:pt x="1613144" y="1519571"/>
                  </a:lnTo>
                  <a:lnTo>
                    <a:pt x="1620706" y="1519928"/>
                  </a:lnTo>
                  <a:close/>
                  <a:moveTo>
                    <a:pt x="1136855" y="1507742"/>
                  </a:moveTo>
                  <a:lnTo>
                    <a:pt x="1138216" y="1515594"/>
                  </a:lnTo>
                  <a:lnTo>
                    <a:pt x="1132527" y="1546982"/>
                  </a:lnTo>
                  <a:lnTo>
                    <a:pt x="1136548" y="1545195"/>
                  </a:lnTo>
                  <a:lnTo>
                    <a:pt x="1136950" y="1545376"/>
                  </a:lnTo>
                  <a:lnTo>
                    <a:pt x="1143556" y="1560466"/>
                  </a:lnTo>
                  <a:lnTo>
                    <a:pt x="1144447" y="1539017"/>
                  </a:lnTo>
                  <a:lnTo>
                    <a:pt x="1144755" y="1538702"/>
                  </a:lnTo>
                  <a:lnTo>
                    <a:pt x="1158162" y="1539333"/>
                  </a:lnTo>
                  <a:lnTo>
                    <a:pt x="1155301" y="1537801"/>
                  </a:lnTo>
                  <a:close/>
                  <a:moveTo>
                    <a:pt x="1495658" y="1487119"/>
                  </a:moveTo>
                  <a:lnTo>
                    <a:pt x="1490825" y="1513785"/>
                  </a:lnTo>
                  <a:lnTo>
                    <a:pt x="1493376" y="1513904"/>
                  </a:lnTo>
                  <a:lnTo>
                    <a:pt x="1495871" y="1512796"/>
                  </a:lnTo>
                  <a:lnTo>
                    <a:pt x="1496273" y="1512977"/>
                  </a:lnTo>
                  <a:lnTo>
                    <a:pt x="1496747" y="1514063"/>
                  </a:lnTo>
                  <a:lnTo>
                    <a:pt x="1497654" y="1514106"/>
                  </a:lnTo>
                  <a:lnTo>
                    <a:pt x="1498620" y="1507420"/>
                  </a:lnTo>
                  <a:lnTo>
                    <a:pt x="1503981" y="1500682"/>
                  </a:lnTo>
                  <a:close/>
                  <a:moveTo>
                    <a:pt x="1540004" y="1425472"/>
                  </a:moveTo>
                  <a:lnTo>
                    <a:pt x="1538262" y="1435083"/>
                  </a:lnTo>
                  <a:lnTo>
                    <a:pt x="1548432" y="1440292"/>
                  </a:lnTo>
                  <a:lnTo>
                    <a:pt x="1543678" y="1426437"/>
                  </a:lnTo>
                  <a:close/>
                  <a:moveTo>
                    <a:pt x="1585969" y="1424537"/>
                  </a:moveTo>
                  <a:lnTo>
                    <a:pt x="1593370" y="1446109"/>
                  </a:lnTo>
                  <a:lnTo>
                    <a:pt x="1613234" y="1442232"/>
                  </a:lnTo>
                  <a:lnTo>
                    <a:pt x="1600536" y="1438962"/>
                  </a:lnTo>
                  <a:close/>
                  <a:moveTo>
                    <a:pt x="1434967" y="1364597"/>
                  </a:moveTo>
                  <a:lnTo>
                    <a:pt x="1432832" y="1367362"/>
                  </a:lnTo>
                  <a:lnTo>
                    <a:pt x="1435329" y="1366253"/>
                  </a:lnTo>
                  <a:close/>
                  <a:moveTo>
                    <a:pt x="1471055" y="1356921"/>
                  </a:moveTo>
                  <a:lnTo>
                    <a:pt x="1475394" y="1366833"/>
                  </a:lnTo>
                  <a:lnTo>
                    <a:pt x="1475716" y="1359094"/>
                  </a:lnTo>
                  <a:close/>
                  <a:moveTo>
                    <a:pt x="1468818" y="1351767"/>
                  </a:moveTo>
                  <a:lnTo>
                    <a:pt x="1468805" y="1351783"/>
                  </a:lnTo>
                  <a:lnTo>
                    <a:pt x="1468836" y="1351856"/>
                  </a:lnTo>
                  <a:close/>
                  <a:moveTo>
                    <a:pt x="1403233" y="1350210"/>
                  </a:moveTo>
                  <a:lnTo>
                    <a:pt x="1402520" y="1350603"/>
                  </a:lnTo>
                  <a:lnTo>
                    <a:pt x="1402397" y="1353047"/>
                  </a:lnTo>
                  <a:cubicBezTo>
                    <a:pt x="1400955" y="1355607"/>
                    <a:pt x="1398178" y="1357589"/>
                    <a:pt x="1393929" y="1358680"/>
                  </a:cubicBezTo>
                  <a:lnTo>
                    <a:pt x="1388716" y="1359240"/>
                  </a:lnTo>
                  <a:lnTo>
                    <a:pt x="1396364" y="1366598"/>
                  </a:lnTo>
                  <a:cubicBezTo>
                    <a:pt x="1404854" y="1376262"/>
                    <a:pt x="1406406" y="1384910"/>
                    <a:pt x="1401937" y="1389631"/>
                  </a:cubicBezTo>
                  <a:lnTo>
                    <a:pt x="1399912" y="1390880"/>
                  </a:lnTo>
                  <a:lnTo>
                    <a:pt x="1399792" y="1393256"/>
                  </a:lnTo>
                  <a:cubicBezTo>
                    <a:pt x="1397808" y="1399447"/>
                    <a:pt x="1389481" y="1402250"/>
                    <a:pt x="1376922" y="1399464"/>
                  </a:cubicBezTo>
                  <a:lnTo>
                    <a:pt x="1366791" y="1396306"/>
                  </a:lnTo>
                  <a:lnTo>
                    <a:pt x="1368811" y="1401143"/>
                  </a:lnTo>
                  <a:lnTo>
                    <a:pt x="1368432" y="1405609"/>
                  </a:lnTo>
                  <a:lnTo>
                    <a:pt x="1403391" y="1425984"/>
                  </a:lnTo>
                  <a:cubicBezTo>
                    <a:pt x="1421070" y="1443532"/>
                    <a:pt x="1423019" y="1463175"/>
                    <a:pt x="1405471" y="1463376"/>
                  </a:cubicBezTo>
                  <a:lnTo>
                    <a:pt x="1400274" y="1462680"/>
                  </a:lnTo>
                  <a:lnTo>
                    <a:pt x="1405955" y="1471645"/>
                  </a:lnTo>
                  <a:cubicBezTo>
                    <a:pt x="1411905" y="1483049"/>
                    <a:pt x="1411359" y="1491818"/>
                    <a:pt x="1405895" y="1495343"/>
                  </a:cubicBezTo>
                  <a:lnTo>
                    <a:pt x="1403633" y="1496076"/>
                  </a:lnTo>
                  <a:lnTo>
                    <a:pt x="1402952" y="1498354"/>
                  </a:lnTo>
                  <a:cubicBezTo>
                    <a:pt x="1399553" y="1503896"/>
                    <a:pt x="1390798" y="1504641"/>
                    <a:pt x="1379262" y="1498951"/>
                  </a:cubicBezTo>
                  <a:lnTo>
                    <a:pt x="1370170" y="1493476"/>
                  </a:lnTo>
                  <a:lnTo>
                    <a:pt x="1370983" y="1498655"/>
                  </a:lnTo>
                  <a:cubicBezTo>
                    <a:pt x="1371181" y="1516204"/>
                    <a:pt x="1351499" y="1514701"/>
                    <a:pt x="1333554" y="1497426"/>
                  </a:cubicBezTo>
                  <a:lnTo>
                    <a:pt x="1316390" y="1469457"/>
                  </a:lnTo>
                  <a:lnTo>
                    <a:pt x="1319229" y="1485830"/>
                  </a:lnTo>
                  <a:lnTo>
                    <a:pt x="1311629" y="1527761"/>
                  </a:lnTo>
                  <a:lnTo>
                    <a:pt x="1328494" y="1522416"/>
                  </a:lnTo>
                  <a:lnTo>
                    <a:pt x="1328990" y="1522641"/>
                  </a:lnTo>
                  <a:cubicBezTo>
                    <a:pt x="1340579" y="1542568"/>
                    <a:pt x="1345593" y="1561699"/>
                    <a:pt x="1346404" y="1578675"/>
                  </a:cubicBezTo>
                  <a:lnTo>
                    <a:pt x="1341098" y="1607951"/>
                  </a:lnTo>
                  <a:lnTo>
                    <a:pt x="1346610" y="1606205"/>
                  </a:lnTo>
                  <a:lnTo>
                    <a:pt x="1347107" y="1606430"/>
                  </a:lnTo>
                  <a:lnTo>
                    <a:pt x="1359222" y="1634105"/>
                  </a:lnTo>
                  <a:lnTo>
                    <a:pt x="1358635" y="1594039"/>
                  </a:lnTo>
                  <a:lnTo>
                    <a:pt x="1359016" y="1593650"/>
                  </a:lnTo>
                  <a:cubicBezTo>
                    <a:pt x="1404388" y="1585469"/>
                    <a:pt x="1437797" y="1600921"/>
                    <a:pt x="1455475" y="1618469"/>
                  </a:cubicBezTo>
                  <a:lnTo>
                    <a:pt x="1463593" y="1628935"/>
                  </a:lnTo>
                  <a:lnTo>
                    <a:pt x="1490623" y="1624023"/>
                  </a:lnTo>
                  <a:lnTo>
                    <a:pt x="1490970" y="1624294"/>
                  </a:lnTo>
                  <a:cubicBezTo>
                    <a:pt x="1501580" y="1660056"/>
                    <a:pt x="1492121" y="1688296"/>
                    <a:pt x="1479581" y="1704072"/>
                  </a:cubicBezTo>
                  <a:lnTo>
                    <a:pt x="1465849" y="1713971"/>
                  </a:lnTo>
                  <a:lnTo>
                    <a:pt x="1469063" y="1715845"/>
                  </a:lnTo>
                  <a:cubicBezTo>
                    <a:pt x="1477902" y="1724618"/>
                    <a:pt x="1482810" y="1733915"/>
                    <a:pt x="1483312" y="1741045"/>
                  </a:cubicBezTo>
                  <a:lnTo>
                    <a:pt x="1482546" y="1743614"/>
                  </a:lnTo>
                  <a:lnTo>
                    <a:pt x="1503017" y="1734517"/>
                  </a:lnTo>
                  <a:lnTo>
                    <a:pt x="1497918" y="1726206"/>
                  </a:lnTo>
                  <a:cubicBezTo>
                    <a:pt x="1493547" y="1713167"/>
                    <a:pt x="1491715" y="1697270"/>
                    <a:pt x="1494607" y="1678844"/>
                  </a:cubicBezTo>
                  <a:lnTo>
                    <a:pt x="1494915" y="1678529"/>
                  </a:lnTo>
                  <a:lnTo>
                    <a:pt x="1519123" y="1679670"/>
                  </a:lnTo>
                  <a:lnTo>
                    <a:pt x="1501581" y="1651086"/>
                  </a:lnTo>
                  <a:cubicBezTo>
                    <a:pt x="1497211" y="1638048"/>
                    <a:pt x="1495379" y="1622150"/>
                    <a:pt x="1498271" y="1603725"/>
                  </a:cubicBezTo>
                  <a:lnTo>
                    <a:pt x="1498580" y="1603410"/>
                  </a:lnTo>
                  <a:lnTo>
                    <a:pt x="1525780" y="1604691"/>
                  </a:lnTo>
                  <a:lnTo>
                    <a:pt x="1526350" y="1600745"/>
                  </a:lnTo>
                  <a:lnTo>
                    <a:pt x="1509126" y="1591515"/>
                  </a:lnTo>
                  <a:lnTo>
                    <a:pt x="1505436" y="1585502"/>
                  </a:lnTo>
                  <a:lnTo>
                    <a:pt x="1504042" y="1593186"/>
                  </a:lnTo>
                  <a:cubicBezTo>
                    <a:pt x="1495582" y="1611476"/>
                    <a:pt x="1481182" y="1618383"/>
                    <a:pt x="1476183" y="1605094"/>
                  </a:cubicBezTo>
                  <a:lnTo>
                    <a:pt x="1475276" y="1600951"/>
                  </a:lnTo>
                  <a:lnTo>
                    <a:pt x="1470027" y="1607746"/>
                  </a:lnTo>
                  <a:cubicBezTo>
                    <a:pt x="1462998" y="1615421"/>
                    <a:pt x="1456179" y="1617428"/>
                    <a:pt x="1451990" y="1614247"/>
                  </a:cubicBezTo>
                  <a:lnTo>
                    <a:pt x="1450807" y="1612728"/>
                  </a:lnTo>
                  <a:lnTo>
                    <a:pt x="1448887" y="1612839"/>
                  </a:lnTo>
                  <a:cubicBezTo>
                    <a:pt x="1443733" y="1611786"/>
                    <a:pt x="1440748" y="1605334"/>
                    <a:pt x="1441889" y="1594989"/>
                  </a:cubicBezTo>
                  <a:lnTo>
                    <a:pt x="1443541" y="1586563"/>
                  </a:lnTo>
                  <a:lnTo>
                    <a:pt x="1439827" y="1588612"/>
                  </a:lnTo>
                  <a:cubicBezTo>
                    <a:pt x="1426537" y="1593609"/>
                    <a:pt x="1422243" y="1578227"/>
                    <a:pt x="1430424" y="1559810"/>
                  </a:cubicBezTo>
                  <a:lnTo>
                    <a:pt x="1446627" y="1539440"/>
                  </a:lnTo>
                  <a:lnTo>
                    <a:pt x="1437332" y="1542790"/>
                  </a:lnTo>
                  <a:lnTo>
                    <a:pt x="1436149" y="1541273"/>
                  </a:lnTo>
                  <a:lnTo>
                    <a:pt x="1434228" y="1541383"/>
                  </a:lnTo>
                  <a:cubicBezTo>
                    <a:pt x="1429075" y="1540329"/>
                    <a:pt x="1426090" y="1533878"/>
                    <a:pt x="1427231" y="1523533"/>
                  </a:cubicBezTo>
                  <a:lnTo>
                    <a:pt x="1428883" y="1515107"/>
                  </a:lnTo>
                  <a:lnTo>
                    <a:pt x="1425169" y="1517156"/>
                  </a:lnTo>
                  <a:cubicBezTo>
                    <a:pt x="1405234" y="1524651"/>
                    <a:pt x="1405539" y="1486293"/>
                    <a:pt x="1437828" y="1460619"/>
                  </a:cubicBezTo>
                  <a:lnTo>
                    <a:pt x="1469288" y="1446638"/>
                  </a:lnTo>
                  <a:lnTo>
                    <a:pt x="1468805" y="1441372"/>
                  </a:lnTo>
                  <a:lnTo>
                    <a:pt x="1468897" y="1440907"/>
                  </a:lnTo>
                  <a:lnTo>
                    <a:pt x="1461331" y="1449749"/>
                  </a:lnTo>
                  <a:cubicBezTo>
                    <a:pt x="1456048" y="1452101"/>
                    <a:pt x="1451198" y="1450506"/>
                    <a:pt x="1448698" y="1443861"/>
                  </a:cubicBezTo>
                  <a:lnTo>
                    <a:pt x="1447792" y="1439718"/>
                  </a:lnTo>
                  <a:lnTo>
                    <a:pt x="1442543" y="1446513"/>
                  </a:lnTo>
                  <a:cubicBezTo>
                    <a:pt x="1435514" y="1454188"/>
                    <a:pt x="1428694" y="1456195"/>
                    <a:pt x="1424506" y="1453013"/>
                  </a:cubicBezTo>
                  <a:lnTo>
                    <a:pt x="1423323" y="1451495"/>
                  </a:lnTo>
                  <a:lnTo>
                    <a:pt x="1421402" y="1451606"/>
                  </a:lnTo>
                  <a:cubicBezTo>
                    <a:pt x="1416249" y="1450552"/>
                    <a:pt x="1413263" y="1444101"/>
                    <a:pt x="1414405" y="1433756"/>
                  </a:cubicBezTo>
                  <a:lnTo>
                    <a:pt x="1416056" y="1425330"/>
                  </a:lnTo>
                  <a:lnTo>
                    <a:pt x="1412343" y="1427379"/>
                  </a:lnTo>
                  <a:cubicBezTo>
                    <a:pt x="1399053" y="1432376"/>
                    <a:pt x="1394758" y="1416993"/>
                    <a:pt x="1402940" y="1398576"/>
                  </a:cubicBezTo>
                  <a:lnTo>
                    <a:pt x="1422491" y="1373997"/>
                  </a:lnTo>
                  <a:lnTo>
                    <a:pt x="1411681" y="1377893"/>
                  </a:lnTo>
                  <a:lnTo>
                    <a:pt x="1410499" y="1376376"/>
                  </a:lnTo>
                  <a:lnTo>
                    <a:pt x="1408578" y="1376486"/>
                  </a:lnTo>
                  <a:cubicBezTo>
                    <a:pt x="1403425" y="1375433"/>
                    <a:pt x="1400440" y="1368981"/>
                    <a:pt x="1401580" y="1358637"/>
                  </a:cubicBezTo>
                  <a:close/>
                  <a:moveTo>
                    <a:pt x="1157417" y="1303748"/>
                  </a:moveTo>
                  <a:lnTo>
                    <a:pt x="1152827" y="1306280"/>
                  </a:lnTo>
                  <a:cubicBezTo>
                    <a:pt x="1148721" y="1307823"/>
                    <a:pt x="1145309" y="1307794"/>
                    <a:pt x="1142659" y="1306524"/>
                  </a:cubicBezTo>
                  <a:lnTo>
                    <a:pt x="1141602" y="1305165"/>
                  </a:lnTo>
                  <a:lnTo>
                    <a:pt x="1141381" y="1307774"/>
                  </a:lnTo>
                  <a:lnTo>
                    <a:pt x="1155546" y="1316031"/>
                  </a:lnTo>
                  <a:lnTo>
                    <a:pt x="1155375" y="1314161"/>
                  </a:lnTo>
                  <a:close/>
                  <a:moveTo>
                    <a:pt x="1388574" y="1282418"/>
                  </a:moveTo>
                  <a:lnTo>
                    <a:pt x="1384860" y="1284468"/>
                  </a:lnTo>
                  <a:lnTo>
                    <a:pt x="1374534" y="1282528"/>
                  </a:lnTo>
                  <a:lnTo>
                    <a:pt x="1374571" y="1282592"/>
                  </a:lnTo>
                  <a:cubicBezTo>
                    <a:pt x="1375461" y="1286551"/>
                    <a:pt x="1374732" y="1289894"/>
                    <a:pt x="1372498" y="1292255"/>
                  </a:cubicBezTo>
                  <a:lnTo>
                    <a:pt x="1370474" y="1293504"/>
                  </a:lnTo>
                  <a:lnTo>
                    <a:pt x="1370353" y="1295880"/>
                  </a:lnTo>
                  <a:cubicBezTo>
                    <a:pt x="1368369" y="1302070"/>
                    <a:pt x="1360042" y="1304874"/>
                    <a:pt x="1347484" y="1302088"/>
                  </a:cubicBezTo>
                  <a:lnTo>
                    <a:pt x="1337352" y="1298929"/>
                  </a:lnTo>
                  <a:lnTo>
                    <a:pt x="1339372" y="1303767"/>
                  </a:lnTo>
                  <a:lnTo>
                    <a:pt x="1338797" y="1310559"/>
                  </a:lnTo>
                  <a:lnTo>
                    <a:pt x="1341024" y="1310418"/>
                  </a:lnTo>
                  <a:cubicBezTo>
                    <a:pt x="1357988" y="1311452"/>
                    <a:pt x="1372355" y="1316431"/>
                    <a:pt x="1383025" y="1322853"/>
                  </a:cubicBezTo>
                  <a:lnTo>
                    <a:pt x="1389463" y="1327967"/>
                  </a:lnTo>
                  <a:lnTo>
                    <a:pt x="1390115" y="1323457"/>
                  </a:lnTo>
                  <a:lnTo>
                    <a:pt x="1402232" y="1308225"/>
                  </a:lnTo>
                  <a:lnTo>
                    <a:pt x="1397023" y="1310101"/>
                  </a:lnTo>
                  <a:lnTo>
                    <a:pt x="1395841" y="1308584"/>
                  </a:lnTo>
                  <a:lnTo>
                    <a:pt x="1393920" y="1308695"/>
                  </a:lnTo>
                  <a:cubicBezTo>
                    <a:pt x="1388766" y="1307641"/>
                    <a:pt x="1385781" y="1301189"/>
                    <a:pt x="1386922" y="1290845"/>
                  </a:cubicBezTo>
                  <a:close/>
                  <a:moveTo>
                    <a:pt x="1373379" y="1247289"/>
                  </a:moveTo>
                  <a:lnTo>
                    <a:pt x="1372958" y="1255671"/>
                  </a:lnTo>
                  <a:cubicBezTo>
                    <a:pt x="1371516" y="1258230"/>
                    <a:pt x="1368739" y="1260212"/>
                    <a:pt x="1364490" y="1261303"/>
                  </a:cubicBezTo>
                  <a:lnTo>
                    <a:pt x="1359277" y="1261863"/>
                  </a:lnTo>
                  <a:lnTo>
                    <a:pt x="1366925" y="1269222"/>
                  </a:lnTo>
                  <a:lnTo>
                    <a:pt x="1373652" y="1280984"/>
                  </a:lnTo>
                  <a:lnTo>
                    <a:pt x="1371606" y="1268638"/>
                  </a:lnTo>
                  <a:lnTo>
                    <a:pt x="1378740" y="1249652"/>
                  </a:lnTo>
                  <a:close/>
                  <a:moveTo>
                    <a:pt x="1457150" y="1229543"/>
                  </a:moveTo>
                  <a:lnTo>
                    <a:pt x="1454071" y="1246527"/>
                  </a:lnTo>
                  <a:lnTo>
                    <a:pt x="1455396" y="1254169"/>
                  </a:lnTo>
                  <a:lnTo>
                    <a:pt x="1452479" y="1270266"/>
                  </a:lnTo>
                  <a:lnTo>
                    <a:pt x="1464480" y="1262944"/>
                  </a:lnTo>
                  <a:lnTo>
                    <a:pt x="1473282" y="1260155"/>
                  </a:lnTo>
                  <a:close/>
                  <a:moveTo>
                    <a:pt x="1022980" y="1151592"/>
                  </a:moveTo>
                  <a:lnTo>
                    <a:pt x="1023382" y="1151775"/>
                  </a:lnTo>
                  <a:cubicBezTo>
                    <a:pt x="1060889" y="1216262"/>
                    <a:pt x="1013291" y="1270469"/>
                    <a:pt x="1003292" y="1243891"/>
                  </a:cubicBezTo>
                  <a:lnTo>
                    <a:pt x="1002385" y="1239747"/>
                  </a:lnTo>
                  <a:lnTo>
                    <a:pt x="997136" y="1246543"/>
                  </a:lnTo>
                  <a:cubicBezTo>
                    <a:pt x="990108" y="1254219"/>
                    <a:pt x="983288" y="1256225"/>
                    <a:pt x="979099" y="1253043"/>
                  </a:cubicBezTo>
                  <a:lnTo>
                    <a:pt x="977917" y="1251526"/>
                  </a:lnTo>
                  <a:lnTo>
                    <a:pt x="975996" y="1251637"/>
                  </a:lnTo>
                  <a:cubicBezTo>
                    <a:pt x="970842" y="1250582"/>
                    <a:pt x="967858" y="1244131"/>
                    <a:pt x="968998" y="1233787"/>
                  </a:cubicBezTo>
                  <a:lnTo>
                    <a:pt x="970651" y="1225360"/>
                  </a:lnTo>
                  <a:lnTo>
                    <a:pt x="966936" y="1227409"/>
                  </a:lnTo>
                  <a:cubicBezTo>
                    <a:pt x="940357" y="1237403"/>
                    <a:pt x="949759" y="1165880"/>
                    <a:pt x="1022980" y="1151592"/>
                  </a:cubicBezTo>
                  <a:close/>
                  <a:moveTo>
                    <a:pt x="1245159" y="1077170"/>
                  </a:moveTo>
                  <a:cubicBezTo>
                    <a:pt x="1296053" y="1080269"/>
                    <a:pt x="1323561" y="1118886"/>
                    <a:pt x="1298065" y="1125432"/>
                  </a:cubicBezTo>
                  <a:lnTo>
                    <a:pt x="1292851" y="1125991"/>
                  </a:lnTo>
                  <a:lnTo>
                    <a:pt x="1300499" y="1133350"/>
                  </a:lnTo>
                  <a:cubicBezTo>
                    <a:pt x="1308989" y="1143013"/>
                    <a:pt x="1310542" y="1151662"/>
                    <a:pt x="1306072" y="1156383"/>
                  </a:cubicBezTo>
                  <a:lnTo>
                    <a:pt x="1304048" y="1157632"/>
                  </a:lnTo>
                  <a:lnTo>
                    <a:pt x="1303927" y="1160008"/>
                  </a:lnTo>
                  <a:cubicBezTo>
                    <a:pt x="1301943" y="1166198"/>
                    <a:pt x="1293616" y="1169002"/>
                    <a:pt x="1281058" y="1166216"/>
                  </a:cubicBezTo>
                  <a:lnTo>
                    <a:pt x="1270926" y="1163057"/>
                  </a:lnTo>
                  <a:lnTo>
                    <a:pt x="1272946" y="1167895"/>
                  </a:lnTo>
                  <a:cubicBezTo>
                    <a:pt x="1281668" y="1201893"/>
                    <a:pt x="1195044" y="1180763"/>
                    <a:pt x="1187289" y="1088883"/>
                  </a:cubicBezTo>
                  <a:lnTo>
                    <a:pt x="1187567" y="1088414"/>
                  </a:lnTo>
                  <a:cubicBezTo>
                    <a:pt x="1208631" y="1079051"/>
                    <a:pt x="1228194" y="1076138"/>
                    <a:pt x="1245159" y="1077170"/>
                  </a:cubicBezTo>
                  <a:close/>
                  <a:moveTo>
                    <a:pt x="989605" y="1064539"/>
                  </a:moveTo>
                  <a:lnTo>
                    <a:pt x="990006" y="1064720"/>
                  </a:lnTo>
                  <a:cubicBezTo>
                    <a:pt x="1027515" y="1129208"/>
                    <a:pt x="979916" y="1183415"/>
                    <a:pt x="969916" y="1156837"/>
                  </a:cubicBezTo>
                  <a:lnTo>
                    <a:pt x="969010" y="1152694"/>
                  </a:lnTo>
                  <a:lnTo>
                    <a:pt x="963761" y="1159489"/>
                  </a:lnTo>
                  <a:cubicBezTo>
                    <a:pt x="956733" y="1167164"/>
                    <a:pt x="949913" y="1169171"/>
                    <a:pt x="945724" y="1165990"/>
                  </a:cubicBezTo>
                  <a:lnTo>
                    <a:pt x="944542" y="1164471"/>
                  </a:lnTo>
                  <a:lnTo>
                    <a:pt x="942621" y="1164582"/>
                  </a:lnTo>
                  <a:cubicBezTo>
                    <a:pt x="937467" y="1163528"/>
                    <a:pt x="934482" y="1157077"/>
                    <a:pt x="935623" y="1146732"/>
                  </a:cubicBezTo>
                  <a:lnTo>
                    <a:pt x="937275" y="1138307"/>
                  </a:lnTo>
                  <a:lnTo>
                    <a:pt x="933561" y="1140355"/>
                  </a:lnTo>
                  <a:cubicBezTo>
                    <a:pt x="906980" y="1150350"/>
                    <a:pt x="916385" y="1078826"/>
                    <a:pt x="989605" y="1064539"/>
                  </a:cubicBezTo>
                  <a:close/>
                  <a:moveTo>
                    <a:pt x="1126898" y="1007328"/>
                  </a:moveTo>
                  <a:lnTo>
                    <a:pt x="1127394" y="1007553"/>
                  </a:lnTo>
                  <a:cubicBezTo>
                    <a:pt x="1173752" y="1087257"/>
                    <a:pt x="1114922" y="1154254"/>
                    <a:pt x="1102563" y="1121405"/>
                  </a:cubicBezTo>
                  <a:lnTo>
                    <a:pt x="1101443" y="1116284"/>
                  </a:lnTo>
                  <a:lnTo>
                    <a:pt x="1094955" y="1124683"/>
                  </a:lnTo>
                  <a:cubicBezTo>
                    <a:pt x="1086269" y="1134169"/>
                    <a:pt x="1077840" y="1136649"/>
                    <a:pt x="1072662" y="1132717"/>
                  </a:cubicBezTo>
                  <a:lnTo>
                    <a:pt x="1071201" y="1130841"/>
                  </a:lnTo>
                  <a:lnTo>
                    <a:pt x="1068827" y="1130978"/>
                  </a:lnTo>
                  <a:lnTo>
                    <a:pt x="1061927" y="1124570"/>
                  </a:lnTo>
                  <a:lnTo>
                    <a:pt x="1057154" y="1127514"/>
                  </a:lnTo>
                  <a:cubicBezTo>
                    <a:pt x="1040126" y="1130825"/>
                    <a:pt x="999525" y="1107271"/>
                    <a:pt x="994820" y="1051515"/>
                  </a:cubicBezTo>
                  <a:lnTo>
                    <a:pt x="995044" y="1051136"/>
                  </a:lnTo>
                  <a:cubicBezTo>
                    <a:pt x="1012087" y="1043561"/>
                    <a:pt x="1027916" y="1041204"/>
                    <a:pt x="1041642" y="1042039"/>
                  </a:cubicBezTo>
                  <a:lnTo>
                    <a:pt x="1058485" y="1046046"/>
                  </a:lnTo>
                  <a:lnTo>
                    <a:pt x="1073276" y="1031157"/>
                  </a:lnTo>
                  <a:cubicBezTo>
                    <a:pt x="1086579" y="1020579"/>
                    <a:pt x="1104274" y="1011742"/>
                    <a:pt x="1126898" y="1007328"/>
                  </a:cubicBezTo>
                  <a:close/>
                  <a:moveTo>
                    <a:pt x="945958" y="985530"/>
                  </a:moveTo>
                  <a:lnTo>
                    <a:pt x="946360" y="985712"/>
                  </a:lnTo>
                  <a:cubicBezTo>
                    <a:pt x="983867" y="1050200"/>
                    <a:pt x="936269" y="1104407"/>
                    <a:pt x="926270" y="1077829"/>
                  </a:cubicBezTo>
                  <a:lnTo>
                    <a:pt x="925363" y="1073685"/>
                  </a:lnTo>
                  <a:lnTo>
                    <a:pt x="920114" y="1080480"/>
                  </a:lnTo>
                  <a:cubicBezTo>
                    <a:pt x="913085" y="1088156"/>
                    <a:pt x="906265" y="1090162"/>
                    <a:pt x="902076" y="1086981"/>
                  </a:cubicBezTo>
                  <a:lnTo>
                    <a:pt x="900894" y="1085463"/>
                  </a:lnTo>
                  <a:lnTo>
                    <a:pt x="898973" y="1085574"/>
                  </a:lnTo>
                  <a:cubicBezTo>
                    <a:pt x="893819" y="1084520"/>
                    <a:pt x="890834" y="1078068"/>
                    <a:pt x="891976" y="1067724"/>
                  </a:cubicBezTo>
                  <a:lnTo>
                    <a:pt x="893627" y="1059298"/>
                  </a:lnTo>
                  <a:lnTo>
                    <a:pt x="889913" y="1061347"/>
                  </a:lnTo>
                  <a:cubicBezTo>
                    <a:pt x="863334" y="1071341"/>
                    <a:pt x="872736" y="999818"/>
                    <a:pt x="945958" y="985530"/>
                  </a:cubicBezTo>
                  <a:close/>
                  <a:moveTo>
                    <a:pt x="1385799" y="984679"/>
                  </a:moveTo>
                  <a:lnTo>
                    <a:pt x="1385713" y="984727"/>
                  </a:lnTo>
                  <a:lnTo>
                    <a:pt x="1385917" y="985049"/>
                  </a:lnTo>
                  <a:close/>
                  <a:moveTo>
                    <a:pt x="1211198" y="956159"/>
                  </a:moveTo>
                  <a:lnTo>
                    <a:pt x="1208419" y="957069"/>
                  </a:lnTo>
                  <a:lnTo>
                    <a:pt x="1208417" y="957079"/>
                  </a:lnTo>
                  <a:lnTo>
                    <a:pt x="1206241" y="958385"/>
                  </a:lnTo>
                  <a:lnTo>
                    <a:pt x="1213503" y="963262"/>
                  </a:lnTo>
                  <a:lnTo>
                    <a:pt x="1211437" y="960132"/>
                  </a:lnTo>
                  <a:close/>
                  <a:moveTo>
                    <a:pt x="959260" y="907434"/>
                  </a:moveTo>
                  <a:lnTo>
                    <a:pt x="958101" y="908968"/>
                  </a:lnTo>
                  <a:lnTo>
                    <a:pt x="959564" y="908753"/>
                  </a:lnTo>
                  <a:close/>
                  <a:moveTo>
                    <a:pt x="1141397" y="898993"/>
                  </a:moveTo>
                  <a:lnTo>
                    <a:pt x="1143190" y="903919"/>
                  </a:lnTo>
                  <a:lnTo>
                    <a:pt x="1140401" y="911785"/>
                  </a:lnTo>
                  <a:lnTo>
                    <a:pt x="1149096" y="911641"/>
                  </a:lnTo>
                  <a:lnTo>
                    <a:pt x="1159931" y="915406"/>
                  </a:lnTo>
                  <a:lnTo>
                    <a:pt x="1161147" y="903242"/>
                  </a:lnTo>
                  <a:lnTo>
                    <a:pt x="1151371" y="902619"/>
                  </a:lnTo>
                  <a:close/>
                  <a:moveTo>
                    <a:pt x="1072034" y="866726"/>
                  </a:moveTo>
                  <a:lnTo>
                    <a:pt x="1067950" y="880501"/>
                  </a:lnTo>
                  <a:cubicBezTo>
                    <a:pt x="1063170" y="885815"/>
                    <a:pt x="1056893" y="886456"/>
                    <a:pt x="1050726" y="880215"/>
                  </a:cubicBezTo>
                  <a:lnTo>
                    <a:pt x="1047617" y="875993"/>
                  </a:lnTo>
                  <a:lnTo>
                    <a:pt x="1045113" y="886307"/>
                  </a:lnTo>
                  <a:cubicBezTo>
                    <a:pt x="1041043" y="898510"/>
                    <a:pt x="1034356" y="904208"/>
                    <a:pt x="1028026" y="902726"/>
                  </a:cubicBezTo>
                  <a:lnTo>
                    <a:pt x="1025927" y="901607"/>
                  </a:lnTo>
                  <a:lnTo>
                    <a:pt x="1025778" y="901685"/>
                  </a:lnTo>
                  <a:lnTo>
                    <a:pt x="1022659" y="912205"/>
                  </a:lnTo>
                  <a:cubicBezTo>
                    <a:pt x="1017880" y="917519"/>
                    <a:pt x="1011602" y="918160"/>
                    <a:pt x="1005435" y="911918"/>
                  </a:cubicBezTo>
                  <a:lnTo>
                    <a:pt x="1002326" y="907698"/>
                  </a:lnTo>
                  <a:lnTo>
                    <a:pt x="999823" y="918011"/>
                  </a:lnTo>
                  <a:lnTo>
                    <a:pt x="998061" y="921064"/>
                  </a:lnTo>
                  <a:lnTo>
                    <a:pt x="1011883" y="935400"/>
                  </a:lnTo>
                  <a:lnTo>
                    <a:pt x="1011897" y="939462"/>
                  </a:lnTo>
                  <a:lnTo>
                    <a:pt x="1023839" y="922715"/>
                  </a:lnTo>
                  <a:cubicBezTo>
                    <a:pt x="1035254" y="910123"/>
                    <a:pt x="1051285" y="898539"/>
                    <a:pt x="1072896" y="890519"/>
                  </a:cubicBezTo>
                  <a:lnTo>
                    <a:pt x="1073423" y="890661"/>
                  </a:lnTo>
                  <a:cubicBezTo>
                    <a:pt x="1080754" y="899554"/>
                    <a:pt x="1086431" y="908517"/>
                    <a:pt x="1090719" y="917336"/>
                  </a:cubicBezTo>
                  <a:lnTo>
                    <a:pt x="1091655" y="920030"/>
                  </a:lnTo>
                  <a:lnTo>
                    <a:pt x="1115455" y="913761"/>
                  </a:lnTo>
                  <a:lnTo>
                    <a:pt x="1098355" y="904095"/>
                  </a:lnTo>
                  <a:cubicBezTo>
                    <a:pt x="1090510" y="897542"/>
                    <a:pt x="1082864" y="888749"/>
                    <a:pt x="1076566" y="877666"/>
                  </a:cubicBezTo>
                  <a:close/>
                  <a:moveTo>
                    <a:pt x="1074714" y="808572"/>
                  </a:moveTo>
                  <a:lnTo>
                    <a:pt x="1071037" y="811480"/>
                  </a:lnTo>
                  <a:lnTo>
                    <a:pt x="1066458" y="812121"/>
                  </a:lnTo>
                  <a:lnTo>
                    <a:pt x="1068843" y="818644"/>
                  </a:lnTo>
                  <a:lnTo>
                    <a:pt x="1074468" y="817163"/>
                  </a:lnTo>
                  <a:close/>
                  <a:moveTo>
                    <a:pt x="1142164" y="783532"/>
                  </a:moveTo>
                  <a:lnTo>
                    <a:pt x="1142038" y="792338"/>
                  </a:lnTo>
                  <a:lnTo>
                    <a:pt x="1146539" y="788339"/>
                  </a:lnTo>
                  <a:close/>
                  <a:moveTo>
                    <a:pt x="958856" y="782312"/>
                  </a:moveTo>
                  <a:lnTo>
                    <a:pt x="953147" y="790731"/>
                  </a:lnTo>
                  <a:cubicBezTo>
                    <a:pt x="949076" y="792860"/>
                    <a:pt x="944388" y="792050"/>
                    <a:pt x="939762" y="787369"/>
                  </a:cubicBezTo>
                  <a:lnTo>
                    <a:pt x="936653" y="783148"/>
                  </a:lnTo>
                  <a:lnTo>
                    <a:pt x="934149" y="793462"/>
                  </a:lnTo>
                  <a:cubicBezTo>
                    <a:pt x="932115" y="799563"/>
                    <a:pt x="929426" y="804038"/>
                    <a:pt x="926454" y="806802"/>
                  </a:cubicBezTo>
                  <a:lnTo>
                    <a:pt x="918462" y="809422"/>
                  </a:lnTo>
                  <a:lnTo>
                    <a:pt x="917734" y="809995"/>
                  </a:lnTo>
                  <a:lnTo>
                    <a:pt x="913144" y="809702"/>
                  </a:lnTo>
                  <a:lnTo>
                    <a:pt x="912851" y="809854"/>
                  </a:lnTo>
                  <a:lnTo>
                    <a:pt x="912238" y="809645"/>
                  </a:lnTo>
                  <a:lnTo>
                    <a:pt x="905297" y="809203"/>
                  </a:lnTo>
                  <a:lnTo>
                    <a:pt x="897227" y="806269"/>
                  </a:lnTo>
                  <a:lnTo>
                    <a:pt x="898678" y="810255"/>
                  </a:lnTo>
                  <a:cubicBezTo>
                    <a:pt x="899399" y="813731"/>
                    <a:pt x="898948" y="816454"/>
                    <a:pt x="897602" y="818414"/>
                  </a:cubicBezTo>
                  <a:lnTo>
                    <a:pt x="893061" y="820930"/>
                  </a:lnTo>
                  <a:lnTo>
                    <a:pt x="896489" y="826037"/>
                  </a:lnTo>
                  <a:lnTo>
                    <a:pt x="898352" y="833643"/>
                  </a:lnTo>
                  <a:lnTo>
                    <a:pt x="940100" y="827494"/>
                  </a:lnTo>
                  <a:lnTo>
                    <a:pt x="949634" y="830237"/>
                  </a:lnTo>
                  <a:lnTo>
                    <a:pt x="957423" y="818934"/>
                  </a:lnTo>
                  <a:lnTo>
                    <a:pt x="974997" y="803321"/>
                  </a:lnTo>
                  <a:close/>
                  <a:moveTo>
                    <a:pt x="762098" y="726470"/>
                  </a:moveTo>
                  <a:lnTo>
                    <a:pt x="762134" y="726618"/>
                  </a:lnTo>
                  <a:lnTo>
                    <a:pt x="762192" y="726567"/>
                  </a:lnTo>
                  <a:close/>
                  <a:moveTo>
                    <a:pt x="810797" y="704595"/>
                  </a:moveTo>
                  <a:lnTo>
                    <a:pt x="808684" y="705687"/>
                  </a:lnTo>
                  <a:lnTo>
                    <a:pt x="808337" y="705568"/>
                  </a:lnTo>
                  <a:lnTo>
                    <a:pt x="809204" y="708878"/>
                  </a:lnTo>
                  <a:cubicBezTo>
                    <a:pt x="810991" y="719131"/>
                    <a:pt x="808416" y="725757"/>
                    <a:pt x="803340" y="727132"/>
                  </a:cubicBezTo>
                  <a:lnTo>
                    <a:pt x="801416" y="727142"/>
                  </a:lnTo>
                  <a:lnTo>
                    <a:pt x="800331" y="728731"/>
                  </a:lnTo>
                  <a:lnTo>
                    <a:pt x="785412" y="724390"/>
                  </a:lnTo>
                  <a:lnTo>
                    <a:pt x="794393" y="732568"/>
                  </a:lnTo>
                  <a:lnTo>
                    <a:pt x="801205" y="744844"/>
                  </a:lnTo>
                  <a:lnTo>
                    <a:pt x="814651" y="744068"/>
                  </a:lnTo>
                  <a:lnTo>
                    <a:pt x="808700" y="723058"/>
                  </a:lnTo>
                  <a:lnTo>
                    <a:pt x="810990" y="704698"/>
                  </a:lnTo>
                  <a:close/>
                  <a:moveTo>
                    <a:pt x="1234079" y="675871"/>
                  </a:moveTo>
                  <a:lnTo>
                    <a:pt x="1231375" y="684990"/>
                  </a:lnTo>
                  <a:lnTo>
                    <a:pt x="1238272" y="689973"/>
                  </a:lnTo>
                  <a:cubicBezTo>
                    <a:pt x="1244551" y="696166"/>
                    <a:pt x="1247048" y="702702"/>
                    <a:pt x="1244681" y="707392"/>
                  </a:cubicBezTo>
                  <a:lnTo>
                    <a:pt x="1242146" y="709250"/>
                  </a:lnTo>
                  <a:lnTo>
                    <a:pt x="1248526" y="719087"/>
                  </a:lnTo>
                  <a:lnTo>
                    <a:pt x="1249301" y="721321"/>
                  </a:lnTo>
                  <a:lnTo>
                    <a:pt x="1271755" y="718014"/>
                  </a:lnTo>
                  <a:lnTo>
                    <a:pt x="1254703" y="708374"/>
                  </a:lnTo>
                  <a:cubicBezTo>
                    <a:pt x="1248356" y="703072"/>
                    <a:pt x="1242169" y="695958"/>
                    <a:pt x="1237074" y="686991"/>
                  </a:cubicBezTo>
                  <a:close/>
                  <a:moveTo>
                    <a:pt x="861285" y="637757"/>
                  </a:moveTo>
                  <a:lnTo>
                    <a:pt x="860429" y="637932"/>
                  </a:lnTo>
                  <a:lnTo>
                    <a:pt x="861652" y="639046"/>
                  </a:lnTo>
                  <a:close/>
                  <a:moveTo>
                    <a:pt x="1093937" y="532838"/>
                  </a:moveTo>
                  <a:lnTo>
                    <a:pt x="1093973" y="532986"/>
                  </a:lnTo>
                  <a:lnTo>
                    <a:pt x="1094031" y="532935"/>
                  </a:lnTo>
                  <a:close/>
                  <a:moveTo>
                    <a:pt x="600481" y="527691"/>
                  </a:moveTo>
                  <a:lnTo>
                    <a:pt x="602780" y="536723"/>
                  </a:lnTo>
                  <a:lnTo>
                    <a:pt x="598426" y="538978"/>
                  </a:lnTo>
                  <a:lnTo>
                    <a:pt x="626795" y="558045"/>
                  </a:lnTo>
                  <a:cubicBezTo>
                    <a:pt x="640161" y="573128"/>
                    <a:pt x="640717" y="589090"/>
                    <a:pt x="626538" y="588343"/>
                  </a:cubicBezTo>
                  <a:lnTo>
                    <a:pt x="622378" y="587513"/>
                  </a:lnTo>
                  <a:lnTo>
                    <a:pt x="625936" y="594016"/>
                  </a:lnTo>
                  <a:lnTo>
                    <a:pt x="628930" y="591427"/>
                  </a:lnTo>
                  <a:cubicBezTo>
                    <a:pt x="635501" y="586983"/>
                    <a:pt x="643106" y="582999"/>
                    <a:pt x="651841" y="579733"/>
                  </a:cubicBezTo>
                  <a:lnTo>
                    <a:pt x="652266" y="579847"/>
                  </a:lnTo>
                  <a:cubicBezTo>
                    <a:pt x="664166" y="594209"/>
                    <a:pt x="670712" y="608812"/>
                    <a:pt x="673617" y="622253"/>
                  </a:cubicBezTo>
                  <a:lnTo>
                    <a:pt x="673273" y="646409"/>
                  </a:lnTo>
                  <a:lnTo>
                    <a:pt x="690653" y="630966"/>
                  </a:lnTo>
                  <a:lnTo>
                    <a:pt x="691093" y="630969"/>
                  </a:lnTo>
                  <a:cubicBezTo>
                    <a:pt x="706225" y="641874"/>
                    <a:pt x="716237" y="654358"/>
                    <a:pt x="722431" y="666636"/>
                  </a:cubicBezTo>
                  <a:lnTo>
                    <a:pt x="727510" y="687372"/>
                  </a:lnTo>
                  <a:lnTo>
                    <a:pt x="729129" y="685933"/>
                  </a:lnTo>
                  <a:lnTo>
                    <a:pt x="729569" y="685936"/>
                  </a:lnTo>
                  <a:lnTo>
                    <a:pt x="744155" y="699216"/>
                  </a:lnTo>
                  <a:lnTo>
                    <a:pt x="738562" y="676567"/>
                  </a:lnTo>
                  <a:cubicBezTo>
                    <a:pt x="738355" y="662818"/>
                    <a:pt x="741435" y="647114"/>
                    <a:pt x="749782" y="630435"/>
                  </a:cubicBezTo>
                  <a:lnTo>
                    <a:pt x="750171" y="630228"/>
                  </a:lnTo>
                  <a:lnTo>
                    <a:pt x="763628" y="635224"/>
                  </a:lnTo>
                  <a:lnTo>
                    <a:pt x="763668" y="634899"/>
                  </a:lnTo>
                  <a:lnTo>
                    <a:pt x="765938" y="628916"/>
                  </a:lnTo>
                  <a:lnTo>
                    <a:pt x="765835" y="628939"/>
                  </a:lnTo>
                  <a:cubicBezTo>
                    <a:pt x="762981" y="628243"/>
                    <a:pt x="760323" y="626104"/>
                    <a:pt x="758124" y="622308"/>
                  </a:cubicBezTo>
                  <a:lnTo>
                    <a:pt x="756177" y="617440"/>
                  </a:lnTo>
                  <a:lnTo>
                    <a:pt x="751158" y="626791"/>
                  </a:lnTo>
                  <a:cubicBezTo>
                    <a:pt x="744148" y="637576"/>
                    <a:pt x="736242" y="641408"/>
                    <a:pt x="730488" y="638380"/>
                  </a:cubicBezTo>
                  <a:lnTo>
                    <a:pt x="728738" y="636770"/>
                  </a:lnTo>
                  <a:lnTo>
                    <a:pt x="726419" y="637295"/>
                  </a:lnTo>
                  <a:cubicBezTo>
                    <a:pt x="723171" y="637176"/>
                    <a:pt x="720309" y="635301"/>
                    <a:pt x="718170" y="631852"/>
                  </a:cubicBezTo>
                  <a:lnTo>
                    <a:pt x="714403" y="617492"/>
                  </a:lnTo>
                  <a:lnTo>
                    <a:pt x="704681" y="613122"/>
                  </a:lnTo>
                  <a:lnTo>
                    <a:pt x="702663" y="611088"/>
                  </a:lnTo>
                  <a:lnTo>
                    <a:pt x="700463" y="611510"/>
                  </a:lnTo>
                  <a:cubicBezTo>
                    <a:pt x="697642" y="610693"/>
                    <a:pt x="695367" y="608528"/>
                    <a:pt x="693763" y="605335"/>
                  </a:cubicBezTo>
                  <a:lnTo>
                    <a:pt x="693691" y="602049"/>
                  </a:lnTo>
                  <a:lnTo>
                    <a:pt x="685160" y="593451"/>
                  </a:lnTo>
                  <a:lnTo>
                    <a:pt x="670275" y="553327"/>
                  </a:lnTo>
                  <a:lnTo>
                    <a:pt x="668103" y="551977"/>
                  </a:lnTo>
                  <a:lnTo>
                    <a:pt x="660343" y="553146"/>
                  </a:lnTo>
                  <a:cubicBezTo>
                    <a:pt x="650345" y="551889"/>
                    <a:pt x="638720" y="547866"/>
                    <a:pt x="627418" y="540033"/>
                  </a:cubicBezTo>
                  <a:lnTo>
                    <a:pt x="618663" y="529872"/>
                  </a:lnTo>
                  <a:lnTo>
                    <a:pt x="602845" y="529207"/>
                  </a:lnTo>
                  <a:close/>
                  <a:moveTo>
                    <a:pt x="781190" y="521427"/>
                  </a:moveTo>
                  <a:lnTo>
                    <a:pt x="787856" y="530097"/>
                  </a:lnTo>
                  <a:lnTo>
                    <a:pt x="795850" y="555536"/>
                  </a:lnTo>
                  <a:lnTo>
                    <a:pt x="797999" y="548922"/>
                  </a:lnTo>
                  <a:lnTo>
                    <a:pt x="786328" y="523767"/>
                  </a:lnTo>
                  <a:close/>
                  <a:moveTo>
                    <a:pt x="977851" y="476445"/>
                  </a:moveTo>
                  <a:lnTo>
                    <a:pt x="973790" y="484011"/>
                  </a:lnTo>
                  <a:lnTo>
                    <a:pt x="967808" y="487365"/>
                  </a:lnTo>
                  <a:lnTo>
                    <a:pt x="970476" y="489549"/>
                  </a:lnTo>
                  <a:cubicBezTo>
                    <a:pt x="972483" y="492571"/>
                    <a:pt x="972941" y="495595"/>
                    <a:pt x="971828" y="498279"/>
                  </a:cubicBezTo>
                  <a:lnTo>
                    <a:pt x="970537" y="499970"/>
                  </a:lnTo>
                  <a:lnTo>
                    <a:pt x="971194" y="501991"/>
                  </a:lnTo>
                  <a:cubicBezTo>
                    <a:pt x="971513" y="507795"/>
                    <a:pt x="965454" y="512794"/>
                    <a:pt x="954078" y="514476"/>
                  </a:cubicBezTo>
                  <a:lnTo>
                    <a:pt x="952305" y="514588"/>
                  </a:lnTo>
                  <a:lnTo>
                    <a:pt x="968614" y="526756"/>
                  </a:lnTo>
                  <a:lnTo>
                    <a:pt x="985452" y="519580"/>
                  </a:lnTo>
                  <a:lnTo>
                    <a:pt x="981870" y="506932"/>
                  </a:lnTo>
                  <a:lnTo>
                    <a:pt x="988096" y="482793"/>
                  </a:lnTo>
                  <a:lnTo>
                    <a:pt x="979426" y="480383"/>
                  </a:lnTo>
                  <a:close/>
                  <a:moveTo>
                    <a:pt x="893433" y="452973"/>
                  </a:moveTo>
                  <a:lnTo>
                    <a:pt x="891317" y="453741"/>
                  </a:lnTo>
                  <a:lnTo>
                    <a:pt x="881847" y="454338"/>
                  </a:lnTo>
                  <a:lnTo>
                    <a:pt x="885079" y="457733"/>
                  </a:lnTo>
                  <a:lnTo>
                    <a:pt x="885190" y="458118"/>
                  </a:lnTo>
                  <a:close/>
                  <a:moveTo>
                    <a:pt x="441168" y="414695"/>
                  </a:moveTo>
                  <a:lnTo>
                    <a:pt x="447440" y="423046"/>
                  </a:lnTo>
                  <a:cubicBezTo>
                    <a:pt x="448555" y="426136"/>
                    <a:pt x="448306" y="428893"/>
                    <a:pt x="446749" y="431013"/>
                  </a:cubicBezTo>
                  <a:lnTo>
                    <a:pt x="445251" y="432220"/>
                  </a:lnTo>
                  <a:lnTo>
                    <a:pt x="445393" y="434138"/>
                  </a:lnTo>
                  <a:cubicBezTo>
                    <a:pt x="444908" y="436723"/>
                    <a:pt x="443065" y="438789"/>
                    <a:pt x="440048" y="440085"/>
                  </a:cubicBezTo>
                  <a:lnTo>
                    <a:pt x="434117" y="440726"/>
                  </a:lnTo>
                  <a:lnTo>
                    <a:pt x="455951" y="447954"/>
                  </a:lnTo>
                  <a:lnTo>
                    <a:pt x="447199" y="429091"/>
                  </a:lnTo>
                  <a:lnTo>
                    <a:pt x="447375" y="428686"/>
                  </a:lnTo>
                  <a:lnTo>
                    <a:pt x="471764" y="420670"/>
                  </a:lnTo>
                  <a:close/>
                  <a:moveTo>
                    <a:pt x="893759" y="412486"/>
                  </a:moveTo>
                  <a:lnTo>
                    <a:pt x="892500" y="414253"/>
                  </a:lnTo>
                  <a:lnTo>
                    <a:pt x="888326" y="416385"/>
                  </a:lnTo>
                  <a:lnTo>
                    <a:pt x="897061" y="420089"/>
                  </a:lnTo>
                  <a:cubicBezTo>
                    <a:pt x="907235" y="425449"/>
                    <a:pt x="911293" y="432175"/>
                    <a:pt x="909068" y="437544"/>
                  </a:cubicBezTo>
                  <a:lnTo>
                    <a:pt x="907776" y="439234"/>
                  </a:lnTo>
                  <a:lnTo>
                    <a:pt x="908434" y="441256"/>
                  </a:lnTo>
                  <a:cubicBezTo>
                    <a:pt x="908593" y="444158"/>
                    <a:pt x="907158" y="446858"/>
                    <a:pt x="904260" y="449044"/>
                  </a:cubicBezTo>
                  <a:lnTo>
                    <a:pt x="897724" y="451416"/>
                  </a:lnTo>
                  <a:lnTo>
                    <a:pt x="926975" y="449151"/>
                  </a:lnTo>
                  <a:lnTo>
                    <a:pt x="926847" y="443233"/>
                  </a:lnTo>
                  <a:lnTo>
                    <a:pt x="938525" y="422201"/>
                  </a:lnTo>
                  <a:lnTo>
                    <a:pt x="935372" y="422078"/>
                  </a:lnTo>
                  <a:lnTo>
                    <a:pt x="928314" y="417187"/>
                  </a:lnTo>
                  <a:lnTo>
                    <a:pt x="928703" y="421411"/>
                  </a:lnTo>
                  <a:cubicBezTo>
                    <a:pt x="928141" y="432046"/>
                    <a:pt x="919105" y="433449"/>
                    <a:pt x="908887" y="427209"/>
                  </a:cubicBezTo>
                  <a:close/>
                  <a:moveTo>
                    <a:pt x="351588" y="407585"/>
                  </a:moveTo>
                  <a:lnTo>
                    <a:pt x="352738" y="409080"/>
                  </a:lnTo>
                  <a:lnTo>
                    <a:pt x="359973" y="432102"/>
                  </a:lnTo>
                  <a:lnTo>
                    <a:pt x="361918" y="426117"/>
                  </a:lnTo>
                  <a:lnTo>
                    <a:pt x="353374" y="407703"/>
                  </a:lnTo>
                  <a:close/>
                  <a:moveTo>
                    <a:pt x="177356" y="317152"/>
                  </a:moveTo>
                  <a:lnTo>
                    <a:pt x="179321" y="320582"/>
                  </a:lnTo>
                  <a:lnTo>
                    <a:pt x="180983" y="317803"/>
                  </a:lnTo>
                  <a:close/>
                  <a:moveTo>
                    <a:pt x="505097" y="286218"/>
                  </a:moveTo>
                  <a:lnTo>
                    <a:pt x="498100" y="292252"/>
                  </a:lnTo>
                  <a:lnTo>
                    <a:pt x="492998" y="293455"/>
                  </a:lnTo>
                  <a:lnTo>
                    <a:pt x="501501" y="299806"/>
                  </a:lnTo>
                  <a:lnTo>
                    <a:pt x="510181" y="311359"/>
                  </a:lnTo>
                  <a:lnTo>
                    <a:pt x="516353" y="312034"/>
                  </a:lnTo>
                  <a:lnTo>
                    <a:pt x="520939" y="314396"/>
                  </a:lnTo>
                  <a:lnTo>
                    <a:pt x="539582" y="305871"/>
                  </a:lnTo>
                  <a:lnTo>
                    <a:pt x="556669" y="302623"/>
                  </a:lnTo>
                  <a:lnTo>
                    <a:pt x="541165" y="302127"/>
                  </a:lnTo>
                  <a:close/>
                  <a:moveTo>
                    <a:pt x="195647" y="283829"/>
                  </a:moveTo>
                  <a:lnTo>
                    <a:pt x="195355" y="284214"/>
                  </a:lnTo>
                  <a:lnTo>
                    <a:pt x="191226" y="285188"/>
                  </a:lnTo>
                  <a:lnTo>
                    <a:pt x="198106" y="290326"/>
                  </a:lnTo>
                  <a:cubicBezTo>
                    <a:pt x="202000" y="293777"/>
                    <a:pt x="204477" y="297200"/>
                    <a:pt x="205590" y="300289"/>
                  </a:cubicBezTo>
                  <a:lnTo>
                    <a:pt x="205375" y="302776"/>
                  </a:lnTo>
                  <a:lnTo>
                    <a:pt x="220175" y="314608"/>
                  </a:lnTo>
                  <a:cubicBezTo>
                    <a:pt x="225720" y="320283"/>
                    <a:pt x="230160" y="326200"/>
                    <a:pt x="233645" y="332127"/>
                  </a:cubicBezTo>
                  <a:lnTo>
                    <a:pt x="233958" y="333124"/>
                  </a:lnTo>
                  <a:lnTo>
                    <a:pt x="246462" y="329014"/>
                  </a:lnTo>
                  <a:lnTo>
                    <a:pt x="225330" y="312757"/>
                  </a:lnTo>
                  <a:lnTo>
                    <a:pt x="216538" y="293809"/>
                  </a:lnTo>
                  <a:lnTo>
                    <a:pt x="214795" y="294506"/>
                  </a:lnTo>
                  <a:lnTo>
                    <a:pt x="212629" y="293525"/>
                  </a:lnTo>
                  <a:lnTo>
                    <a:pt x="210591" y="294751"/>
                  </a:lnTo>
                  <a:cubicBezTo>
                    <a:pt x="207469" y="295656"/>
                    <a:pt x="204165" y="294772"/>
                    <a:pt x="201053" y="292166"/>
                  </a:cubicBezTo>
                  <a:close/>
                  <a:moveTo>
                    <a:pt x="878864" y="281894"/>
                  </a:moveTo>
                  <a:lnTo>
                    <a:pt x="878294" y="282530"/>
                  </a:lnTo>
                  <a:lnTo>
                    <a:pt x="886994" y="285224"/>
                  </a:lnTo>
                  <a:lnTo>
                    <a:pt x="885542" y="282686"/>
                  </a:lnTo>
                  <a:lnTo>
                    <a:pt x="879716" y="282441"/>
                  </a:lnTo>
                  <a:close/>
                  <a:moveTo>
                    <a:pt x="382870" y="280769"/>
                  </a:moveTo>
                  <a:lnTo>
                    <a:pt x="387507" y="286800"/>
                  </a:lnTo>
                  <a:lnTo>
                    <a:pt x="389023" y="285854"/>
                  </a:lnTo>
                  <a:lnTo>
                    <a:pt x="387813" y="282239"/>
                  </a:lnTo>
                  <a:lnTo>
                    <a:pt x="384177" y="281774"/>
                  </a:lnTo>
                  <a:close/>
                  <a:moveTo>
                    <a:pt x="691008" y="267670"/>
                  </a:moveTo>
                  <a:lnTo>
                    <a:pt x="689999" y="272097"/>
                  </a:lnTo>
                  <a:cubicBezTo>
                    <a:pt x="686417" y="276636"/>
                    <a:pt x="681381" y="277480"/>
                    <a:pt x="676078" y="272761"/>
                  </a:cubicBezTo>
                  <a:lnTo>
                    <a:pt x="673348" y="269514"/>
                  </a:lnTo>
                  <a:lnTo>
                    <a:pt x="671862" y="277971"/>
                  </a:lnTo>
                  <a:lnTo>
                    <a:pt x="667114" y="283160"/>
                  </a:lnTo>
                  <a:lnTo>
                    <a:pt x="681682" y="290399"/>
                  </a:lnTo>
                  <a:cubicBezTo>
                    <a:pt x="693778" y="298924"/>
                    <a:pt x="696624" y="309861"/>
                    <a:pt x="684838" y="315721"/>
                  </a:cubicBezTo>
                  <a:lnTo>
                    <a:pt x="679856" y="317355"/>
                  </a:lnTo>
                  <a:lnTo>
                    <a:pt x="688870" y="322958"/>
                  </a:lnTo>
                  <a:cubicBezTo>
                    <a:pt x="699189" y="330639"/>
                    <a:pt x="702510" y="338773"/>
                    <a:pt x="699123" y="344322"/>
                  </a:cubicBezTo>
                  <a:lnTo>
                    <a:pt x="698009" y="345389"/>
                  </a:lnTo>
                  <a:lnTo>
                    <a:pt x="725213" y="346028"/>
                  </a:lnTo>
                  <a:lnTo>
                    <a:pt x="746302" y="354705"/>
                  </a:lnTo>
                  <a:lnTo>
                    <a:pt x="783172" y="351850"/>
                  </a:lnTo>
                  <a:cubicBezTo>
                    <a:pt x="805094" y="355765"/>
                    <a:pt x="816515" y="369218"/>
                    <a:pt x="803713" y="378288"/>
                  </a:cubicBezTo>
                  <a:lnTo>
                    <a:pt x="803384" y="378457"/>
                  </a:lnTo>
                  <a:lnTo>
                    <a:pt x="813601" y="385557"/>
                  </a:lnTo>
                  <a:lnTo>
                    <a:pt x="815134" y="389741"/>
                  </a:lnTo>
                  <a:lnTo>
                    <a:pt x="818927" y="392848"/>
                  </a:lnTo>
                  <a:lnTo>
                    <a:pt x="819877" y="398975"/>
                  </a:lnTo>
                  <a:lnTo>
                    <a:pt x="832914" y="390839"/>
                  </a:lnTo>
                  <a:cubicBezTo>
                    <a:pt x="847411" y="386286"/>
                    <a:pt x="860997" y="385859"/>
                    <a:pt x="871958" y="387816"/>
                  </a:cubicBezTo>
                  <a:lnTo>
                    <a:pt x="884049" y="391638"/>
                  </a:lnTo>
                  <a:lnTo>
                    <a:pt x="881978" y="387148"/>
                  </a:lnTo>
                  <a:lnTo>
                    <a:pt x="879926" y="372081"/>
                  </a:lnTo>
                  <a:lnTo>
                    <a:pt x="874753" y="374899"/>
                  </a:lnTo>
                  <a:lnTo>
                    <a:pt x="867826" y="368957"/>
                  </a:lnTo>
                  <a:lnTo>
                    <a:pt x="860579" y="380258"/>
                  </a:lnTo>
                  <a:lnTo>
                    <a:pt x="858717" y="379774"/>
                  </a:lnTo>
                  <a:lnTo>
                    <a:pt x="857260" y="381032"/>
                  </a:lnTo>
                  <a:cubicBezTo>
                    <a:pt x="852531" y="383334"/>
                    <a:pt x="846234" y="380033"/>
                    <a:pt x="840840" y="371133"/>
                  </a:cubicBezTo>
                  <a:lnTo>
                    <a:pt x="837020" y="363443"/>
                  </a:lnTo>
                  <a:lnTo>
                    <a:pt x="835321" y="367330"/>
                  </a:lnTo>
                  <a:cubicBezTo>
                    <a:pt x="827822" y="379387"/>
                    <a:pt x="815048" y="369800"/>
                    <a:pt x="810323" y="350208"/>
                  </a:cubicBezTo>
                  <a:lnTo>
                    <a:pt x="810530" y="338248"/>
                  </a:lnTo>
                  <a:lnTo>
                    <a:pt x="809127" y="338305"/>
                  </a:lnTo>
                  <a:lnTo>
                    <a:pt x="808100" y="339933"/>
                  </a:lnTo>
                  <a:cubicBezTo>
                    <a:pt x="804245" y="343511"/>
                    <a:pt x="797260" y="342185"/>
                    <a:pt x="789510" y="335238"/>
                  </a:cubicBezTo>
                  <a:lnTo>
                    <a:pt x="783619" y="328991"/>
                  </a:lnTo>
                  <a:lnTo>
                    <a:pt x="783124" y="333204"/>
                  </a:lnTo>
                  <a:cubicBezTo>
                    <a:pt x="779455" y="346921"/>
                    <a:pt x="764446" y="341463"/>
                    <a:pt x="754227" y="324092"/>
                  </a:cubicBezTo>
                  <a:lnTo>
                    <a:pt x="750733" y="311844"/>
                  </a:lnTo>
                  <a:lnTo>
                    <a:pt x="734545" y="307755"/>
                  </a:lnTo>
                  <a:lnTo>
                    <a:pt x="728653" y="301509"/>
                  </a:lnTo>
                  <a:lnTo>
                    <a:pt x="728159" y="305722"/>
                  </a:lnTo>
                  <a:cubicBezTo>
                    <a:pt x="724490" y="319438"/>
                    <a:pt x="709481" y="313981"/>
                    <a:pt x="699261" y="296610"/>
                  </a:cubicBezTo>
                  <a:close/>
                  <a:moveTo>
                    <a:pt x="587261" y="227566"/>
                  </a:moveTo>
                  <a:lnTo>
                    <a:pt x="584926" y="231107"/>
                  </a:lnTo>
                  <a:lnTo>
                    <a:pt x="582326" y="231286"/>
                  </a:lnTo>
                  <a:lnTo>
                    <a:pt x="580951" y="233218"/>
                  </a:lnTo>
                  <a:lnTo>
                    <a:pt x="576282" y="235602"/>
                  </a:lnTo>
                  <a:lnTo>
                    <a:pt x="586052" y="239744"/>
                  </a:lnTo>
                  <a:cubicBezTo>
                    <a:pt x="597433" y="245740"/>
                    <a:pt x="601971" y="253263"/>
                    <a:pt x="599481" y="259269"/>
                  </a:cubicBezTo>
                  <a:lnTo>
                    <a:pt x="598038" y="261159"/>
                  </a:lnTo>
                  <a:lnTo>
                    <a:pt x="598773" y="263420"/>
                  </a:lnTo>
                  <a:cubicBezTo>
                    <a:pt x="599130" y="269912"/>
                    <a:pt x="592352" y="275504"/>
                    <a:pt x="579628" y="277385"/>
                  </a:cubicBezTo>
                  <a:lnTo>
                    <a:pt x="569035" y="278053"/>
                  </a:lnTo>
                  <a:lnTo>
                    <a:pt x="572650" y="281850"/>
                  </a:lnTo>
                  <a:cubicBezTo>
                    <a:pt x="577722" y="289011"/>
                    <a:pt x="575997" y="295081"/>
                    <a:pt x="569931" y="298860"/>
                  </a:cubicBezTo>
                  <a:lnTo>
                    <a:pt x="560034" y="301983"/>
                  </a:lnTo>
                  <a:lnTo>
                    <a:pt x="566414" y="300770"/>
                  </a:lnTo>
                  <a:lnTo>
                    <a:pt x="570908" y="301509"/>
                  </a:lnTo>
                  <a:lnTo>
                    <a:pt x="596732" y="286922"/>
                  </a:lnTo>
                  <a:cubicBezTo>
                    <a:pt x="605796" y="283180"/>
                    <a:pt x="614629" y="280816"/>
                    <a:pt x="623032" y="279552"/>
                  </a:cubicBezTo>
                  <a:lnTo>
                    <a:pt x="642527" y="281072"/>
                  </a:lnTo>
                  <a:lnTo>
                    <a:pt x="641019" y="279766"/>
                  </a:lnTo>
                  <a:lnTo>
                    <a:pt x="638562" y="271539"/>
                  </a:lnTo>
                  <a:lnTo>
                    <a:pt x="636227" y="275080"/>
                  </a:lnTo>
                  <a:cubicBezTo>
                    <a:pt x="626787" y="285686"/>
                    <a:pt x="615830" y="274066"/>
                    <a:pt x="614505" y="253956"/>
                  </a:cubicBezTo>
                  <a:lnTo>
                    <a:pt x="617714" y="237109"/>
                  </a:lnTo>
                  <a:lnTo>
                    <a:pt x="607616" y="248143"/>
                  </a:lnTo>
                  <a:lnTo>
                    <a:pt x="605864" y="247349"/>
                  </a:lnTo>
                  <a:lnTo>
                    <a:pt x="604215" y="248341"/>
                  </a:lnTo>
                  <a:cubicBezTo>
                    <a:pt x="599163" y="249805"/>
                    <a:pt x="593519" y="245481"/>
                    <a:pt x="589718" y="235793"/>
                  </a:cubicBezTo>
                  <a:close/>
                  <a:moveTo>
                    <a:pt x="150023" y="225190"/>
                  </a:moveTo>
                  <a:lnTo>
                    <a:pt x="144512" y="249384"/>
                  </a:lnTo>
                  <a:cubicBezTo>
                    <a:pt x="142298" y="252189"/>
                    <a:pt x="139636" y="253853"/>
                    <a:pt x="136707" y="254085"/>
                  </a:cubicBezTo>
                  <a:lnTo>
                    <a:pt x="132699" y="252431"/>
                  </a:lnTo>
                  <a:lnTo>
                    <a:pt x="134749" y="255160"/>
                  </a:lnTo>
                  <a:lnTo>
                    <a:pt x="148024" y="250796"/>
                  </a:lnTo>
                  <a:lnTo>
                    <a:pt x="161654" y="252285"/>
                  </a:lnTo>
                  <a:lnTo>
                    <a:pt x="159903" y="247342"/>
                  </a:lnTo>
                  <a:lnTo>
                    <a:pt x="160450" y="238223"/>
                  </a:lnTo>
                  <a:close/>
                  <a:moveTo>
                    <a:pt x="442595" y="221680"/>
                  </a:moveTo>
                  <a:lnTo>
                    <a:pt x="439223" y="224316"/>
                  </a:lnTo>
                  <a:lnTo>
                    <a:pt x="434120" y="225520"/>
                  </a:lnTo>
                  <a:lnTo>
                    <a:pt x="442624" y="231870"/>
                  </a:lnTo>
                  <a:cubicBezTo>
                    <a:pt x="447437" y="236136"/>
                    <a:pt x="450497" y="240366"/>
                    <a:pt x="451874" y="244185"/>
                  </a:cubicBezTo>
                  <a:lnTo>
                    <a:pt x="451122" y="252845"/>
                  </a:lnTo>
                  <a:lnTo>
                    <a:pt x="475994" y="256937"/>
                  </a:lnTo>
                  <a:lnTo>
                    <a:pt x="464428" y="238630"/>
                  </a:lnTo>
                  <a:lnTo>
                    <a:pt x="464520" y="238093"/>
                  </a:lnTo>
                  <a:lnTo>
                    <a:pt x="469993" y="233764"/>
                  </a:lnTo>
                  <a:close/>
                  <a:moveTo>
                    <a:pt x="508924" y="209482"/>
                  </a:moveTo>
                  <a:lnTo>
                    <a:pt x="498836" y="210118"/>
                  </a:lnTo>
                  <a:lnTo>
                    <a:pt x="501469" y="212885"/>
                  </a:lnTo>
                  <a:close/>
                  <a:moveTo>
                    <a:pt x="523637" y="204294"/>
                  </a:moveTo>
                  <a:lnTo>
                    <a:pt x="516595" y="206850"/>
                  </a:lnTo>
                  <a:lnTo>
                    <a:pt x="525768" y="206139"/>
                  </a:lnTo>
                  <a:close/>
                  <a:moveTo>
                    <a:pt x="675814" y="204049"/>
                  </a:moveTo>
                  <a:lnTo>
                    <a:pt x="684576" y="215448"/>
                  </a:lnTo>
                  <a:lnTo>
                    <a:pt x="691811" y="238470"/>
                  </a:lnTo>
                  <a:lnTo>
                    <a:pt x="693756" y="232485"/>
                  </a:lnTo>
                  <a:lnTo>
                    <a:pt x="681196" y="205415"/>
                  </a:lnTo>
                  <a:lnTo>
                    <a:pt x="676869" y="204861"/>
                  </a:lnTo>
                  <a:close/>
                  <a:moveTo>
                    <a:pt x="145877" y="198211"/>
                  </a:moveTo>
                  <a:lnTo>
                    <a:pt x="147371" y="201092"/>
                  </a:lnTo>
                  <a:lnTo>
                    <a:pt x="150894" y="220883"/>
                  </a:lnTo>
                  <a:lnTo>
                    <a:pt x="165878" y="211532"/>
                  </a:lnTo>
                  <a:lnTo>
                    <a:pt x="168098" y="204312"/>
                  </a:lnTo>
                  <a:lnTo>
                    <a:pt x="169909" y="201286"/>
                  </a:lnTo>
                  <a:close/>
                  <a:moveTo>
                    <a:pt x="554254" y="192561"/>
                  </a:moveTo>
                  <a:lnTo>
                    <a:pt x="552769" y="201018"/>
                  </a:lnTo>
                  <a:lnTo>
                    <a:pt x="549784" y="204279"/>
                  </a:lnTo>
                  <a:lnTo>
                    <a:pt x="557974" y="203646"/>
                  </a:lnTo>
                  <a:lnTo>
                    <a:pt x="564045" y="205564"/>
                  </a:lnTo>
                  <a:lnTo>
                    <a:pt x="565985" y="195379"/>
                  </a:lnTo>
                  <a:lnTo>
                    <a:pt x="556984" y="195807"/>
                  </a:lnTo>
                  <a:close/>
                  <a:moveTo>
                    <a:pt x="303750" y="185769"/>
                  </a:moveTo>
                  <a:lnTo>
                    <a:pt x="304231" y="186608"/>
                  </a:lnTo>
                  <a:lnTo>
                    <a:pt x="306893" y="186332"/>
                  </a:lnTo>
                  <a:close/>
                  <a:moveTo>
                    <a:pt x="176937" y="181240"/>
                  </a:moveTo>
                  <a:lnTo>
                    <a:pt x="179365" y="185479"/>
                  </a:lnTo>
                  <a:lnTo>
                    <a:pt x="181421" y="182044"/>
                  </a:lnTo>
                  <a:close/>
                  <a:moveTo>
                    <a:pt x="336089" y="178277"/>
                  </a:moveTo>
                  <a:lnTo>
                    <a:pt x="336116" y="178636"/>
                  </a:lnTo>
                  <a:cubicBezTo>
                    <a:pt x="335516" y="181831"/>
                    <a:pt x="333238" y="184383"/>
                    <a:pt x="329509" y="185986"/>
                  </a:cubicBezTo>
                  <a:lnTo>
                    <a:pt x="317565" y="187277"/>
                  </a:lnTo>
                  <a:lnTo>
                    <a:pt x="339818" y="194550"/>
                  </a:lnTo>
                  <a:lnTo>
                    <a:pt x="353891" y="188115"/>
                  </a:lnTo>
                  <a:lnTo>
                    <a:pt x="357539" y="187737"/>
                  </a:lnTo>
                  <a:close/>
                  <a:moveTo>
                    <a:pt x="723799" y="156092"/>
                  </a:moveTo>
                  <a:lnTo>
                    <a:pt x="721406" y="158373"/>
                  </a:lnTo>
                  <a:lnTo>
                    <a:pt x="717277" y="159347"/>
                  </a:lnTo>
                  <a:lnTo>
                    <a:pt x="724158" y="164484"/>
                  </a:lnTo>
                  <a:cubicBezTo>
                    <a:pt x="728052" y="167936"/>
                    <a:pt x="730529" y="171358"/>
                    <a:pt x="731642" y="174448"/>
                  </a:cubicBezTo>
                  <a:lnTo>
                    <a:pt x="731034" y="181455"/>
                  </a:lnTo>
                  <a:lnTo>
                    <a:pt x="754028" y="185238"/>
                  </a:lnTo>
                  <a:lnTo>
                    <a:pt x="741800" y="169954"/>
                  </a:lnTo>
                  <a:lnTo>
                    <a:pt x="741874" y="169519"/>
                  </a:lnTo>
                  <a:lnTo>
                    <a:pt x="746996" y="166323"/>
                  </a:lnTo>
                  <a:close/>
                  <a:moveTo>
                    <a:pt x="780123" y="145651"/>
                  </a:moveTo>
                  <a:lnTo>
                    <a:pt x="778208" y="146346"/>
                  </a:lnTo>
                  <a:lnTo>
                    <a:pt x="769638" y="146885"/>
                  </a:lnTo>
                  <a:lnTo>
                    <a:pt x="772562" y="149958"/>
                  </a:lnTo>
                  <a:lnTo>
                    <a:pt x="772662" y="150306"/>
                  </a:lnTo>
                  <a:close/>
                  <a:moveTo>
                    <a:pt x="498486" y="139097"/>
                  </a:moveTo>
                  <a:lnTo>
                    <a:pt x="503032" y="140533"/>
                  </a:lnTo>
                  <a:lnTo>
                    <a:pt x="503508" y="139739"/>
                  </a:lnTo>
                  <a:close/>
                  <a:moveTo>
                    <a:pt x="611797" y="127185"/>
                  </a:moveTo>
                  <a:lnTo>
                    <a:pt x="612044" y="127616"/>
                  </a:lnTo>
                  <a:lnTo>
                    <a:pt x="617566" y="128219"/>
                  </a:lnTo>
                  <a:close/>
                  <a:moveTo>
                    <a:pt x="693890" y="126099"/>
                  </a:moveTo>
                  <a:lnTo>
                    <a:pt x="693170" y="127041"/>
                  </a:lnTo>
                  <a:lnTo>
                    <a:pt x="694784" y="127217"/>
                  </a:lnTo>
                  <a:close/>
                  <a:moveTo>
                    <a:pt x="509194" y="123521"/>
                  </a:moveTo>
                  <a:lnTo>
                    <a:pt x="511160" y="126950"/>
                  </a:lnTo>
                  <a:lnTo>
                    <a:pt x="512821" y="124171"/>
                  </a:lnTo>
                  <a:close/>
                  <a:moveTo>
                    <a:pt x="637962" y="121123"/>
                  </a:moveTo>
                  <a:lnTo>
                    <a:pt x="637984" y="121413"/>
                  </a:lnTo>
                  <a:cubicBezTo>
                    <a:pt x="637498" y="123998"/>
                    <a:pt x="635656" y="126064"/>
                    <a:pt x="632639" y="127360"/>
                  </a:cubicBezTo>
                  <a:lnTo>
                    <a:pt x="621114" y="128606"/>
                  </a:lnTo>
                  <a:lnTo>
                    <a:pt x="632002" y="129796"/>
                  </a:lnTo>
                  <a:lnTo>
                    <a:pt x="642654" y="135282"/>
                  </a:lnTo>
                  <a:lnTo>
                    <a:pt x="658361" y="130120"/>
                  </a:lnTo>
                  <a:close/>
                  <a:moveTo>
                    <a:pt x="529791" y="75231"/>
                  </a:moveTo>
                  <a:lnTo>
                    <a:pt x="533944" y="81690"/>
                  </a:lnTo>
                  <a:cubicBezTo>
                    <a:pt x="534237" y="85395"/>
                    <a:pt x="532145" y="88626"/>
                    <a:pt x="527193" y="90582"/>
                  </a:cubicBezTo>
                  <a:lnTo>
                    <a:pt x="523064" y="91556"/>
                  </a:lnTo>
                  <a:lnTo>
                    <a:pt x="529944" y="96693"/>
                  </a:lnTo>
                  <a:cubicBezTo>
                    <a:pt x="533838" y="100145"/>
                    <a:pt x="536316" y="103568"/>
                    <a:pt x="537429" y="106656"/>
                  </a:cubicBezTo>
                  <a:lnTo>
                    <a:pt x="537213" y="109144"/>
                  </a:lnTo>
                  <a:lnTo>
                    <a:pt x="552014" y="120975"/>
                  </a:lnTo>
                  <a:cubicBezTo>
                    <a:pt x="557558" y="126651"/>
                    <a:pt x="561998" y="132568"/>
                    <a:pt x="565483" y="138494"/>
                  </a:cubicBezTo>
                  <a:lnTo>
                    <a:pt x="565796" y="139491"/>
                  </a:lnTo>
                  <a:lnTo>
                    <a:pt x="578300" y="135382"/>
                  </a:lnTo>
                  <a:lnTo>
                    <a:pt x="557168" y="119125"/>
                  </a:lnTo>
                  <a:lnTo>
                    <a:pt x="538607" y="79119"/>
                  </a:lnTo>
                  <a:close/>
                  <a:moveTo>
                    <a:pt x="555748" y="1000"/>
                  </a:moveTo>
                  <a:cubicBezTo>
                    <a:pt x="575587" y="4542"/>
                    <a:pt x="585923" y="16718"/>
                    <a:pt x="574338" y="24927"/>
                  </a:cubicBezTo>
                  <a:lnTo>
                    <a:pt x="570559" y="26856"/>
                  </a:lnTo>
                  <a:lnTo>
                    <a:pt x="578465" y="30208"/>
                  </a:lnTo>
                  <a:cubicBezTo>
                    <a:pt x="587673" y="35059"/>
                    <a:pt x="591345" y="41146"/>
                    <a:pt x="589330" y="46005"/>
                  </a:cubicBezTo>
                  <a:lnTo>
                    <a:pt x="588162" y="47534"/>
                  </a:lnTo>
                  <a:lnTo>
                    <a:pt x="588757" y="49363"/>
                  </a:lnTo>
                  <a:cubicBezTo>
                    <a:pt x="589046" y="54617"/>
                    <a:pt x="583562" y="59141"/>
                    <a:pt x="573267" y="60662"/>
                  </a:cubicBezTo>
                  <a:lnTo>
                    <a:pt x="564697" y="61203"/>
                  </a:lnTo>
                  <a:lnTo>
                    <a:pt x="567622" y="64275"/>
                  </a:lnTo>
                  <a:lnTo>
                    <a:pt x="567998" y="65583"/>
                  </a:lnTo>
                  <a:lnTo>
                    <a:pt x="582465" y="60829"/>
                  </a:lnTo>
                  <a:cubicBezTo>
                    <a:pt x="592757" y="60169"/>
                    <a:pt x="602100" y="61439"/>
                    <a:pt x="610015" y="63838"/>
                  </a:cubicBezTo>
                  <a:lnTo>
                    <a:pt x="623065" y="70559"/>
                  </a:lnTo>
                  <a:lnTo>
                    <a:pt x="645002" y="56869"/>
                  </a:lnTo>
                  <a:cubicBezTo>
                    <a:pt x="684360" y="44508"/>
                    <a:pt x="716305" y="65746"/>
                    <a:pt x="698927" y="78059"/>
                  </a:cubicBezTo>
                  <a:lnTo>
                    <a:pt x="695149" y="79988"/>
                  </a:lnTo>
                  <a:lnTo>
                    <a:pt x="703054" y="83340"/>
                  </a:lnTo>
                  <a:cubicBezTo>
                    <a:pt x="707658" y="85766"/>
                    <a:pt x="710878" y="88500"/>
                    <a:pt x="712696" y="91236"/>
                  </a:cubicBezTo>
                  <a:lnTo>
                    <a:pt x="713554" y="96782"/>
                  </a:lnTo>
                  <a:lnTo>
                    <a:pt x="725353" y="89419"/>
                  </a:lnTo>
                  <a:cubicBezTo>
                    <a:pt x="764712" y="77058"/>
                    <a:pt x="796656" y="98296"/>
                    <a:pt x="779279" y="110609"/>
                  </a:cubicBezTo>
                  <a:lnTo>
                    <a:pt x="775501" y="112538"/>
                  </a:lnTo>
                  <a:lnTo>
                    <a:pt x="783406" y="115890"/>
                  </a:lnTo>
                  <a:cubicBezTo>
                    <a:pt x="792614" y="120741"/>
                    <a:pt x="796286" y="126828"/>
                    <a:pt x="794272" y="131688"/>
                  </a:cubicBezTo>
                  <a:lnTo>
                    <a:pt x="793104" y="133216"/>
                  </a:lnTo>
                  <a:lnTo>
                    <a:pt x="793698" y="135047"/>
                  </a:lnTo>
                  <a:cubicBezTo>
                    <a:pt x="793842" y="137673"/>
                    <a:pt x="792544" y="140117"/>
                    <a:pt x="789922" y="142095"/>
                  </a:cubicBezTo>
                  <a:lnTo>
                    <a:pt x="784009" y="144240"/>
                  </a:lnTo>
                  <a:lnTo>
                    <a:pt x="817487" y="141648"/>
                  </a:lnTo>
                  <a:cubicBezTo>
                    <a:pt x="837327" y="145190"/>
                    <a:pt x="847663" y="157366"/>
                    <a:pt x="836078" y="165574"/>
                  </a:cubicBezTo>
                  <a:lnTo>
                    <a:pt x="832299" y="167503"/>
                  </a:lnTo>
                  <a:lnTo>
                    <a:pt x="840205" y="170855"/>
                  </a:lnTo>
                  <a:cubicBezTo>
                    <a:pt x="849413" y="175706"/>
                    <a:pt x="853084" y="181793"/>
                    <a:pt x="851070" y="186653"/>
                  </a:cubicBezTo>
                  <a:lnTo>
                    <a:pt x="849902" y="188182"/>
                  </a:lnTo>
                  <a:lnTo>
                    <a:pt x="850497" y="190011"/>
                  </a:lnTo>
                  <a:cubicBezTo>
                    <a:pt x="850786" y="195264"/>
                    <a:pt x="845302" y="199788"/>
                    <a:pt x="835007" y="201310"/>
                  </a:cubicBezTo>
                  <a:lnTo>
                    <a:pt x="826437" y="201851"/>
                  </a:lnTo>
                  <a:lnTo>
                    <a:pt x="829361" y="204923"/>
                  </a:lnTo>
                  <a:cubicBezTo>
                    <a:pt x="837568" y="216510"/>
                    <a:pt x="823778" y="224567"/>
                    <a:pt x="803887" y="221329"/>
                  </a:cubicBezTo>
                  <a:lnTo>
                    <a:pt x="774704" y="208457"/>
                  </a:lnTo>
                  <a:lnTo>
                    <a:pt x="769044" y="213339"/>
                  </a:lnTo>
                  <a:lnTo>
                    <a:pt x="764915" y="214312"/>
                  </a:lnTo>
                  <a:lnTo>
                    <a:pt x="771795" y="219450"/>
                  </a:lnTo>
                  <a:cubicBezTo>
                    <a:pt x="779584" y="226354"/>
                    <a:pt x="781701" y="233140"/>
                    <a:pt x="778587" y="237380"/>
                  </a:cubicBezTo>
                  <a:lnTo>
                    <a:pt x="777089" y="238587"/>
                  </a:lnTo>
                  <a:lnTo>
                    <a:pt x="777231" y="240506"/>
                  </a:lnTo>
                  <a:cubicBezTo>
                    <a:pt x="776746" y="243091"/>
                    <a:pt x="774903" y="245156"/>
                    <a:pt x="771886" y="246453"/>
                  </a:cubicBezTo>
                  <a:lnTo>
                    <a:pt x="765955" y="247094"/>
                  </a:lnTo>
                  <a:lnTo>
                    <a:pt x="787789" y="254322"/>
                  </a:lnTo>
                  <a:lnTo>
                    <a:pt x="779037" y="235458"/>
                  </a:lnTo>
                  <a:lnTo>
                    <a:pt x="779213" y="235054"/>
                  </a:lnTo>
                  <a:cubicBezTo>
                    <a:pt x="795181" y="225417"/>
                    <a:pt x="810593" y="221108"/>
                    <a:pt x="824316" y="220230"/>
                  </a:cubicBezTo>
                  <a:lnTo>
                    <a:pt x="828305" y="220886"/>
                  </a:lnTo>
                  <a:lnTo>
                    <a:pt x="870125" y="203064"/>
                  </a:lnTo>
                  <a:cubicBezTo>
                    <a:pt x="910921" y="196929"/>
                    <a:pt x="939203" y="222845"/>
                    <a:pt x="920131" y="232327"/>
                  </a:cubicBezTo>
                  <a:lnTo>
                    <a:pt x="916100" y="233649"/>
                  </a:lnTo>
                  <a:lnTo>
                    <a:pt x="923394" y="238182"/>
                  </a:lnTo>
                  <a:cubicBezTo>
                    <a:pt x="931742" y="244397"/>
                    <a:pt x="934430" y="250978"/>
                    <a:pt x="931689" y="255467"/>
                  </a:cubicBezTo>
                  <a:lnTo>
                    <a:pt x="930488" y="256617"/>
                  </a:lnTo>
                  <a:lnTo>
                    <a:pt x="960426" y="258950"/>
                  </a:lnTo>
                  <a:cubicBezTo>
                    <a:pt x="974716" y="263873"/>
                    <a:pt x="982976" y="272768"/>
                    <a:pt x="980849" y="279575"/>
                  </a:cubicBezTo>
                  <a:lnTo>
                    <a:pt x="978286" y="282198"/>
                  </a:lnTo>
                  <a:lnTo>
                    <a:pt x="1002874" y="279391"/>
                  </a:lnTo>
                  <a:cubicBezTo>
                    <a:pt x="1022830" y="282209"/>
                    <a:pt x="1033602" y="294000"/>
                    <a:pt x="1022323" y="302625"/>
                  </a:cubicBezTo>
                  <a:lnTo>
                    <a:pt x="1018617" y="304690"/>
                  </a:lnTo>
                  <a:lnTo>
                    <a:pt x="1026639" y="307752"/>
                  </a:lnTo>
                  <a:cubicBezTo>
                    <a:pt x="1036019" y="312265"/>
                    <a:pt x="1039909" y="318214"/>
                    <a:pt x="1038073" y="323144"/>
                  </a:cubicBezTo>
                  <a:lnTo>
                    <a:pt x="1036961" y="324714"/>
                  </a:lnTo>
                  <a:lnTo>
                    <a:pt x="1037622" y="326521"/>
                  </a:lnTo>
                  <a:cubicBezTo>
                    <a:pt x="1038101" y="331759"/>
                    <a:pt x="1032787" y="336480"/>
                    <a:pt x="1022553" y="338376"/>
                  </a:cubicBezTo>
                  <a:lnTo>
                    <a:pt x="1014008" y="339228"/>
                  </a:lnTo>
                  <a:lnTo>
                    <a:pt x="1017043" y="342192"/>
                  </a:lnTo>
                  <a:cubicBezTo>
                    <a:pt x="1019199" y="345012"/>
                    <a:pt x="1019972" y="347662"/>
                    <a:pt x="1019608" y="350011"/>
                  </a:cubicBezTo>
                  <a:lnTo>
                    <a:pt x="1019343" y="350385"/>
                  </a:lnTo>
                  <a:lnTo>
                    <a:pt x="1046829" y="343706"/>
                  </a:lnTo>
                  <a:cubicBezTo>
                    <a:pt x="1088078" y="344336"/>
                    <a:pt x="1111733" y="374534"/>
                    <a:pt x="1091367" y="380764"/>
                  </a:cubicBezTo>
                  <a:lnTo>
                    <a:pt x="1087174" y="381408"/>
                  </a:lnTo>
                  <a:lnTo>
                    <a:pt x="1093626" y="387075"/>
                  </a:lnTo>
                  <a:cubicBezTo>
                    <a:pt x="1100844" y="394573"/>
                    <a:pt x="1102418" y="401505"/>
                    <a:pt x="1098979" y="405485"/>
                  </a:cubicBezTo>
                  <a:lnTo>
                    <a:pt x="1097390" y="406570"/>
                  </a:lnTo>
                  <a:lnTo>
                    <a:pt x="1097379" y="408494"/>
                  </a:lnTo>
                  <a:cubicBezTo>
                    <a:pt x="1096004" y="413571"/>
                    <a:pt x="1089376" y="416145"/>
                    <a:pt x="1079124" y="414354"/>
                  </a:cubicBezTo>
                  <a:lnTo>
                    <a:pt x="1070819" y="412176"/>
                  </a:lnTo>
                  <a:lnTo>
                    <a:pt x="1072630" y="416011"/>
                  </a:lnTo>
                  <a:cubicBezTo>
                    <a:pt x="1078857" y="436379"/>
                    <a:pt x="1040592" y="433660"/>
                    <a:pt x="1016999" y="399819"/>
                  </a:cubicBezTo>
                  <a:lnTo>
                    <a:pt x="1001525" y="358106"/>
                  </a:lnTo>
                  <a:lnTo>
                    <a:pt x="992182" y="359513"/>
                  </a:lnTo>
                  <a:cubicBezTo>
                    <a:pt x="982184" y="358256"/>
                    <a:pt x="970559" y="354233"/>
                    <a:pt x="959257" y="346401"/>
                  </a:cubicBezTo>
                  <a:lnTo>
                    <a:pt x="950502" y="336239"/>
                  </a:lnTo>
                  <a:lnTo>
                    <a:pt x="934684" y="335575"/>
                  </a:lnTo>
                  <a:lnTo>
                    <a:pt x="932320" y="334058"/>
                  </a:lnTo>
                  <a:lnTo>
                    <a:pt x="934618" y="343091"/>
                  </a:lnTo>
                  <a:lnTo>
                    <a:pt x="930265" y="345346"/>
                  </a:lnTo>
                  <a:lnTo>
                    <a:pt x="958634" y="364412"/>
                  </a:lnTo>
                  <a:cubicBezTo>
                    <a:pt x="971999" y="379496"/>
                    <a:pt x="972555" y="395458"/>
                    <a:pt x="958376" y="394711"/>
                  </a:cubicBezTo>
                  <a:lnTo>
                    <a:pt x="954216" y="393881"/>
                  </a:lnTo>
                  <a:lnTo>
                    <a:pt x="957775" y="400383"/>
                  </a:lnTo>
                  <a:lnTo>
                    <a:pt x="960768" y="397795"/>
                  </a:lnTo>
                  <a:cubicBezTo>
                    <a:pt x="967340" y="393351"/>
                    <a:pt x="974944" y="389367"/>
                    <a:pt x="983680" y="386100"/>
                  </a:cubicBezTo>
                  <a:lnTo>
                    <a:pt x="984105" y="386214"/>
                  </a:lnTo>
                  <a:cubicBezTo>
                    <a:pt x="996004" y="400577"/>
                    <a:pt x="1002551" y="415179"/>
                    <a:pt x="1005455" y="428620"/>
                  </a:cubicBezTo>
                  <a:lnTo>
                    <a:pt x="1005112" y="452776"/>
                  </a:lnTo>
                  <a:lnTo>
                    <a:pt x="1022492" y="437334"/>
                  </a:lnTo>
                  <a:lnTo>
                    <a:pt x="1022932" y="437337"/>
                  </a:lnTo>
                  <a:cubicBezTo>
                    <a:pt x="1038064" y="448241"/>
                    <a:pt x="1048075" y="460726"/>
                    <a:pt x="1054269" y="473003"/>
                  </a:cubicBezTo>
                  <a:lnTo>
                    <a:pt x="1059349" y="493739"/>
                  </a:lnTo>
                  <a:lnTo>
                    <a:pt x="1060967" y="492301"/>
                  </a:lnTo>
                  <a:lnTo>
                    <a:pt x="1061408" y="492304"/>
                  </a:lnTo>
                  <a:lnTo>
                    <a:pt x="1075993" y="505584"/>
                  </a:lnTo>
                  <a:lnTo>
                    <a:pt x="1070401" y="482935"/>
                  </a:lnTo>
                  <a:cubicBezTo>
                    <a:pt x="1070194" y="469185"/>
                    <a:pt x="1073273" y="453482"/>
                    <a:pt x="1081620" y="436803"/>
                  </a:cubicBezTo>
                  <a:lnTo>
                    <a:pt x="1082010" y="436595"/>
                  </a:lnTo>
                  <a:cubicBezTo>
                    <a:pt x="1155984" y="446264"/>
                    <a:pt x="1169856" y="517059"/>
                    <a:pt x="1142700" y="508751"/>
                  </a:cubicBezTo>
                  <a:lnTo>
                    <a:pt x="1138865" y="506940"/>
                  </a:lnTo>
                  <a:lnTo>
                    <a:pt x="1141043" y="515246"/>
                  </a:lnTo>
                  <a:cubicBezTo>
                    <a:pt x="1142830" y="525498"/>
                    <a:pt x="1140255" y="532124"/>
                    <a:pt x="1135179" y="533500"/>
                  </a:cubicBezTo>
                  <a:lnTo>
                    <a:pt x="1133254" y="533510"/>
                  </a:lnTo>
                  <a:lnTo>
                    <a:pt x="1132170" y="535099"/>
                  </a:lnTo>
                  <a:lnTo>
                    <a:pt x="1117250" y="530758"/>
                  </a:lnTo>
                  <a:lnTo>
                    <a:pt x="1126232" y="538935"/>
                  </a:lnTo>
                  <a:lnTo>
                    <a:pt x="1133044" y="551212"/>
                  </a:lnTo>
                  <a:lnTo>
                    <a:pt x="1164352" y="549405"/>
                  </a:lnTo>
                  <a:lnTo>
                    <a:pt x="1164506" y="549169"/>
                  </a:lnTo>
                  <a:cubicBezTo>
                    <a:pt x="1181883" y="542396"/>
                    <a:pt x="1197804" y="540778"/>
                    <a:pt x="1211476" y="542252"/>
                  </a:cubicBezTo>
                  <a:cubicBezTo>
                    <a:pt x="1252491" y="546673"/>
                    <a:pt x="1273269" y="578919"/>
                    <a:pt x="1252416" y="583249"/>
                  </a:cubicBezTo>
                  <a:lnTo>
                    <a:pt x="1248182" y="583505"/>
                  </a:lnTo>
                  <a:lnTo>
                    <a:pt x="1254086" y="589741"/>
                  </a:lnTo>
                  <a:cubicBezTo>
                    <a:pt x="1260584" y="597871"/>
                    <a:pt x="1261513" y="604919"/>
                    <a:pt x="1257722" y="608565"/>
                  </a:cubicBezTo>
                  <a:lnTo>
                    <a:pt x="1256039" y="609499"/>
                  </a:lnTo>
                  <a:lnTo>
                    <a:pt x="1255852" y="611415"/>
                  </a:lnTo>
                  <a:cubicBezTo>
                    <a:pt x="1254015" y="616343"/>
                    <a:pt x="1247180" y="618296"/>
                    <a:pt x="1237136" y="615570"/>
                  </a:cubicBezTo>
                  <a:lnTo>
                    <a:pt x="1229066" y="612637"/>
                  </a:lnTo>
                  <a:lnTo>
                    <a:pt x="1230516" y="616623"/>
                  </a:lnTo>
                  <a:cubicBezTo>
                    <a:pt x="1231238" y="620098"/>
                    <a:pt x="1230787" y="622821"/>
                    <a:pt x="1229441" y="624781"/>
                  </a:cubicBezTo>
                  <a:lnTo>
                    <a:pt x="1224900" y="627298"/>
                  </a:lnTo>
                  <a:lnTo>
                    <a:pt x="1228328" y="632404"/>
                  </a:lnTo>
                  <a:lnTo>
                    <a:pt x="1230191" y="640011"/>
                  </a:lnTo>
                  <a:lnTo>
                    <a:pt x="1271938" y="633862"/>
                  </a:lnTo>
                  <a:cubicBezTo>
                    <a:pt x="1312954" y="638284"/>
                    <a:pt x="1333732" y="670529"/>
                    <a:pt x="1312879" y="674859"/>
                  </a:cubicBezTo>
                  <a:lnTo>
                    <a:pt x="1308645" y="675115"/>
                  </a:lnTo>
                  <a:lnTo>
                    <a:pt x="1314548" y="681351"/>
                  </a:lnTo>
                  <a:cubicBezTo>
                    <a:pt x="1321046" y="689481"/>
                    <a:pt x="1321975" y="696528"/>
                    <a:pt x="1318185" y="700176"/>
                  </a:cubicBezTo>
                  <a:lnTo>
                    <a:pt x="1316501" y="701110"/>
                  </a:lnTo>
                  <a:lnTo>
                    <a:pt x="1316315" y="703025"/>
                  </a:lnTo>
                  <a:cubicBezTo>
                    <a:pt x="1314477" y="707954"/>
                    <a:pt x="1307642" y="709906"/>
                    <a:pt x="1297598" y="707181"/>
                  </a:cubicBezTo>
                  <a:lnTo>
                    <a:pt x="1289528" y="704246"/>
                  </a:lnTo>
                  <a:lnTo>
                    <a:pt x="1290979" y="708232"/>
                  </a:lnTo>
                  <a:lnTo>
                    <a:pt x="1288378" y="715566"/>
                  </a:lnTo>
                  <a:lnTo>
                    <a:pt x="1295757" y="714479"/>
                  </a:lnTo>
                  <a:cubicBezTo>
                    <a:pt x="1329936" y="718163"/>
                    <a:pt x="1350062" y="741171"/>
                    <a:pt x="1343753" y="751243"/>
                  </a:cubicBezTo>
                  <a:lnTo>
                    <a:pt x="1341992" y="752300"/>
                  </a:lnTo>
                  <a:lnTo>
                    <a:pt x="1367789" y="769621"/>
                  </a:lnTo>
                  <a:cubicBezTo>
                    <a:pt x="1381162" y="784700"/>
                    <a:pt x="1381725" y="800661"/>
                    <a:pt x="1367545" y="799920"/>
                  </a:cubicBezTo>
                  <a:lnTo>
                    <a:pt x="1363385" y="799091"/>
                  </a:lnTo>
                  <a:lnTo>
                    <a:pt x="1367510" y="806623"/>
                  </a:lnTo>
                  <a:cubicBezTo>
                    <a:pt x="1371729" y="816137"/>
                    <a:pt x="1370836" y="823189"/>
                    <a:pt x="1366243" y="825754"/>
                  </a:cubicBezTo>
                  <a:lnTo>
                    <a:pt x="1364378" y="826230"/>
                  </a:lnTo>
                  <a:lnTo>
                    <a:pt x="1363711" y="828034"/>
                  </a:lnTo>
                  <a:cubicBezTo>
                    <a:pt x="1360682" y="832334"/>
                    <a:pt x="1353575" y="832486"/>
                    <a:pt x="1344553" y="827298"/>
                  </a:cubicBezTo>
                  <a:lnTo>
                    <a:pt x="1337492" y="822409"/>
                  </a:lnTo>
                  <a:lnTo>
                    <a:pt x="1337882" y="826633"/>
                  </a:lnTo>
                  <a:cubicBezTo>
                    <a:pt x="1337140" y="840813"/>
                    <a:pt x="1321324" y="838587"/>
                    <a:pt x="1307724" y="823716"/>
                  </a:cubicBezTo>
                  <a:lnTo>
                    <a:pt x="1293185" y="796245"/>
                  </a:lnTo>
                  <a:lnTo>
                    <a:pt x="1284886" y="793691"/>
                  </a:lnTo>
                  <a:cubicBezTo>
                    <a:pt x="1276420" y="788226"/>
                    <a:pt x="1267686" y="779564"/>
                    <a:pt x="1260892" y="767608"/>
                  </a:cubicBezTo>
                  <a:lnTo>
                    <a:pt x="1255639" y="748106"/>
                  </a:lnTo>
                  <a:lnTo>
                    <a:pt x="1255183" y="775399"/>
                  </a:lnTo>
                  <a:lnTo>
                    <a:pt x="1250471" y="783168"/>
                  </a:lnTo>
                  <a:lnTo>
                    <a:pt x="1276063" y="792667"/>
                  </a:lnTo>
                  <a:lnTo>
                    <a:pt x="1277796" y="791897"/>
                  </a:lnTo>
                  <a:lnTo>
                    <a:pt x="1278198" y="792080"/>
                  </a:lnTo>
                  <a:lnTo>
                    <a:pt x="1280624" y="797623"/>
                  </a:lnTo>
                  <a:lnTo>
                    <a:pt x="1302443" y="821773"/>
                  </a:lnTo>
                  <a:cubicBezTo>
                    <a:pt x="1307592" y="831645"/>
                    <a:pt x="1309250" y="840897"/>
                    <a:pt x="1307745" y="847106"/>
                  </a:cubicBezTo>
                  <a:lnTo>
                    <a:pt x="1296334" y="853016"/>
                  </a:lnTo>
                  <a:lnTo>
                    <a:pt x="1312846" y="874726"/>
                  </a:lnTo>
                  <a:lnTo>
                    <a:pt x="1321444" y="870906"/>
                  </a:lnTo>
                  <a:lnTo>
                    <a:pt x="1321845" y="871088"/>
                  </a:lnTo>
                  <a:cubicBezTo>
                    <a:pt x="1326533" y="879149"/>
                    <a:pt x="1329892" y="887049"/>
                    <a:pt x="1332160" y="894651"/>
                  </a:cubicBezTo>
                  <a:lnTo>
                    <a:pt x="1332522" y="896735"/>
                  </a:lnTo>
                  <a:lnTo>
                    <a:pt x="1338793" y="895812"/>
                  </a:lnTo>
                  <a:lnTo>
                    <a:pt x="1326658" y="857884"/>
                  </a:lnTo>
                  <a:lnTo>
                    <a:pt x="1326882" y="857504"/>
                  </a:lnTo>
                  <a:cubicBezTo>
                    <a:pt x="1343925" y="849928"/>
                    <a:pt x="1359754" y="847571"/>
                    <a:pt x="1373480" y="848407"/>
                  </a:cubicBezTo>
                  <a:cubicBezTo>
                    <a:pt x="1414658" y="850914"/>
                    <a:pt x="1436914" y="882158"/>
                    <a:pt x="1416285" y="887455"/>
                  </a:cubicBezTo>
                  <a:lnTo>
                    <a:pt x="1412067" y="887907"/>
                  </a:lnTo>
                  <a:lnTo>
                    <a:pt x="1418255" y="893861"/>
                  </a:lnTo>
                  <a:cubicBezTo>
                    <a:pt x="1425124" y="901680"/>
                    <a:pt x="1426380" y="908676"/>
                    <a:pt x="1422764" y="912497"/>
                  </a:cubicBezTo>
                  <a:lnTo>
                    <a:pt x="1421126" y="913507"/>
                  </a:lnTo>
                  <a:lnTo>
                    <a:pt x="1421029" y="915430"/>
                  </a:lnTo>
                  <a:lnTo>
                    <a:pt x="1418593" y="917539"/>
                  </a:lnTo>
                  <a:lnTo>
                    <a:pt x="1423885" y="923721"/>
                  </a:lnTo>
                  <a:cubicBezTo>
                    <a:pt x="1425552" y="929890"/>
                    <a:pt x="1422982" y="934912"/>
                    <a:pt x="1415302" y="936507"/>
                  </a:cubicBezTo>
                  <a:lnTo>
                    <a:pt x="1410623" y="936789"/>
                  </a:lnTo>
                  <a:lnTo>
                    <a:pt x="1417146" y="943680"/>
                  </a:lnTo>
                  <a:cubicBezTo>
                    <a:pt x="1420737" y="948171"/>
                    <a:pt x="1422788" y="952364"/>
                    <a:pt x="1423419" y="955938"/>
                  </a:cubicBezTo>
                  <a:lnTo>
                    <a:pt x="1422543" y="959253"/>
                  </a:lnTo>
                  <a:lnTo>
                    <a:pt x="1427224" y="958339"/>
                  </a:lnTo>
                  <a:cubicBezTo>
                    <a:pt x="1468402" y="960846"/>
                    <a:pt x="1490659" y="992090"/>
                    <a:pt x="1470030" y="997387"/>
                  </a:cubicBezTo>
                  <a:lnTo>
                    <a:pt x="1465812" y="997839"/>
                  </a:lnTo>
                  <a:lnTo>
                    <a:pt x="1471999" y="1003793"/>
                  </a:lnTo>
                  <a:lnTo>
                    <a:pt x="1472601" y="1004846"/>
                  </a:lnTo>
                  <a:lnTo>
                    <a:pt x="1473865" y="1005285"/>
                  </a:lnTo>
                  <a:cubicBezTo>
                    <a:pt x="1492389" y="1017643"/>
                    <a:pt x="1497472" y="1034543"/>
                    <a:pt x="1482111" y="1037733"/>
                  </a:cubicBezTo>
                  <a:lnTo>
                    <a:pt x="1477432" y="1038015"/>
                  </a:lnTo>
                  <a:lnTo>
                    <a:pt x="1483956" y="1044905"/>
                  </a:lnTo>
                  <a:lnTo>
                    <a:pt x="1486089" y="1049075"/>
                  </a:lnTo>
                  <a:lnTo>
                    <a:pt x="1495623" y="1055603"/>
                  </a:lnTo>
                  <a:cubicBezTo>
                    <a:pt x="1503756" y="1064389"/>
                    <a:pt x="1504163" y="1073524"/>
                    <a:pt x="1493848" y="1076173"/>
                  </a:cubicBezTo>
                  <a:lnTo>
                    <a:pt x="1489630" y="1076625"/>
                  </a:lnTo>
                  <a:lnTo>
                    <a:pt x="1495817" y="1082579"/>
                  </a:lnTo>
                  <a:cubicBezTo>
                    <a:pt x="1499252" y="1086488"/>
                    <a:pt x="1501284" y="1090193"/>
                    <a:pt x="1502004" y="1093396"/>
                  </a:cubicBezTo>
                  <a:lnTo>
                    <a:pt x="1501473" y="1095872"/>
                  </a:lnTo>
                  <a:lnTo>
                    <a:pt x="1517013" y="1114027"/>
                  </a:lnTo>
                  <a:cubicBezTo>
                    <a:pt x="1517846" y="1117111"/>
                    <a:pt x="1517621" y="1119909"/>
                    <a:pt x="1516227" y="1122135"/>
                  </a:cubicBezTo>
                  <a:lnTo>
                    <a:pt x="1514536" y="1123150"/>
                  </a:lnTo>
                  <a:lnTo>
                    <a:pt x="1536585" y="1136279"/>
                  </a:lnTo>
                  <a:cubicBezTo>
                    <a:pt x="1557151" y="1154406"/>
                    <a:pt x="1560142" y="1176842"/>
                    <a:pt x="1542515" y="1175921"/>
                  </a:cubicBezTo>
                  <a:lnTo>
                    <a:pt x="1537919" y="1175006"/>
                  </a:lnTo>
                  <a:lnTo>
                    <a:pt x="1542478" y="1183328"/>
                  </a:lnTo>
                  <a:cubicBezTo>
                    <a:pt x="1547138" y="1193840"/>
                    <a:pt x="1546152" y="1201633"/>
                    <a:pt x="1541077" y="1204467"/>
                  </a:cubicBezTo>
                  <a:lnTo>
                    <a:pt x="1539017" y="1204993"/>
                  </a:lnTo>
                  <a:lnTo>
                    <a:pt x="1538280" y="1206986"/>
                  </a:lnTo>
                  <a:cubicBezTo>
                    <a:pt x="1534932" y="1211738"/>
                    <a:pt x="1527079" y="1211905"/>
                    <a:pt x="1517109" y="1206173"/>
                  </a:cubicBezTo>
                  <a:lnTo>
                    <a:pt x="1509309" y="1200771"/>
                  </a:lnTo>
                  <a:lnTo>
                    <a:pt x="1509740" y="1205439"/>
                  </a:lnTo>
                  <a:lnTo>
                    <a:pt x="1504257" y="1210481"/>
                  </a:lnTo>
                  <a:lnTo>
                    <a:pt x="1515289" y="1236093"/>
                  </a:lnTo>
                  <a:lnTo>
                    <a:pt x="1549074" y="1229498"/>
                  </a:lnTo>
                  <a:cubicBezTo>
                    <a:pt x="1594574" y="1232268"/>
                    <a:pt x="1619167" y="1266792"/>
                    <a:pt x="1596372" y="1272645"/>
                  </a:cubicBezTo>
                  <a:lnTo>
                    <a:pt x="1591712" y="1273145"/>
                  </a:lnTo>
                  <a:lnTo>
                    <a:pt x="1598549" y="1279723"/>
                  </a:lnTo>
                  <a:cubicBezTo>
                    <a:pt x="1606139" y="1288363"/>
                    <a:pt x="1607527" y="1296094"/>
                    <a:pt x="1603531" y="1300315"/>
                  </a:cubicBezTo>
                  <a:lnTo>
                    <a:pt x="1601722" y="1301432"/>
                  </a:lnTo>
                  <a:lnTo>
                    <a:pt x="1601614" y="1303556"/>
                  </a:lnTo>
                  <a:cubicBezTo>
                    <a:pt x="1599839" y="1309091"/>
                    <a:pt x="1592395" y="1311598"/>
                    <a:pt x="1581168" y="1309106"/>
                  </a:cubicBezTo>
                  <a:lnTo>
                    <a:pt x="1572110" y="1306283"/>
                  </a:lnTo>
                  <a:lnTo>
                    <a:pt x="1573916" y="1310608"/>
                  </a:lnTo>
                  <a:cubicBezTo>
                    <a:pt x="1575866" y="1318207"/>
                    <a:pt x="1572487" y="1322725"/>
                    <a:pt x="1566215" y="1323944"/>
                  </a:cubicBezTo>
                  <a:lnTo>
                    <a:pt x="1550032" y="1319777"/>
                  </a:lnTo>
                  <a:lnTo>
                    <a:pt x="1563729" y="1359703"/>
                  </a:lnTo>
                  <a:lnTo>
                    <a:pt x="1608460" y="1350970"/>
                  </a:lnTo>
                  <a:cubicBezTo>
                    <a:pt x="1653960" y="1353741"/>
                    <a:pt x="1678554" y="1388264"/>
                    <a:pt x="1655758" y="1394116"/>
                  </a:cubicBezTo>
                  <a:lnTo>
                    <a:pt x="1651098" y="1394616"/>
                  </a:lnTo>
                  <a:lnTo>
                    <a:pt x="1657935" y="1401196"/>
                  </a:lnTo>
                  <a:cubicBezTo>
                    <a:pt x="1665525" y="1409835"/>
                    <a:pt x="1666913" y="1417567"/>
                    <a:pt x="1662917" y="1421788"/>
                  </a:cubicBezTo>
                  <a:lnTo>
                    <a:pt x="1661108" y="1422905"/>
                  </a:lnTo>
                  <a:lnTo>
                    <a:pt x="1661000" y="1425028"/>
                  </a:lnTo>
                  <a:cubicBezTo>
                    <a:pt x="1659225" y="1430563"/>
                    <a:pt x="1651781" y="1433070"/>
                    <a:pt x="1640554" y="1430578"/>
                  </a:cubicBezTo>
                  <a:lnTo>
                    <a:pt x="1631496" y="1427755"/>
                  </a:lnTo>
                  <a:lnTo>
                    <a:pt x="1633302" y="1432080"/>
                  </a:lnTo>
                  <a:lnTo>
                    <a:pt x="1632765" y="1438418"/>
                  </a:lnTo>
                  <a:lnTo>
                    <a:pt x="1634779" y="1438025"/>
                  </a:lnTo>
                  <a:cubicBezTo>
                    <a:pt x="1680279" y="1440796"/>
                    <a:pt x="1704872" y="1475320"/>
                    <a:pt x="1682076" y="1481172"/>
                  </a:cubicBezTo>
                  <a:lnTo>
                    <a:pt x="1677417" y="1481672"/>
                  </a:lnTo>
                  <a:lnTo>
                    <a:pt x="1684254" y="1488251"/>
                  </a:lnTo>
                  <a:cubicBezTo>
                    <a:pt x="1691844" y="1496891"/>
                    <a:pt x="1693232" y="1504622"/>
                    <a:pt x="1689236" y="1508843"/>
                  </a:cubicBezTo>
                  <a:lnTo>
                    <a:pt x="1687427" y="1509960"/>
                  </a:lnTo>
                  <a:lnTo>
                    <a:pt x="1687319" y="1512083"/>
                  </a:lnTo>
                  <a:cubicBezTo>
                    <a:pt x="1685544" y="1517618"/>
                    <a:pt x="1678100" y="1520125"/>
                    <a:pt x="1666873" y="1517634"/>
                  </a:cubicBezTo>
                  <a:lnTo>
                    <a:pt x="1657815" y="1514810"/>
                  </a:lnTo>
                  <a:lnTo>
                    <a:pt x="1659621" y="1519135"/>
                  </a:lnTo>
                  <a:lnTo>
                    <a:pt x="1659297" y="1522952"/>
                  </a:lnTo>
                  <a:lnTo>
                    <a:pt x="1683957" y="1535586"/>
                  </a:lnTo>
                  <a:cubicBezTo>
                    <a:pt x="1705634" y="1552369"/>
                    <a:pt x="1710045" y="1574570"/>
                    <a:pt x="1692396" y="1574772"/>
                  </a:cubicBezTo>
                  <a:lnTo>
                    <a:pt x="1687750" y="1574151"/>
                  </a:lnTo>
                  <a:lnTo>
                    <a:pt x="1692829" y="1582166"/>
                  </a:lnTo>
                  <a:cubicBezTo>
                    <a:pt x="1698149" y="1592362"/>
                    <a:pt x="1697660" y="1600201"/>
                    <a:pt x="1692776" y="1603352"/>
                  </a:cubicBezTo>
                  <a:lnTo>
                    <a:pt x="1690753" y="1604007"/>
                  </a:lnTo>
                  <a:lnTo>
                    <a:pt x="1690144" y="1606044"/>
                  </a:lnTo>
                  <a:cubicBezTo>
                    <a:pt x="1687105" y="1610998"/>
                    <a:pt x="1679278" y="1611665"/>
                    <a:pt x="1668965" y="1606578"/>
                  </a:cubicBezTo>
                  <a:lnTo>
                    <a:pt x="1660836" y="1601683"/>
                  </a:lnTo>
                  <a:lnTo>
                    <a:pt x="1661563" y="1606314"/>
                  </a:lnTo>
                  <a:cubicBezTo>
                    <a:pt x="1661652" y="1614157"/>
                    <a:pt x="1657297" y="1617744"/>
                    <a:pt x="1650914" y="1617439"/>
                  </a:cubicBezTo>
                  <a:lnTo>
                    <a:pt x="1636227" y="1609568"/>
                  </a:lnTo>
                  <a:lnTo>
                    <a:pt x="1643018" y="1636040"/>
                  </a:lnTo>
                  <a:lnTo>
                    <a:pt x="1652408" y="1691313"/>
                  </a:lnTo>
                  <a:lnTo>
                    <a:pt x="1703266" y="1693709"/>
                  </a:lnTo>
                  <a:cubicBezTo>
                    <a:pt x="1746806" y="1707210"/>
                    <a:pt x="1762492" y="1746588"/>
                    <a:pt x="1738960" y="1746858"/>
                  </a:cubicBezTo>
                  <a:lnTo>
                    <a:pt x="1734314" y="1746236"/>
                  </a:lnTo>
                  <a:lnTo>
                    <a:pt x="1739392" y="1754251"/>
                  </a:lnTo>
                  <a:cubicBezTo>
                    <a:pt x="1744712" y="1764446"/>
                    <a:pt x="1744224" y="1772286"/>
                    <a:pt x="1739339" y="1775436"/>
                  </a:cubicBezTo>
                  <a:lnTo>
                    <a:pt x="1737316" y="1776092"/>
                  </a:lnTo>
                  <a:lnTo>
                    <a:pt x="1736707" y="1778129"/>
                  </a:lnTo>
                  <a:cubicBezTo>
                    <a:pt x="1733669" y="1783084"/>
                    <a:pt x="1725842" y="1783750"/>
                    <a:pt x="1715528" y="1778663"/>
                  </a:cubicBezTo>
                  <a:lnTo>
                    <a:pt x="1707400" y="1773768"/>
                  </a:lnTo>
                  <a:lnTo>
                    <a:pt x="1708127" y="1778399"/>
                  </a:lnTo>
                  <a:lnTo>
                    <a:pt x="1707457" y="1780389"/>
                  </a:lnTo>
                  <a:lnTo>
                    <a:pt x="1715414" y="1780763"/>
                  </a:lnTo>
                  <a:cubicBezTo>
                    <a:pt x="1758954" y="1794265"/>
                    <a:pt x="1774639" y="1833642"/>
                    <a:pt x="1751107" y="1833912"/>
                  </a:cubicBezTo>
                  <a:lnTo>
                    <a:pt x="1746461" y="1833291"/>
                  </a:lnTo>
                  <a:lnTo>
                    <a:pt x="1751540" y="1841306"/>
                  </a:lnTo>
                  <a:cubicBezTo>
                    <a:pt x="1756860" y="1851501"/>
                    <a:pt x="1756371" y="1859341"/>
                    <a:pt x="1751487" y="1862491"/>
                  </a:cubicBezTo>
                  <a:lnTo>
                    <a:pt x="1749464" y="1863146"/>
                  </a:lnTo>
                  <a:lnTo>
                    <a:pt x="1748855" y="1865184"/>
                  </a:lnTo>
                  <a:cubicBezTo>
                    <a:pt x="1745816" y="1870138"/>
                    <a:pt x="1737989" y="1870805"/>
                    <a:pt x="1727676" y="1865718"/>
                  </a:cubicBezTo>
                  <a:lnTo>
                    <a:pt x="1719547" y="1860822"/>
                  </a:lnTo>
                  <a:lnTo>
                    <a:pt x="1720274" y="1865453"/>
                  </a:lnTo>
                  <a:cubicBezTo>
                    <a:pt x="1720319" y="1869375"/>
                    <a:pt x="1719252" y="1872233"/>
                    <a:pt x="1717377" y="1874072"/>
                  </a:cubicBezTo>
                  <a:lnTo>
                    <a:pt x="1713692" y="1875263"/>
                  </a:lnTo>
                  <a:lnTo>
                    <a:pt x="1727561" y="1875916"/>
                  </a:lnTo>
                  <a:cubicBezTo>
                    <a:pt x="1771101" y="1889418"/>
                    <a:pt x="1786787" y="1928795"/>
                    <a:pt x="1763254" y="1929065"/>
                  </a:cubicBezTo>
                  <a:lnTo>
                    <a:pt x="1758608" y="1928444"/>
                  </a:lnTo>
                  <a:lnTo>
                    <a:pt x="1763687" y="1936459"/>
                  </a:lnTo>
                  <a:cubicBezTo>
                    <a:pt x="1769007" y="1946654"/>
                    <a:pt x="1768518" y="1954494"/>
                    <a:pt x="1763634" y="1957644"/>
                  </a:cubicBezTo>
                  <a:lnTo>
                    <a:pt x="1761612" y="1958299"/>
                  </a:lnTo>
                  <a:lnTo>
                    <a:pt x="1761002" y="1960337"/>
                  </a:lnTo>
                  <a:cubicBezTo>
                    <a:pt x="1757963" y="1965291"/>
                    <a:pt x="1750136" y="1965958"/>
                    <a:pt x="1739823" y="1960870"/>
                  </a:cubicBezTo>
                  <a:lnTo>
                    <a:pt x="1731695" y="1955975"/>
                  </a:lnTo>
                  <a:lnTo>
                    <a:pt x="1732421" y="1960606"/>
                  </a:lnTo>
                  <a:lnTo>
                    <a:pt x="1729822" y="1968338"/>
                  </a:lnTo>
                  <a:lnTo>
                    <a:pt x="1761395" y="1986739"/>
                  </a:lnTo>
                  <a:cubicBezTo>
                    <a:pt x="1777200" y="2002427"/>
                    <a:pt x="1778942" y="2019989"/>
                    <a:pt x="1763253" y="2020169"/>
                  </a:cubicBezTo>
                  <a:lnTo>
                    <a:pt x="1758608" y="2019547"/>
                  </a:lnTo>
                  <a:lnTo>
                    <a:pt x="1763686" y="2027562"/>
                  </a:lnTo>
                  <a:cubicBezTo>
                    <a:pt x="1769007" y="2037757"/>
                    <a:pt x="1768517" y="2045597"/>
                    <a:pt x="1763634" y="2048747"/>
                  </a:cubicBezTo>
                  <a:lnTo>
                    <a:pt x="1761611" y="2049403"/>
                  </a:lnTo>
                  <a:lnTo>
                    <a:pt x="1761002" y="2051440"/>
                  </a:lnTo>
                  <a:cubicBezTo>
                    <a:pt x="1757962" y="2056395"/>
                    <a:pt x="1750135" y="2057061"/>
                    <a:pt x="1739823" y="2051973"/>
                  </a:cubicBezTo>
                  <a:lnTo>
                    <a:pt x="1731695" y="2047079"/>
                  </a:lnTo>
                  <a:lnTo>
                    <a:pt x="1732422" y="2051710"/>
                  </a:lnTo>
                  <a:cubicBezTo>
                    <a:pt x="1732598" y="2067398"/>
                    <a:pt x="1715002" y="2066054"/>
                    <a:pt x="1698959" y="2050610"/>
                  </a:cubicBezTo>
                  <a:lnTo>
                    <a:pt x="1695290" y="2044631"/>
                  </a:lnTo>
                  <a:lnTo>
                    <a:pt x="1693341" y="2052454"/>
                  </a:lnTo>
                  <a:lnTo>
                    <a:pt x="1691389" y="2054737"/>
                  </a:lnTo>
                  <a:lnTo>
                    <a:pt x="1691723" y="2063961"/>
                  </a:lnTo>
                  <a:lnTo>
                    <a:pt x="1739707" y="2066221"/>
                  </a:lnTo>
                  <a:cubicBezTo>
                    <a:pt x="1783246" y="2079723"/>
                    <a:pt x="1798933" y="2119101"/>
                    <a:pt x="1775401" y="2119370"/>
                  </a:cubicBezTo>
                  <a:lnTo>
                    <a:pt x="1770755" y="2118748"/>
                  </a:lnTo>
                  <a:lnTo>
                    <a:pt x="1775833" y="2126763"/>
                  </a:lnTo>
                  <a:cubicBezTo>
                    <a:pt x="1781154" y="2136959"/>
                    <a:pt x="1780664" y="2144798"/>
                    <a:pt x="1775780" y="2147949"/>
                  </a:cubicBezTo>
                  <a:lnTo>
                    <a:pt x="1773758" y="2148605"/>
                  </a:lnTo>
                  <a:lnTo>
                    <a:pt x="1773148" y="2150641"/>
                  </a:lnTo>
                  <a:cubicBezTo>
                    <a:pt x="1770109" y="2155596"/>
                    <a:pt x="1762283" y="2156263"/>
                    <a:pt x="1751969" y="2151175"/>
                  </a:cubicBezTo>
                  <a:lnTo>
                    <a:pt x="1743841" y="2146281"/>
                  </a:lnTo>
                  <a:lnTo>
                    <a:pt x="1744568" y="2150911"/>
                  </a:lnTo>
                  <a:lnTo>
                    <a:pt x="1743581" y="2153844"/>
                  </a:lnTo>
                  <a:lnTo>
                    <a:pt x="1769492" y="2168946"/>
                  </a:lnTo>
                  <a:cubicBezTo>
                    <a:pt x="1785298" y="2184634"/>
                    <a:pt x="1787041" y="2202195"/>
                    <a:pt x="1771352" y="2202375"/>
                  </a:cubicBezTo>
                  <a:lnTo>
                    <a:pt x="1766706" y="2201754"/>
                  </a:lnTo>
                  <a:lnTo>
                    <a:pt x="1771784" y="2209769"/>
                  </a:lnTo>
                  <a:cubicBezTo>
                    <a:pt x="1777105" y="2219964"/>
                    <a:pt x="1776616" y="2227804"/>
                    <a:pt x="1771732" y="2230954"/>
                  </a:cubicBezTo>
                  <a:lnTo>
                    <a:pt x="1769709" y="2231609"/>
                  </a:lnTo>
                  <a:lnTo>
                    <a:pt x="1769100" y="2233647"/>
                  </a:lnTo>
                  <a:cubicBezTo>
                    <a:pt x="1766061" y="2238601"/>
                    <a:pt x="1758233" y="2239268"/>
                    <a:pt x="1747921" y="2234180"/>
                  </a:cubicBezTo>
                  <a:lnTo>
                    <a:pt x="1739792" y="2229286"/>
                  </a:lnTo>
                  <a:lnTo>
                    <a:pt x="1740519" y="2233916"/>
                  </a:lnTo>
                  <a:cubicBezTo>
                    <a:pt x="1740607" y="2241760"/>
                    <a:pt x="1736252" y="2245346"/>
                    <a:pt x="1729869" y="2245041"/>
                  </a:cubicBezTo>
                  <a:lnTo>
                    <a:pt x="1709220" y="2233976"/>
                  </a:lnTo>
                  <a:lnTo>
                    <a:pt x="1712444" y="2252569"/>
                  </a:lnTo>
                  <a:lnTo>
                    <a:pt x="1734271" y="2261437"/>
                  </a:lnTo>
                  <a:cubicBezTo>
                    <a:pt x="1762324" y="2282304"/>
                    <a:pt x="1763631" y="2314787"/>
                    <a:pt x="1746540" y="2308983"/>
                  </a:cubicBezTo>
                  <a:lnTo>
                    <a:pt x="1743338" y="2307348"/>
                  </a:lnTo>
                  <a:lnTo>
                    <a:pt x="1744968" y="2314441"/>
                  </a:lnTo>
                  <a:cubicBezTo>
                    <a:pt x="1746217" y="2323172"/>
                    <a:pt x="1743865" y="2328719"/>
                    <a:pt x="1739530" y="2329752"/>
                  </a:cubicBezTo>
                  <a:lnTo>
                    <a:pt x="1737899" y="2329711"/>
                  </a:lnTo>
                  <a:lnTo>
                    <a:pt x="1736938" y="2331029"/>
                  </a:lnTo>
                  <a:cubicBezTo>
                    <a:pt x="1733478" y="2333838"/>
                    <a:pt x="1727646" y="2332325"/>
                    <a:pt x="1721483" y="2326016"/>
                  </a:cubicBezTo>
                  <a:lnTo>
                    <a:pt x="1716851" y="2320403"/>
                  </a:lnTo>
                  <a:lnTo>
                    <a:pt x="1716196" y="2323937"/>
                  </a:lnTo>
                  <a:cubicBezTo>
                    <a:pt x="1712324" y="2335331"/>
                    <a:pt x="1699938" y="2329873"/>
                    <a:pt x="1692271" y="2314611"/>
                  </a:cubicBezTo>
                  <a:lnTo>
                    <a:pt x="1691739" y="2312132"/>
                  </a:lnTo>
                  <a:lnTo>
                    <a:pt x="1689354" y="2314920"/>
                  </a:lnTo>
                  <a:lnTo>
                    <a:pt x="1686726" y="2313695"/>
                  </a:lnTo>
                  <a:lnTo>
                    <a:pt x="1685004" y="2328446"/>
                  </a:lnTo>
                  <a:lnTo>
                    <a:pt x="1685997" y="2334089"/>
                  </a:lnTo>
                  <a:cubicBezTo>
                    <a:pt x="1688425" y="2381091"/>
                    <a:pt x="1649788" y="2405364"/>
                    <a:pt x="1647236" y="2384461"/>
                  </a:cubicBezTo>
                  <a:lnTo>
                    <a:pt x="1647319" y="2380867"/>
                  </a:lnTo>
                  <a:lnTo>
                    <a:pt x="1641637" y="2385413"/>
                  </a:lnTo>
                  <a:cubicBezTo>
                    <a:pt x="1634313" y="2390327"/>
                    <a:pt x="1628295" y="2390615"/>
                    <a:pt x="1625482" y="2387157"/>
                  </a:cubicBezTo>
                  <a:lnTo>
                    <a:pt x="1624811" y="2385670"/>
                  </a:lnTo>
                  <a:lnTo>
                    <a:pt x="1623208" y="2385377"/>
                  </a:lnTo>
                  <a:cubicBezTo>
                    <a:pt x="1619174" y="2383477"/>
                    <a:pt x="1618007" y="2377567"/>
                    <a:pt x="1621016" y="2369276"/>
                  </a:cubicBezTo>
                  <a:lnTo>
                    <a:pt x="1624064" y="2362667"/>
                  </a:lnTo>
                  <a:lnTo>
                    <a:pt x="1620595" y="2363611"/>
                  </a:lnTo>
                  <a:cubicBezTo>
                    <a:pt x="1602678" y="2365795"/>
                    <a:pt x="1610606" y="2334266"/>
                    <a:pt x="1642335" y="2319583"/>
                  </a:cubicBezTo>
                  <a:lnTo>
                    <a:pt x="1648600" y="2318445"/>
                  </a:lnTo>
                  <a:lnTo>
                    <a:pt x="1647357" y="2316849"/>
                  </a:lnTo>
                  <a:lnTo>
                    <a:pt x="1645234" y="2316972"/>
                  </a:lnTo>
                  <a:cubicBezTo>
                    <a:pt x="1639540" y="2315808"/>
                    <a:pt x="1636242" y="2308679"/>
                    <a:pt x="1637502" y="2297248"/>
                  </a:cubicBezTo>
                  <a:lnTo>
                    <a:pt x="1639328" y="2287938"/>
                  </a:lnTo>
                  <a:lnTo>
                    <a:pt x="1635224" y="2290201"/>
                  </a:lnTo>
                  <a:cubicBezTo>
                    <a:pt x="1609525" y="2299865"/>
                    <a:pt x="1614267" y="2240564"/>
                    <a:pt x="1670056" y="2215012"/>
                  </a:cubicBezTo>
                  <a:lnTo>
                    <a:pt x="1685760" y="2210035"/>
                  </a:lnTo>
                  <a:lnTo>
                    <a:pt x="1685115" y="2192223"/>
                  </a:lnTo>
                  <a:lnTo>
                    <a:pt x="1681735" y="2175505"/>
                  </a:lnTo>
                  <a:cubicBezTo>
                    <a:pt x="1681025" y="2166767"/>
                    <a:pt x="1681318" y="2157286"/>
                    <a:pt x="1682916" y="2147106"/>
                  </a:cubicBezTo>
                  <a:lnTo>
                    <a:pt x="1683256" y="2146757"/>
                  </a:lnTo>
                  <a:lnTo>
                    <a:pt x="1683468" y="2146768"/>
                  </a:lnTo>
                  <a:lnTo>
                    <a:pt x="1682843" y="2129526"/>
                  </a:lnTo>
                  <a:lnTo>
                    <a:pt x="1682198" y="2139187"/>
                  </a:lnTo>
                  <a:cubicBezTo>
                    <a:pt x="1673559" y="2183946"/>
                    <a:pt x="1636141" y="2203860"/>
                    <a:pt x="1633289" y="2180500"/>
                  </a:cubicBezTo>
                  <a:lnTo>
                    <a:pt x="1633397" y="2175814"/>
                  </a:lnTo>
                  <a:lnTo>
                    <a:pt x="1625988" y="2181741"/>
                  </a:lnTo>
                  <a:cubicBezTo>
                    <a:pt x="1616438" y="2188149"/>
                    <a:pt x="1608592" y="2188524"/>
                    <a:pt x="1604924" y="2184015"/>
                  </a:cubicBezTo>
                  <a:lnTo>
                    <a:pt x="1604050" y="2182076"/>
                  </a:lnTo>
                  <a:lnTo>
                    <a:pt x="1601959" y="2181694"/>
                  </a:lnTo>
                  <a:cubicBezTo>
                    <a:pt x="1596700" y="2179218"/>
                    <a:pt x="1595178" y="2171512"/>
                    <a:pt x="1599103" y="2160701"/>
                  </a:cubicBezTo>
                  <a:lnTo>
                    <a:pt x="1603076" y="2152085"/>
                  </a:lnTo>
                  <a:lnTo>
                    <a:pt x="1598553" y="2153316"/>
                  </a:lnTo>
                  <a:cubicBezTo>
                    <a:pt x="1567405" y="2157112"/>
                    <a:pt x="1596164" y="2082766"/>
                    <a:pt x="1678515" y="2086530"/>
                  </a:cubicBezTo>
                  <a:lnTo>
                    <a:pt x="1678898" y="2086830"/>
                  </a:lnTo>
                  <a:lnTo>
                    <a:pt x="1681918" y="2103986"/>
                  </a:lnTo>
                  <a:lnTo>
                    <a:pt x="1680591" y="2067356"/>
                  </a:lnTo>
                  <a:lnTo>
                    <a:pt x="1676515" y="2072120"/>
                  </a:lnTo>
                  <a:cubicBezTo>
                    <a:pt x="1670678" y="2074719"/>
                    <a:pt x="1665318" y="2072956"/>
                    <a:pt x="1662556" y="2065613"/>
                  </a:cubicBezTo>
                  <a:lnTo>
                    <a:pt x="1661554" y="2061035"/>
                  </a:lnTo>
                  <a:lnTo>
                    <a:pt x="1655756" y="2068544"/>
                  </a:lnTo>
                  <a:cubicBezTo>
                    <a:pt x="1647989" y="2077025"/>
                    <a:pt x="1640453" y="2079242"/>
                    <a:pt x="1635825" y="2075727"/>
                  </a:cubicBezTo>
                  <a:lnTo>
                    <a:pt x="1634518" y="2074049"/>
                  </a:lnTo>
                  <a:lnTo>
                    <a:pt x="1632396" y="2074172"/>
                  </a:lnTo>
                  <a:cubicBezTo>
                    <a:pt x="1626701" y="2073008"/>
                    <a:pt x="1623402" y="2065879"/>
                    <a:pt x="1624664" y="2054448"/>
                  </a:cubicBezTo>
                  <a:lnTo>
                    <a:pt x="1626489" y="2045138"/>
                  </a:lnTo>
                  <a:lnTo>
                    <a:pt x="1622385" y="2047402"/>
                  </a:lnTo>
                  <a:cubicBezTo>
                    <a:pt x="1609536" y="2052233"/>
                    <a:pt x="1604297" y="2039824"/>
                    <a:pt x="1609244" y="2023012"/>
                  </a:cubicBezTo>
                  <a:lnTo>
                    <a:pt x="1623984" y="1997220"/>
                  </a:lnTo>
                  <a:lnTo>
                    <a:pt x="1619629" y="1996770"/>
                  </a:lnTo>
                  <a:lnTo>
                    <a:pt x="1618322" y="1995093"/>
                  </a:lnTo>
                  <a:lnTo>
                    <a:pt x="1616199" y="1995215"/>
                  </a:lnTo>
                  <a:cubicBezTo>
                    <a:pt x="1610505" y="1994050"/>
                    <a:pt x="1607207" y="1986922"/>
                    <a:pt x="1608467" y="1975492"/>
                  </a:cubicBezTo>
                  <a:lnTo>
                    <a:pt x="1610293" y="1966181"/>
                  </a:lnTo>
                  <a:lnTo>
                    <a:pt x="1606189" y="1968444"/>
                  </a:lnTo>
                  <a:cubicBezTo>
                    <a:pt x="1580491" y="1978108"/>
                    <a:pt x="1585233" y="1918807"/>
                    <a:pt x="1641021" y="1893255"/>
                  </a:cubicBezTo>
                  <a:lnTo>
                    <a:pt x="1643168" y="1892574"/>
                  </a:lnTo>
                  <a:lnTo>
                    <a:pt x="1632188" y="1887457"/>
                  </a:lnTo>
                  <a:lnTo>
                    <a:pt x="1631186" y="1882878"/>
                  </a:lnTo>
                  <a:lnTo>
                    <a:pt x="1625386" y="1890387"/>
                  </a:lnTo>
                  <a:cubicBezTo>
                    <a:pt x="1617620" y="1898868"/>
                    <a:pt x="1610084" y="1901085"/>
                    <a:pt x="1605456" y="1897570"/>
                  </a:cubicBezTo>
                  <a:lnTo>
                    <a:pt x="1604149" y="1895892"/>
                  </a:lnTo>
                  <a:lnTo>
                    <a:pt x="1602027" y="1896015"/>
                  </a:lnTo>
                  <a:cubicBezTo>
                    <a:pt x="1596332" y="1894850"/>
                    <a:pt x="1593034" y="1887721"/>
                    <a:pt x="1594295" y="1876291"/>
                  </a:cubicBezTo>
                  <a:lnTo>
                    <a:pt x="1596120" y="1866981"/>
                  </a:lnTo>
                  <a:lnTo>
                    <a:pt x="1592016" y="1869244"/>
                  </a:lnTo>
                  <a:cubicBezTo>
                    <a:pt x="1572742" y="1876492"/>
                    <a:pt x="1570591" y="1844947"/>
                    <a:pt x="1594256" y="1817941"/>
                  </a:cubicBezTo>
                  <a:lnTo>
                    <a:pt x="1597929" y="1815250"/>
                  </a:lnTo>
                  <a:lnTo>
                    <a:pt x="1591286" y="1814564"/>
                  </a:lnTo>
                  <a:lnTo>
                    <a:pt x="1589979" y="1812886"/>
                  </a:lnTo>
                  <a:lnTo>
                    <a:pt x="1587856" y="1813009"/>
                  </a:lnTo>
                  <a:cubicBezTo>
                    <a:pt x="1582162" y="1811845"/>
                    <a:pt x="1578864" y="1804716"/>
                    <a:pt x="1580124" y="1793285"/>
                  </a:cubicBezTo>
                  <a:lnTo>
                    <a:pt x="1581950" y="1783976"/>
                  </a:lnTo>
                  <a:lnTo>
                    <a:pt x="1577846" y="1786239"/>
                  </a:lnTo>
                  <a:cubicBezTo>
                    <a:pt x="1570504" y="1789000"/>
                    <a:pt x="1565646" y="1786131"/>
                    <a:pt x="1563754" y="1780029"/>
                  </a:cubicBezTo>
                  <a:lnTo>
                    <a:pt x="1566614" y="1760235"/>
                  </a:lnTo>
                  <a:lnTo>
                    <a:pt x="1565489" y="1760814"/>
                  </a:lnTo>
                  <a:cubicBezTo>
                    <a:pt x="1562208" y="1760949"/>
                    <a:pt x="1558103" y="1759949"/>
                    <a:pt x="1553436" y="1757647"/>
                  </a:cubicBezTo>
                  <a:lnTo>
                    <a:pt x="1546080" y="1753217"/>
                  </a:lnTo>
                  <a:lnTo>
                    <a:pt x="1546738" y="1757407"/>
                  </a:lnTo>
                  <a:cubicBezTo>
                    <a:pt x="1546818" y="1764506"/>
                    <a:pt x="1542877" y="1767752"/>
                    <a:pt x="1537100" y="1767476"/>
                  </a:cubicBezTo>
                  <a:lnTo>
                    <a:pt x="1518413" y="1757462"/>
                  </a:lnTo>
                  <a:lnTo>
                    <a:pt x="1521330" y="1774289"/>
                  </a:lnTo>
                  <a:lnTo>
                    <a:pt x="1541084" y="1782315"/>
                  </a:lnTo>
                  <a:cubicBezTo>
                    <a:pt x="1566471" y="1801199"/>
                    <a:pt x="1567655" y="1830596"/>
                    <a:pt x="1552187" y="1825343"/>
                  </a:cubicBezTo>
                  <a:lnTo>
                    <a:pt x="1549289" y="1823864"/>
                  </a:lnTo>
                  <a:lnTo>
                    <a:pt x="1550765" y="1830283"/>
                  </a:lnTo>
                  <a:cubicBezTo>
                    <a:pt x="1551895" y="1838185"/>
                    <a:pt x="1549767" y="1843204"/>
                    <a:pt x="1545842" y="1844140"/>
                  </a:cubicBezTo>
                  <a:lnTo>
                    <a:pt x="1544366" y="1844102"/>
                  </a:lnTo>
                  <a:lnTo>
                    <a:pt x="1543498" y="1845295"/>
                  </a:lnTo>
                  <a:cubicBezTo>
                    <a:pt x="1540365" y="1847838"/>
                    <a:pt x="1535088" y="1846468"/>
                    <a:pt x="1529510" y="1840758"/>
                  </a:cubicBezTo>
                  <a:lnTo>
                    <a:pt x="1525319" y="1835679"/>
                  </a:lnTo>
                  <a:lnTo>
                    <a:pt x="1524726" y="1838877"/>
                  </a:lnTo>
                  <a:cubicBezTo>
                    <a:pt x="1521222" y="1849188"/>
                    <a:pt x="1510012" y="1844249"/>
                    <a:pt x="1503073" y="1830437"/>
                  </a:cubicBezTo>
                  <a:lnTo>
                    <a:pt x="1502592" y="1828194"/>
                  </a:lnTo>
                  <a:lnTo>
                    <a:pt x="1500433" y="1830716"/>
                  </a:lnTo>
                  <a:cubicBezTo>
                    <a:pt x="1495151" y="1833069"/>
                    <a:pt x="1490301" y="1831473"/>
                    <a:pt x="1487801" y="1824828"/>
                  </a:cubicBezTo>
                  <a:lnTo>
                    <a:pt x="1486894" y="1820685"/>
                  </a:lnTo>
                  <a:lnTo>
                    <a:pt x="1484161" y="1824224"/>
                  </a:lnTo>
                  <a:lnTo>
                    <a:pt x="1488196" y="1829427"/>
                  </a:lnTo>
                  <a:lnTo>
                    <a:pt x="1493709" y="1828425"/>
                  </a:lnTo>
                  <a:lnTo>
                    <a:pt x="1493975" y="1828633"/>
                  </a:lnTo>
                  <a:lnTo>
                    <a:pt x="1494758" y="1841056"/>
                  </a:lnTo>
                  <a:lnTo>
                    <a:pt x="1496900" y="1847477"/>
                  </a:lnTo>
                  <a:lnTo>
                    <a:pt x="1495466" y="1852285"/>
                  </a:lnTo>
                  <a:lnTo>
                    <a:pt x="1496266" y="1864975"/>
                  </a:lnTo>
                  <a:lnTo>
                    <a:pt x="1489039" y="1881258"/>
                  </a:lnTo>
                  <a:lnTo>
                    <a:pt x="1489465" y="1882741"/>
                  </a:lnTo>
                  <a:cubicBezTo>
                    <a:pt x="1489389" y="1886799"/>
                    <a:pt x="1487886" y="1889873"/>
                    <a:pt x="1485155" y="1891635"/>
                  </a:cubicBezTo>
                  <a:lnTo>
                    <a:pt x="1482893" y="1892368"/>
                  </a:lnTo>
                  <a:lnTo>
                    <a:pt x="1482211" y="1894647"/>
                  </a:lnTo>
                  <a:cubicBezTo>
                    <a:pt x="1480512" y="1897418"/>
                    <a:pt x="1477473" y="1898990"/>
                    <a:pt x="1473418" y="1899157"/>
                  </a:cubicBezTo>
                  <a:lnTo>
                    <a:pt x="1472591" y="1898940"/>
                  </a:lnTo>
                  <a:lnTo>
                    <a:pt x="1470666" y="1900327"/>
                  </a:lnTo>
                  <a:lnTo>
                    <a:pt x="1467141" y="1897508"/>
                  </a:lnTo>
                  <a:lnTo>
                    <a:pt x="1458521" y="1895243"/>
                  </a:lnTo>
                  <a:lnTo>
                    <a:pt x="1457274" y="1894493"/>
                  </a:lnTo>
                  <a:lnTo>
                    <a:pt x="1457250" y="1894512"/>
                  </a:lnTo>
                  <a:lnTo>
                    <a:pt x="1450131" y="1895280"/>
                  </a:lnTo>
                  <a:lnTo>
                    <a:pt x="1447335" y="1903597"/>
                  </a:lnTo>
                  <a:lnTo>
                    <a:pt x="1482649" y="1924180"/>
                  </a:lnTo>
                  <a:cubicBezTo>
                    <a:pt x="1500328" y="1941727"/>
                    <a:pt x="1502277" y="1961371"/>
                    <a:pt x="1484729" y="1961572"/>
                  </a:cubicBezTo>
                  <a:lnTo>
                    <a:pt x="1479532" y="1960876"/>
                  </a:lnTo>
                  <a:lnTo>
                    <a:pt x="1485212" y="1969841"/>
                  </a:lnTo>
                  <a:cubicBezTo>
                    <a:pt x="1491163" y="1981245"/>
                    <a:pt x="1490617" y="1990014"/>
                    <a:pt x="1485153" y="1993539"/>
                  </a:cubicBezTo>
                  <a:lnTo>
                    <a:pt x="1482891" y="1994271"/>
                  </a:lnTo>
                  <a:lnTo>
                    <a:pt x="1482209" y="1996550"/>
                  </a:lnTo>
                  <a:cubicBezTo>
                    <a:pt x="1478810" y="2002091"/>
                    <a:pt x="1470055" y="2002837"/>
                    <a:pt x="1458519" y="1997146"/>
                  </a:cubicBezTo>
                  <a:lnTo>
                    <a:pt x="1449427" y="1991672"/>
                  </a:lnTo>
                  <a:lnTo>
                    <a:pt x="1450241" y="1996851"/>
                  </a:lnTo>
                  <a:cubicBezTo>
                    <a:pt x="1450439" y="2014399"/>
                    <a:pt x="1430756" y="2012897"/>
                    <a:pt x="1412812" y="1995621"/>
                  </a:cubicBezTo>
                  <a:lnTo>
                    <a:pt x="1408251" y="1988189"/>
                  </a:lnTo>
                  <a:lnTo>
                    <a:pt x="1406529" y="1997686"/>
                  </a:lnTo>
                  <a:cubicBezTo>
                    <a:pt x="1396072" y="2020292"/>
                    <a:pt x="1378275" y="2028829"/>
                    <a:pt x="1372095" y="2012405"/>
                  </a:cubicBezTo>
                  <a:lnTo>
                    <a:pt x="1370974" y="2007283"/>
                  </a:lnTo>
                  <a:lnTo>
                    <a:pt x="1364488" y="2015683"/>
                  </a:lnTo>
                  <a:cubicBezTo>
                    <a:pt x="1355800" y="2025169"/>
                    <a:pt x="1347372" y="2027649"/>
                    <a:pt x="1342194" y="2023717"/>
                  </a:cubicBezTo>
                  <a:lnTo>
                    <a:pt x="1340733" y="2021841"/>
                  </a:lnTo>
                  <a:lnTo>
                    <a:pt x="1338358" y="2021978"/>
                  </a:lnTo>
                  <a:cubicBezTo>
                    <a:pt x="1331989" y="2020675"/>
                    <a:pt x="1328300" y="2012701"/>
                    <a:pt x="1329711" y="1999916"/>
                  </a:cubicBezTo>
                  <a:lnTo>
                    <a:pt x="1331752" y="1989501"/>
                  </a:lnTo>
                  <a:lnTo>
                    <a:pt x="1327161" y="1992034"/>
                  </a:lnTo>
                  <a:cubicBezTo>
                    <a:pt x="1306629" y="1999754"/>
                    <a:pt x="1303469" y="1968118"/>
                    <a:pt x="1326081" y="1938994"/>
                  </a:cubicBezTo>
                  <a:lnTo>
                    <a:pt x="1329133" y="1935921"/>
                  </a:lnTo>
                  <a:lnTo>
                    <a:pt x="1324077" y="1935400"/>
                  </a:lnTo>
                  <a:lnTo>
                    <a:pt x="1322616" y="1933523"/>
                  </a:lnTo>
                  <a:lnTo>
                    <a:pt x="1320242" y="1933661"/>
                  </a:lnTo>
                  <a:cubicBezTo>
                    <a:pt x="1313872" y="1932358"/>
                    <a:pt x="1310183" y="1924384"/>
                    <a:pt x="1311594" y="1911599"/>
                  </a:cubicBezTo>
                  <a:lnTo>
                    <a:pt x="1313635" y="1901185"/>
                  </a:lnTo>
                  <a:lnTo>
                    <a:pt x="1309044" y="1903716"/>
                  </a:lnTo>
                  <a:cubicBezTo>
                    <a:pt x="1284406" y="1912981"/>
                    <a:pt x="1284783" y="1865572"/>
                    <a:pt x="1324692" y="1833839"/>
                  </a:cubicBezTo>
                  <a:lnTo>
                    <a:pt x="1345966" y="1820858"/>
                  </a:lnTo>
                  <a:lnTo>
                    <a:pt x="1344643" y="1820935"/>
                  </a:lnTo>
                  <a:cubicBezTo>
                    <a:pt x="1341941" y="1819779"/>
                    <a:pt x="1339670" y="1817233"/>
                    <a:pt x="1338126" y="1813127"/>
                  </a:cubicBezTo>
                  <a:lnTo>
                    <a:pt x="1337005" y="1808006"/>
                  </a:lnTo>
                  <a:lnTo>
                    <a:pt x="1330518" y="1816404"/>
                  </a:lnTo>
                  <a:cubicBezTo>
                    <a:pt x="1321831" y="1825892"/>
                    <a:pt x="1313402" y="1828371"/>
                    <a:pt x="1308225" y="1824439"/>
                  </a:cubicBezTo>
                  <a:lnTo>
                    <a:pt x="1306764" y="1822563"/>
                  </a:lnTo>
                  <a:lnTo>
                    <a:pt x="1304389" y="1822700"/>
                  </a:lnTo>
                  <a:cubicBezTo>
                    <a:pt x="1298019" y="1821397"/>
                    <a:pt x="1294330" y="1813423"/>
                    <a:pt x="1295740" y="1800638"/>
                  </a:cubicBezTo>
                  <a:lnTo>
                    <a:pt x="1297782" y="1790224"/>
                  </a:lnTo>
                  <a:lnTo>
                    <a:pt x="1293192" y="1792756"/>
                  </a:lnTo>
                  <a:cubicBezTo>
                    <a:pt x="1272659" y="1800476"/>
                    <a:pt x="1269500" y="1768841"/>
                    <a:pt x="1292111" y="1739717"/>
                  </a:cubicBezTo>
                  <a:lnTo>
                    <a:pt x="1299454" y="1732325"/>
                  </a:lnTo>
                  <a:lnTo>
                    <a:pt x="1292374" y="1731595"/>
                  </a:lnTo>
                  <a:lnTo>
                    <a:pt x="1290913" y="1729718"/>
                  </a:lnTo>
                  <a:lnTo>
                    <a:pt x="1288539" y="1729856"/>
                  </a:lnTo>
                  <a:cubicBezTo>
                    <a:pt x="1282170" y="1728553"/>
                    <a:pt x="1278480" y="1720579"/>
                    <a:pt x="1279891" y="1707794"/>
                  </a:cubicBezTo>
                  <a:lnTo>
                    <a:pt x="1281932" y="1697379"/>
                  </a:lnTo>
                  <a:lnTo>
                    <a:pt x="1277341" y="1699911"/>
                  </a:lnTo>
                  <a:cubicBezTo>
                    <a:pt x="1260916" y="1706088"/>
                    <a:pt x="1255609" y="1687075"/>
                    <a:pt x="1265720" y="1664313"/>
                  </a:cubicBezTo>
                  <a:lnTo>
                    <a:pt x="1275612" y="1647946"/>
                  </a:lnTo>
                  <a:lnTo>
                    <a:pt x="1274257" y="1647806"/>
                  </a:lnTo>
                  <a:lnTo>
                    <a:pt x="1272797" y="1645930"/>
                  </a:lnTo>
                  <a:lnTo>
                    <a:pt x="1270422" y="1646068"/>
                  </a:lnTo>
                  <a:cubicBezTo>
                    <a:pt x="1264053" y="1644765"/>
                    <a:pt x="1260364" y="1636790"/>
                    <a:pt x="1261774" y="1624005"/>
                  </a:cubicBezTo>
                  <a:lnTo>
                    <a:pt x="1263816" y="1613591"/>
                  </a:lnTo>
                  <a:lnTo>
                    <a:pt x="1259225" y="1616123"/>
                  </a:lnTo>
                  <a:cubicBezTo>
                    <a:pt x="1234586" y="1625388"/>
                    <a:pt x="1234964" y="1577979"/>
                    <a:pt x="1274872" y="1546245"/>
                  </a:cubicBezTo>
                  <a:lnTo>
                    <a:pt x="1277706" y="1544516"/>
                  </a:lnTo>
                  <a:lnTo>
                    <a:pt x="1276983" y="1543649"/>
                  </a:lnTo>
                  <a:lnTo>
                    <a:pt x="1275863" y="1538528"/>
                  </a:lnTo>
                  <a:lnTo>
                    <a:pt x="1269375" y="1546926"/>
                  </a:lnTo>
                  <a:cubicBezTo>
                    <a:pt x="1260688" y="1556413"/>
                    <a:pt x="1252260" y="1558893"/>
                    <a:pt x="1247082" y="1554961"/>
                  </a:cubicBezTo>
                  <a:lnTo>
                    <a:pt x="1245621" y="1553084"/>
                  </a:lnTo>
                  <a:lnTo>
                    <a:pt x="1243247" y="1553222"/>
                  </a:lnTo>
                  <a:cubicBezTo>
                    <a:pt x="1236877" y="1551919"/>
                    <a:pt x="1233187" y="1543945"/>
                    <a:pt x="1234598" y="1531160"/>
                  </a:cubicBezTo>
                  <a:lnTo>
                    <a:pt x="1236640" y="1520745"/>
                  </a:lnTo>
                  <a:lnTo>
                    <a:pt x="1232049" y="1523277"/>
                  </a:lnTo>
                  <a:cubicBezTo>
                    <a:pt x="1223836" y="1526366"/>
                    <a:pt x="1218403" y="1523157"/>
                    <a:pt x="1216287" y="1516330"/>
                  </a:cubicBezTo>
                  <a:lnTo>
                    <a:pt x="1217788" y="1505944"/>
                  </a:lnTo>
                  <a:lnTo>
                    <a:pt x="1213488" y="1510251"/>
                  </a:lnTo>
                  <a:lnTo>
                    <a:pt x="1209284" y="1509689"/>
                  </a:lnTo>
                  <a:lnTo>
                    <a:pt x="1213880" y="1516942"/>
                  </a:lnTo>
                  <a:cubicBezTo>
                    <a:pt x="1218695" y="1526169"/>
                    <a:pt x="1218253" y="1533264"/>
                    <a:pt x="1213833" y="1536115"/>
                  </a:cubicBezTo>
                  <a:lnTo>
                    <a:pt x="1212002" y="1536708"/>
                  </a:lnTo>
                  <a:lnTo>
                    <a:pt x="1211451" y="1538552"/>
                  </a:lnTo>
                  <a:cubicBezTo>
                    <a:pt x="1208700" y="1543036"/>
                    <a:pt x="1201617" y="1543639"/>
                    <a:pt x="1192283" y="1539035"/>
                  </a:cubicBezTo>
                  <a:lnTo>
                    <a:pt x="1184927" y="1534605"/>
                  </a:lnTo>
                  <a:lnTo>
                    <a:pt x="1185585" y="1538795"/>
                  </a:lnTo>
                  <a:lnTo>
                    <a:pt x="1183909" y="1540547"/>
                  </a:lnTo>
                  <a:lnTo>
                    <a:pt x="1192180" y="1540936"/>
                  </a:lnTo>
                  <a:cubicBezTo>
                    <a:pt x="1231583" y="1553155"/>
                    <a:pt x="1245779" y="1588791"/>
                    <a:pt x="1224481" y="1589036"/>
                  </a:cubicBezTo>
                  <a:lnTo>
                    <a:pt x="1220278" y="1588473"/>
                  </a:lnTo>
                  <a:lnTo>
                    <a:pt x="1224873" y="1595727"/>
                  </a:lnTo>
                  <a:cubicBezTo>
                    <a:pt x="1229688" y="1604953"/>
                    <a:pt x="1229246" y="1612049"/>
                    <a:pt x="1224825" y="1614900"/>
                  </a:cubicBezTo>
                  <a:lnTo>
                    <a:pt x="1222994" y="1615493"/>
                  </a:lnTo>
                  <a:lnTo>
                    <a:pt x="1222443" y="1617337"/>
                  </a:lnTo>
                  <a:cubicBezTo>
                    <a:pt x="1219694" y="1621821"/>
                    <a:pt x="1212610" y="1622424"/>
                    <a:pt x="1203276" y="1617820"/>
                  </a:cubicBezTo>
                  <a:lnTo>
                    <a:pt x="1195921" y="1613390"/>
                  </a:lnTo>
                  <a:lnTo>
                    <a:pt x="1196578" y="1617581"/>
                  </a:lnTo>
                  <a:lnTo>
                    <a:pt x="1188189" y="1626344"/>
                  </a:lnTo>
                  <a:lnTo>
                    <a:pt x="1203174" y="1627050"/>
                  </a:lnTo>
                  <a:cubicBezTo>
                    <a:pt x="1242576" y="1639268"/>
                    <a:pt x="1256773" y="1674905"/>
                    <a:pt x="1235476" y="1675149"/>
                  </a:cubicBezTo>
                  <a:lnTo>
                    <a:pt x="1231272" y="1674587"/>
                  </a:lnTo>
                  <a:lnTo>
                    <a:pt x="1235867" y="1681841"/>
                  </a:lnTo>
                  <a:cubicBezTo>
                    <a:pt x="1240683" y="1691067"/>
                    <a:pt x="1240240" y="1698162"/>
                    <a:pt x="1235819" y="1701013"/>
                  </a:cubicBezTo>
                  <a:lnTo>
                    <a:pt x="1233988" y="1701606"/>
                  </a:lnTo>
                  <a:lnTo>
                    <a:pt x="1233437" y="1703450"/>
                  </a:lnTo>
                  <a:cubicBezTo>
                    <a:pt x="1230688" y="1707934"/>
                    <a:pt x="1223604" y="1708538"/>
                    <a:pt x="1214270" y="1703933"/>
                  </a:cubicBezTo>
                  <a:lnTo>
                    <a:pt x="1206914" y="1699504"/>
                  </a:lnTo>
                  <a:lnTo>
                    <a:pt x="1207571" y="1703694"/>
                  </a:lnTo>
                  <a:lnTo>
                    <a:pt x="1202066" y="1709446"/>
                  </a:lnTo>
                  <a:lnTo>
                    <a:pt x="1203173" y="1709498"/>
                  </a:lnTo>
                  <a:cubicBezTo>
                    <a:pt x="1242576" y="1721717"/>
                    <a:pt x="1256772" y="1757354"/>
                    <a:pt x="1235474" y="1757598"/>
                  </a:cubicBezTo>
                  <a:lnTo>
                    <a:pt x="1231271" y="1757035"/>
                  </a:lnTo>
                  <a:lnTo>
                    <a:pt x="1235866" y="1764289"/>
                  </a:lnTo>
                  <a:cubicBezTo>
                    <a:pt x="1240682" y="1773515"/>
                    <a:pt x="1240239" y="1780611"/>
                    <a:pt x="1235818" y="1783461"/>
                  </a:cubicBezTo>
                  <a:lnTo>
                    <a:pt x="1233987" y="1784055"/>
                  </a:lnTo>
                  <a:lnTo>
                    <a:pt x="1233436" y="1785898"/>
                  </a:lnTo>
                  <a:cubicBezTo>
                    <a:pt x="1230687" y="1790383"/>
                    <a:pt x="1223603" y="1790986"/>
                    <a:pt x="1214269" y="1786382"/>
                  </a:cubicBezTo>
                  <a:lnTo>
                    <a:pt x="1206914" y="1781952"/>
                  </a:lnTo>
                  <a:lnTo>
                    <a:pt x="1207571" y="1786143"/>
                  </a:lnTo>
                  <a:cubicBezTo>
                    <a:pt x="1207731" y="1800340"/>
                    <a:pt x="1191806" y="1799125"/>
                    <a:pt x="1177288" y="1785147"/>
                  </a:cubicBezTo>
                  <a:lnTo>
                    <a:pt x="1173597" y="1779134"/>
                  </a:lnTo>
                  <a:lnTo>
                    <a:pt x="1172204" y="1786818"/>
                  </a:lnTo>
                  <a:cubicBezTo>
                    <a:pt x="1163744" y="1805108"/>
                    <a:pt x="1149344" y="1812016"/>
                    <a:pt x="1144344" y="1798727"/>
                  </a:cubicBezTo>
                  <a:lnTo>
                    <a:pt x="1143438" y="1794583"/>
                  </a:lnTo>
                  <a:lnTo>
                    <a:pt x="1138189" y="1801379"/>
                  </a:lnTo>
                  <a:cubicBezTo>
                    <a:pt x="1131160" y="1809054"/>
                    <a:pt x="1124340" y="1811061"/>
                    <a:pt x="1120151" y="1807879"/>
                  </a:cubicBezTo>
                  <a:lnTo>
                    <a:pt x="1118969" y="1806361"/>
                  </a:lnTo>
                  <a:lnTo>
                    <a:pt x="1117048" y="1806472"/>
                  </a:lnTo>
                  <a:cubicBezTo>
                    <a:pt x="1111895" y="1805418"/>
                    <a:pt x="1108910" y="1798966"/>
                    <a:pt x="1110051" y="1788622"/>
                  </a:cubicBezTo>
                  <a:lnTo>
                    <a:pt x="1111702" y="1780196"/>
                  </a:lnTo>
                  <a:lnTo>
                    <a:pt x="1107989" y="1782245"/>
                  </a:lnTo>
                  <a:cubicBezTo>
                    <a:pt x="1094699" y="1787242"/>
                    <a:pt x="1090404" y="1771860"/>
                    <a:pt x="1098586" y="1753442"/>
                  </a:cubicBezTo>
                  <a:lnTo>
                    <a:pt x="1114789" y="1733073"/>
                  </a:lnTo>
                  <a:lnTo>
                    <a:pt x="1105493" y="1736423"/>
                  </a:lnTo>
                  <a:lnTo>
                    <a:pt x="1104311" y="1734904"/>
                  </a:lnTo>
                  <a:lnTo>
                    <a:pt x="1102390" y="1735016"/>
                  </a:lnTo>
                  <a:cubicBezTo>
                    <a:pt x="1097236" y="1733962"/>
                    <a:pt x="1094251" y="1727510"/>
                    <a:pt x="1095393" y="1717166"/>
                  </a:cubicBezTo>
                  <a:lnTo>
                    <a:pt x="1097044" y="1708739"/>
                  </a:lnTo>
                  <a:lnTo>
                    <a:pt x="1093331" y="1710788"/>
                  </a:lnTo>
                  <a:cubicBezTo>
                    <a:pt x="1066750" y="1720783"/>
                    <a:pt x="1076154" y="1649259"/>
                    <a:pt x="1149375" y="1634972"/>
                  </a:cubicBezTo>
                  <a:lnTo>
                    <a:pt x="1149776" y="1635153"/>
                  </a:lnTo>
                  <a:lnTo>
                    <a:pt x="1154569" y="1646103"/>
                  </a:lnTo>
                  <a:lnTo>
                    <a:pt x="1155441" y="1625130"/>
                  </a:lnTo>
                  <a:lnTo>
                    <a:pt x="1155749" y="1624816"/>
                  </a:lnTo>
                  <a:lnTo>
                    <a:pt x="1184150" y="1626154"/>
                  </a:lnTo>
                  <a:lnTo>
                    <a:pt x="1166294" y="1616585"/>
                  </a:lnTo>
                  <a:lnTo>
                    <a:pt x="1150898" y="1591497"/>
                  </a:lnTo>
                  <a:lnTo>
                    <a:pt x="1144720" y="1625585"/>
                  </a:lnTo>
                  <a:cubicBezTo>
                    <a:pt x="1136259" y="1643876"/>
                    <a:pt x="1121859" y="1650783"/>
                    <a:pt x="1116860" y="1637494"/>
                  </a:cubicBezTo>
                  <a:lnTo>
                    <a:pt x="1115954" y="1633350"/>
                  </a:lnTo>
                  <a:lnTo>
                    <a:pt x="1110704" y="1640145"/>
                  </a:lnTo>
                  <a:cubicBezTo>
                    <a:pt x="1103675" y="1647821"/>
                    <a:pt x="1096856" y="1649827"/>
                    <a:pt x="1092667" y="1646646"/>
                  </a:cubicBezTo>
                  <a:lnTo>
                    <a:pt x="1091485" y="1645127"/>
                  </a:lnTo>
                  <a:lnTo>
                    <a:pt x="1089564" y="1645239"/>
                  </a:lnTo>
                  <a:cubicBezTo>
                    <a:pt x="1084410" y="1644185"/>
                    <a:pt x="1081425" y="1637733"/>
                    <a:pt x="1082566" y="1627389"/>
                  </a:cubicBezTo>
                  <a:lnTo>
                    <a:pt x="1084218" y="1618962"/>
                  </a:lnTo>
                  <a:lnTo>
                    <a:pt x="1080504" y="1621012"/>
                  </a:lnTo>
                  <a:cubicBezTo>
                    <a:pt x="1067215" y="1626008"/>
                    <a:pt x="1062920" y="1610626"/>
                    <a:pt x="1071101" y="1592209"/>
                  </a:cubicBezTo>
                  <a:lnTo>
                    <a:pt x="1090653" y="1567630"/>
                  </a:lnTo>
                  <a:lnTo>
                    <a:pt x="1079843" y="1571526"/>
                  </a:lnTo>
                  <a:lnTo>
                    <a:pt x="1078661" y="1570008"/>
                  </a:lnTo>
                  <a:lnTo>
                    <a:pt x="1076739" y="1570119"/>
                  </a:lnTo>
                  <a:cubicBezTo>
                    <a:pt x="1071586" y="1569065"/>
                    <a:pt x="1068601" y="1562614"/>
                    <a:pt x="1069742" y="1552268"/>
                  </a:cubicBezTo>
                  <a:lnTo>
                    <a:pt x="1071394" y="1543843"/>
                  </a:lnTo>
                  <a:lnTo>
                    <a:pt x="1067680" y="1545891"/>
                  </a:lnTo>
                  <a:cubicBezTo>
                    <a:pt x="1054390" y="1550889"/>
                    <a:pt x="1050095" y="1535506"/>
                    <a:pt x="1058277" y="1517089"/>
                  </a:cubicBezTo>
                  <a:lnTo>
                    <a:pt x="1070394" y="1501857"/>
                  </a:lnTo>
                  <a:lnTo>
                    <a:pt x="1065185" y="1503734"/>
                  </a:lnTo>
                  <a:lnTo>
                    <a:pt x="1064003" y="1502216"/>
                  </a:lnTo>
                  <a:lnTo>
                    <a:pt x="1062081" y="1502327"/>
                  </a:lnTo>
                  <a:cubicBezTo>
                    <a:pt x="1056928" y="1501273"/>
                    <a:pt x="1053943" y="1494822"/>
                    <a:pt x="1055084" y="1484477"/>
                  </a:cubicBezTo>
                  <a:lnTo>
                    <a:pt x="1056736" y="1476051"/>
                  </a:lnTo>
                  <a:lnTo>
                    <a:pt x="1053022" y="1478099"/>
                  </a:lnTo>
                  <a:cubicBezTo>
                    <a:pt x="1033087" y="1485595"/>
                    <a:pt x="1033392" y="1447237"/>
                    <a:pt x="1065681" y="1421563"/>
                  </a:cubicBezTo>
                  <a:lnTo>
                    <a:pt x="1068863" y="1420148"/>
                  </a:lnTo>
                  <a:lnTo>
                    <a:pt x="1067391" y="1419462"/>
                  </a:lnTo>
                  <a:lnTo>
                    <a:pt x="1066484" y="1415318"/>
                  </a:lnTo>
                  <a:lnTo>
                    <a:pt x="1061235" y="1422114"/>
                  </a:lnTo>
                  <a:cubicBezTo>
                    <a:pt x="1054207" y="1429789"/>
                    <a:pt x="1047386" y="1431796"/>
                    <a:pt x="1043198" y="1428614"/>
                  </a:cubicBezTo>
                  <a:lnTo>
                    <a:pt x="1042016" y="1427096"/>
                  </a:lnTo>
                  <a:lnTo>
                    <a:pt x="1040094" y="1427207"/>
                  </a:lnTo>
                  <a:cubicBezTo>
                    <a:pt x="1034941" y="1426154"/>
                    <a:pt x="1031956" y="1419702"/>
                    <a:pt x="1033097" y="1409357"/>
                  </a:cubicBezTo>
                  <a:lnTo>
                    <a:pt x="1034749" y="1400931"/>
                  </a:lnTo>
                  <a:lnTo>
                    <a:pt x="1031035" y="1402980"/>
                  </a:lnTo>
                  <a:cubicBezTo>
                    <a:pt x="1011100" y="1410476"/>
                    <a:pt x="1011405" y="1372118"/>
                    <a:pt x="1043694" y="1346442"/>
                  </a:cubicBezTo>
                  <a:lnTo>
                    <a:pt x="1051039" y="1343180"/>
                  </a:lnTo>
                  <a:lnTo>
                    <a:pt x="1041741" y="1338845"/>
                  </a:lnTo>
                  <a:lnTo>
                    <a:pt x="1040834" y="1334702"/>
                  </a:lnTo>
                  <a:lnTo>
                    <a:pt x="1035585" y="1341497"/>
                  </a:lnTo>
                  <a:cubicBezTo>
                    <a:pt x="1028556" y="1349172"/>
                    <a:pt x="1021736" y="1351179"/>
                    <a:pt x="1017547" y="1347998"/>
                  </a:cubicBezTo>
                  <a:lnTo>
                    <a:pt x="1016365" y="1346479"/>
                  </a:lnTo>
                  <a:lnTo>
                    <a:pt x="1014444" y="1346590"/>
                  </a:lnTo>
                  <a:cubicBezTo>
                    <a:pt x="1009291" y="1345536"/>
                    <a:pt x="1006306" y="1339084"/>
                    <a:pt x="1007447" y="1328740"/>
                  </a:cubicBezTo>
                  <a:lnTo>
                    <a:pt x="1009098" y="1320314"/>
                  </a:lnTo>
                  <a:lnTo>
                    <a:pt x="1005385" y="1322363"/>
                  </a:lnTo>
                  <a:cubicBezTo>
                    <a:pt x="978805" y="1332358"/>
                    <a:pt x="988208" y="1260833"/>
                    <a:pt x="1061429" y="1246546"/>
                  </a:cubicBezTo>
                  <a:lnTo>
                    <a:pt x="1061830" y="1246728"/>
                  </a:lnTo>
                  <a:cubicBezTo>
                    <a:pt x="1080584" y="1278972"/>
                    <a:pt x="1078062" y="1308646"/>
                    <a:pt x="1069600" y="1326936"/>
                  </a:cubicBezTo>
                  <a:lnTo>
                    <a:pt x="1058563" y="1339835"/>
                  </a:lnTo>
                  <a:lnTo>
                    <a:pt x="1087080" y="1327164"/>
                  </a:lnTo>
                  <a:lnTo>
                    <a:pt x="1087481" y="1327345"/>
                  </a:lnTo>
                  <a:lnTo>
                    <a:pt x="1091547" y="1336635"/>
                  </a:lnTo>
                  <a:lnTo>
                    <a:pt x="1090246" y="1330196"/>
                  </a:lnTo>
                  <a:cubicBezTo>
                    <a:pt x="1089603" y="1322288"/>
                    <a:pt x="1089868" y="1313707"/>
                    <a:pt x="1091314" y="1304495"/>
                  </a:cubicBezTo>
                  <a:lnTo>
                    <a:pt x="1091622" y="1304180"/>
                  </a:lnTo>
                  <a:lnTo>
                    <a:pt x="1106468" y="1304879"/>
                  </a:lnTo>
                  <a:lnTo>
                    <a:pt x="1086851" y="1285453"/>
                  </a:lnTo>
                  <a:cubicBezTo>
                    <a:pt x="1079508" y="1273826"/>
                    <a:pt x="1073951" y="1258819"/>
                    <a:pt x="1072383" y="1240234"/>
                  </a:cubicBezTo>
                  <a:lnTo>
                    <a:pt x="1072607" y="1239854"/>
                  </a:lnTo>
                  <a:lnTo>
                    <a:pt x="1099706" y="1234564"/>
                  </a:lnTo>
                  <a:lnTo>
                    <a:pt x="1088216" y="1231605"/>
                  </a:lnTo>
                  <a:cubicBezTo>
                    <a:pt x="1070792" y="1221477"/>
                    <a:pt x="1051702" y="1198618"/>
                    <a:pt x="1048564" y="1161448"/>
                  </a:cubicBezTo>
                  <a:lnTo>
                    <a:pt x="1048789" y="1161069"/>
                  </a:lnTo>
                  <a:cubicBezTo>
                    <a:pt x="1065832" y="1153493"/>
                    <a:pt x="1081660" y="1151136"/>
                    <a:pt x="1095386" y="1151971"/>
                  </a:cubicBezTo>
                  <a:lnTo>
                    <a:pt x="1105253" y="1154319"/>
                  </a:lnTo>
                  <a:lnTo>
                    <a:pt x="1110495" y="1145645"/>
                  </a:lnTo>
                  <a:cubicBezTo>
                    <a:pt x="1124063" y="1128171"/>
                    <a:pt x="1146907" y="1111601"/>
                    <a:pt x="1180844" y="1104978"/>
                  </a:cubicBezTo>
                  <a:lnTo>
                    <a:pt x="1181340" y="1105203"/>
                  </a:lnTo>
                  <a:cubicBezTo>
                    <a:pt x="1227697" y="1184907"/>
                    <a:pt x="1168868" y="1251906"/>
                    <a:pt x="1156508" y="1219056"/>
                  </a:cubicBezTo>
                  <a:lnTo>
                    <a:pt x="1155388" y="1213935"/>
                  </a:lnTo>
                  <a:lnTo>
                    <a:pt x="1148901" y="1222333"/>
                  </a:lnTo>
                  <a:cubicBezTo>
                    <a:pt x="1140214" y="1231821"/>
                    <a:pt x="1131785" y="1234300"/>
                    <a:pt x="1126608" y="1230368"/>
                  </a:cubicBezTo>
                  <a:lnTo>
                    <a:pt x="1125146" y="1228491"/>
                  </a:lnTo>
                  <a:lnTo>
                    <a:pt x="1122773" y="1228629"/>
                  </a:lnTo>
                  <a:lnTo>
                    <a:pt x="1116980" y="1223250"/>
                  </a:lnTo>
                  <a:lnTo>
                    <a:pt x="1117868" y="1225376"/>
                  </a:lnTo>
                  <a:lnTo>
                    <a:pt x="1117382" y="1231113"/>
                  </a:lnTo>
                  <a:lnTo>
                    <a:pt x="1119205" y="1230757"/>
                  </a:lnTo>
                  <a:cubicBezTo>
                    <a:pt x="1129499" y="1231384"/>
                    <a:pt x="1138611" y="1233807"/>
                    <a:pt x="1146166" y="1237172"/>
                  </a:cubicBezTo>
                  <a:lnTo>
                    <a:pt x="1158987" y="1245950"/>
                  </a:lnTo>
                  <a:lnTo>
                    <a:pt x="1168473" y="1236401"/>
                  </a:lnTo>
                  <a:cubicBezTo>
                    <a:pt x="1181776" y="1225823"/>
                    <a:pt x="1199471" y="1216988"/>
                    <a:pt x="1222095" y="1212573"/>
                  </a:cubicBezTo>
                  <a:lnTo>
                    <a:pt x="1222591" y="1212798"/>
                  </a:lnTo>
                  <a:cubicBezTo>
                    <a:pt x="1268948" y="1292502"/>
                    <a:pt x="1210119" y="1359500"/>
                    <a:pt x="1197760" y="1326651"/>
                  </a:cubicBezTo>
                  <a:lnTo>
                    <a:pt x="1196640" y="1321529"/>
                  </a:lnTo>
                  <a:lnTo>
                    <a:pt x="1190152" y="1329928"/>
                  </a:lnTo>
                  <a:lnTo>
                    <a:pt x="1177902" y="1338824"/>
                  </a:lnTo>
                  <a:lnTo>
                    <a:pt x="1181196" y="1344650"/>
                  </a:lnTo>
                  <a:cubicBezTo>
                    <a:pt x="1181603" y="1350418"/>
                    <a:pt x="1178447" y="1354432"/>
                    <a:pt x="1171349" y="1354514"/>
                  </a:cubicBezTo>
                  <a:lnTo>
                    <a:pt x="1167144" y="1353950"/>
                  </a:lnTo>
                  <a:lnTo>
                    <a:pt x="1171740" y="1361204"/>
                  </a:lnTo>
                  <a:cubicBezTo>
                    <a:pt x="1176555" y="1370431"/>
                    <a:pt x="1176112" y="1377526"/>
                    <a:pt x="1171692" y="1380378"/>
                  </a:cubicBezTo>
                  <a:lnTo>
                    <a:pt x="1169862" y="1380971"/>
                  </a:lnTo>
                  <a:lnTo>
                    <a:pt x="1169311" y="1382814"/>
                  </a:lnTo>
                  <a:cubicBezTo>
                    <a:pt x="1166560" y="1387298"/>
                    <a:pt x="1159477" y="1387901"/>
                    <a:pt x="1150143" y="1383297"/>
                  </a:cubicBezTo>
                  <a:lnTo>
                    <a:pt x="1142787" y="1378867"/>
                  </a:lnTo>
                  <a:lnTo>
                    <a:pt x="1143445" y="1383058"/>
                  </a:lnTo>
                  <a:cubicBezTo>
                    <a:pt x="1143604" y="1397256"/>
                    <a:pt x="1127680" y="1396040"/>
                    <a:pt x="1113161" y="1382063"/>
                  </a:cubicBezTo>
                  <a:lnTo>
                    <a:pt x="1099274" y="1359434"/>
                  </a:lnTo>
                  <a:lnTo>
                    <a:pt x="1101572" y="1372682"/>
                  </a:lnTo>
                  <a:cubicBezTo>
                    <a:pt x="1102227" y="1386417"/>
                    <a:pt x="1099481" y="1398408"/>
                    <a:pt x="1095251" y="1407554"/>
                  </a:cubicBezTo>
                  <a:lnTo>
                    <a:pt x="1094051" y="1408955"/>
                  </a:lnTo>
                  <a:lnTo>
                    <a:pt x="1109066" y="1402283"/>
                  </a:lnTo>
                  <a:lnTo>
                    <a:pt x="1109468" y="1402465"/>
                  </a:lnTo>
                  <a:cubicBezTo>
                    <a:pt x="1118844" y="1418587"/>
                    <a:pt x="1122902" y="1434066"/>
                    <a:pt x="1123558" y="1447802"/>
                  </a:cubicBezTo>
                  <a:lnTo>
                    <a:pt x="1119152" y="1472106"/>
                  </a:lnTo>
                  <a:lnTo>
                    <a:pt x="1123725" y="1470075"/>
                  </a:lnTo>
                  <a:lnTo>
                    <a:pt x="1124126" y="1470257"/>
                  </a:lnTo>
                  <a:lnTo>
                    <a:pt x="1133584" y="1491863"/>
                  </a:lnTo>
                  <a:lnTo>
                    <a:pt x="1132386" y="1485933"/>
                  </a:lnTo>
                  <a:cubicBezTo>
                    <a:pt x="1131743" y="1478026"/>
                    <a:pt x="1132007" y="1469445"/>
                    <a:pt x="1133454" y="1460232"/>
                  </a:cubicBezTo>
                  <a:lnTo>
                    <a:pt x="1133763" y="1459917"/>
                  </a:lnTo>
                  <a:cubicBezTo>
                    <a:pt x="1170472" y="1453299"/>
                    <a:pt x="1197503" y="1465800"/>
                    <a:pt x="1211807" y="1479998"/>
                  </a:cubicBezTo>
                  <a:lnTo>
                    <a:pt x="1219557" y="1493704"/>
                  </a:lnTo>
                  <a:lnTo>
                    <a:pt x="1220427" y="1487679"/>
                  </a:lnTo>
                  <a:cubicBezTo>
                    <a:pt x="1225483" y="1476297"/>
                    <a:pt x="1234394" y="1463977"/>
                    <a:pt x="1247696" y="1453400"/>
                  </a:cubicBezTo>
                  <a:lnTo>
                    <a:pt x="1251288" y="1451208"/>
                  </a:lnTo>
                  <a:lnTo>
                    <a:pt x="1245280" y="1444011"/>
                  </a:lnTo>
                  <a:lnTo>
                    <a:pt x="1244159" y="1438889"/>
                  </a:lnTo>
                  <a:lnTo>
                    <a:pt x="1237672" y="1447288"/>
                  </a:lnTo>
                  <a:cubicBezTo>
                    <a:pt x="1228986" y="1456775"/>
                    <a:pt x="1220557" y="1459254"/>
                    <a:pt x="1215379" y="1455323"/>
                  </a:cubicBezTo>
                  <a:lnTo>
                    <a:pt x="1213918" y="1453446"/>
                  </a:lnTo>
                  <a:lnTo>
                    <a:pt x="1211544" y="1453583"/>
                  </a:lnTo>
                  <a:cubicBezTo>
                    <a:pt x="1205174" y="1452281"/>
                    <a:pt x="1201485" y="1444307"/>
                    <a:pt x="1202895" y="1431521"/>
                  </a:cubicBezTo>
                  <a:lnTo>
                    <a:pt x="1204937" y="1421107"/>
                  </a:lnTo>
                  <a:lnTo>
                    <a:pt x="1200347" y="1423639"/>
                  </a:lnTo>
                  <a:cubicBezTo>
                    <a:pt x="1167495" y="1435992"/>
                    <a:pt x="1179117" y="1347592"/>
                    <a:pt x="1269615" y="1329933"/>
                  </a:cubicBezTo>
                  <a:lnTo>
                    <a:pt x="1270111" y="1330158"/>
                  </a:lnTo>
                  <a:cubicBezTo>
                    <a:pt x="1293290" y="1370009"/>
                    <a:pt x="1290172" y="1406685"/>
                    <a:pt x="1279714" y="1429292"/>
                  </a:cubicBezTo>
                  <a:lnTo>
                    <a:pt x="1271350" y="1439067"/>
                  </a:lnTo>
                  <a:lnTo>
                    <a:pt x="1301318" y="1429571"/>
                  </a:lnTo>
                  <a:lnTo>
                    <a:pt x="1301814" y="1429796"/>
                  </a:lnTo>
                  <a:lnTo>
                    <a:pt x="1306840" y="1441276"/>
                  </a:lnTo>
                  <a:lnTo>
                    <a:pt x="1305232" y="1433320"/>
                  </a:lnTo>
                  <a:cubicBezTo>
                    <a:pt x="1304437" y="1423547"/>
                    <a:pt x="1304765" y="1412941"/>
                    <a:pt x="1306551" y="1401555"/>
                  </a:cubicBezTo>
                  <a:lnTo>
                    <a:pt x="1306931" y="1401165"/>
                  </a:lnTo>
                  <a:lnTo>
                    <a:pt x="1325283" y="1402030"/>
                  </a:lnTo>
                  <a:lnTo>
                    <a:pt x="1301036" y="1378019"/>
                  </a:lnTo>
                  <a:cubicBezTo>
                    <a:pt x="1291961" y="1363650"/>
                    <a:pt x="1285093" y="1345101"/>
                    <a:pt x="1283154" y="1322131"/>
                  </a:cubicBezTo>
                  <a:lnTo>
                    <a:pt x="1283431" y="1321662"/>
                  </a:lnTo>
                  <a:lnTo>
                    <a:pt x="1309972" y="1313332"/>
                  </a:lnTo>
                  <a:lnTo>
                    <a:pt x="1302723" y="1311465"/>
                  </a:lnTo>
                  <a:cubicBezTo>
                    <a:pt x="1281187" y="1298947"/>
                    <a:pt x="1257593" y="1270695"/>
                    <a:pt x="1253715" y="1224755"/>
                  </a:cubicBezTo>
                  <a:lnTo>
                    <a:pt x="1253992" y="1224285"/>
                  </a:lnTo>
                  <a:cubicBezTo>
                    <a:pt x="1306654" y="1200878"/>
                    <a:pt x="1349931" y="1217781"/>
                    <a:pt x="1366684" y="1235880"/>
                  </a:cubicBezTo>
                  <a:lnTo>
                    <a:pt x="1368234" y="1238343"/>
                  </a:lnTo>
                  <a:lnTo>
                    <a:pt x="1369734" y="1227965"/>
                  </a:lnTo>
                  <a:lnTo>
                    <a:pt x="1364935" y="1215725"/>
                  </a:lnTo>
                  <a:lnTo>
                    <a:pt x="1366588" y="1207299"/>
                  </a:lnTo>
                  <a:lnTo>
                    <a:pt x="1362873" y="1209348"/>
                  </a:lnTo>
                  <a:cubicBezTo>
                    <a:pt x="1352906" y="1213096"/>
                    <a:pt x="1347998" y="1205380"/>
                    <a:pt x="1349618" y="1193518"/>
                  </a:cubicBezTo>
                  <a:lnTo>
                    <a:pt x="1356065" y="1176364"/>
                  </a:lnTo>
                  <a:lnTo>
                    <a:pt x="1354370" y="1175239"/>
                  </a:lnTo>
                  <a:cubicBezTo>
                    <a:pt x="1352466" y="1172150"/>
                    <a:pt x="1351212" y="1167654"/>
                    <a:pt x="1350909" y="1161912"/>
                  </a:cubicBezTo>
                  <a:lnTo>
                    <a:pt x="1351163" y="1153724"/>
                  </a:lnTo>
                  <a:lnTo>
                    <a:pt x="1349386" y="1154365"/>
                  </a:lnTo>
                  <a:lnTo>
                    <a:pt x="1349141" y="1154050"/>
                  </a:lnTo>
                  <a:lnTo>
                    <a:pt x="1347519" y="1155326"/>
                  </a:lnTo>
                  <a:cubicBezTo>
                    <a:pt x="1340721" y="1159240"/>
                    <a:pt x="1335463" y="1157195"/>
                    <a:pt x="1332608" y="1151479"/>
                  </a:cubicBezTo>
                  <a:lnTo>
                    <a:pt x="1332155" y="1127778"/>
                  </a:lnTo>
                  <a:lnTo>
                    <a:pt x="1326250" y="1126670"/>
                  </a:lnTo>
                  <a:cubicBezTo>
                    <a:pt x="1321142" y="1120047"/>
                    <a:pt x="1323367" y="1103547"/>
                    <a:pt x="1335015" y="1087587"/>
                  </a:cubicBezTo>
                  <a:lnTo>
                    <a:pt x="1338752" y="1083718"/>
                  </a:lnTo>
                  <a:lnTo>
                    <a:pt x="1334757" y="1081759"/>
                  </a:lnTo>
                  <a:lnTo>
                    <a:pt x="1331977" y="1077986"/>
                  </a:lnTo>
                  <a:lnTo>
                    <a:pt x="1329738" y="1087206"/>
                  </a:lnTo>
                  <a:cubicBezTo>
                    <a:pt x="1326100" y="1098115"/>
                    <a:pt x="1320121" y="1103210"/>
                    <a:pt x="1314462" y="1101885"/>
                  </a:cubicBezTo>
                  <a:lnTo>
                    <a:pt x="1312586" y="1100886"/>
                  </a:lnTo>
                  <a:lnTo>
                    <a:pt x="1310697" y="1101862"/>
                  </a:lnTo>
                  <a:cubicBezTo>
                    <a:pt x="1305022" y="1103118"/>
                    <a:pt x="1299106" y="1097951"/>
                    <a:pt x="1295601" y="1086998"/>
                  </a:cubicBezTo>
                  <a:lnTo>
                    <a:pt x="1293476" y="1077751"/>
                  </a:lnTo>
                  <a:lnTo>
                    <a:pt x="1290649" y="1081491"/>
                  </a:lnTo>
                  <a:cubicBezTo>
                    <a:pt x="1271115" y="1100784"/>
                    <a:pt x="1251291" y="1044693"/>
                    <a:pt x="1291834" y="998630"/>
                  </a:cubicBezTo>
                  <a:lnTo>
                    <a:pt x="1300646" y="990801"/>
                  </a:lnTo>
                  <a:lnTo>
                    <a:pt x="1306551" y="983378"/>
                  </a:lnTo>
                  <a:lnTo>
                    <a:pt x="1293633" y="966566"/>
                  </a:lnTo>
                  <a:lnTo>
                    <a:pt x="1292542" y="966959"/>
                  </a:lnTo>
                  <a:lnTo>
                    <a:pt x="1291442" y="970666"/>
                  </a:lnTo>
                  <a:cubicBezTo>
                    <a:pt x="1289306" y="973042"/>
                    <a:pt x="1286835" y="974374"/>
                    <a:pt x="1284208" y="974413"/>
                  </a:cubicBezTo>
                  <a:lnTo>
                    <a:pt x="1278976" y="971848"/>
                  </a:lnTo>
                  <a:lnTo>
                    <a:pt x="1277562" y="972357"/>
                  </a:lnTo>
                  <a:lnTo>
                    <a:pt x="1276380" y="970839"/>
                  </a:lnTo>
                  <a:lnTo>
                    <a:pt x="1274459" y="970950"/>
                  </a:lnTo>
                  <a:lnTo>
                    <a:pt x="1273075" y="967418"/>
                  </a:lnTo>
                  <a:lnTo>
                    <a:pt x="1271026" y="975857"/>
                  </a:lnTo>
                  <a:cubicBezTo>
                    <a:pt x="1267388" y="986766"/>
                    <a:pt x="1261409" y="991861"/>
                    <a:pt x="1255750" y="990536"/>
                  </a:cubicBezTo>
                  <a:lnTo>
                    <a:pt x="1253873" y="989537"/>
                  </a:lnTo>
                  <a:lnTo>
                    <a:pt x="1251984" y="990513"/>
                  </a:lnTo>
                  <a:cubicBezTo>
                    <a:pt x="1246309" y="991769"/>
                    <a:pt x="1240393" y="986602"/>
                    <a:pt x="1236888" y="975649"/>
                  </a:cubicBezTo>
                  <a:lnTo>
                    <a:pt x="1234763" y="966402"/>
                  </a:lnTo>
                  <a:lnTo>
                    <a:pt x="1231937" y="970142"/>
                  </a:lnTo>
                  <a:lnTo>
                    <a:pt x="1225893" y="971581"/>
                  </a:lnTo>
                  <a:lnTo>
                    <a:pt x="1238125" y="979795"/>
                  </a:lnTo>
                  <a:cubicBezTo>
                    <a:pt x="1254652" y="998431"/>
                    <a:pt x="1255349" y="1018158"/>
                    <a:pt x="1237823" y="1017243"/>
                  </a:cubicBezTo>
                  <a:lnTo>
                    <a:pt x="1232681" y="1016218"/>
                  </a:lnTo>
                  <a:lnTo>
                    <a:pt x="1237780" y="1025526"/>
                  </a:lnTo>
                  <a:cubicBezTo>
                    <a:pt x="1242994" y="1037286"/>
                    <a:pt x="1241891" y="1046002"/>
                    <a:pt x="1236214" y="1049172"/>
                  </a:cubicBezTo>
                  <a:lnTo>
                    <a:pt x="1233910" y="1049759"/>
                  </a:lnTo>
                  <a:lnTo>
                    <a:pt x="1233085" y="1051990"/>
                  </a:lnTo>
                  <a:cubicBezTo>
                    <a:pt x="1229340" y="1057304"/>
                    <a:pt x="1220557" y="1057493"/>
                    <a:pt x="1209405" y="1051080"/>
                  </a:cubicBezTo>
                  <a:lnTo>
                    <a:pt x="1200680" y="1045038"/>
                  </a:lnTo>
                  <a:lnTo>
                    <a:pt x="1201162" y="1050258"/>
                  </a:lnTo>
                  <a:cubicBezTo>
                    <a:pt x="1200244" y="1067784"/>
                    <a:pt x="1180697" y="1065033"/>
                    <a:pt x="1163887" y="1046652"/>
                  </a:cubicBezTo>
                  <a:lnTo>
                    <a:pt x="1145917" y="1012700"/>
                  </a:lnTo>
                  <a:lnTo>
                    <a:pt x="1135661" y="1009543"/>
                  </a:lnTo>
                  <a:cubicBezTo>
                    <a:pt x="1125198" y="1002790"/>
                    <a:pt x="1114401" y="992083"/>
                    <a:pt x="1106005" y="977306"/>
                  </a:cubicBezTo>
                  <a:lnTo>
                    <a:pt x="1101828" y="967223"/>
                  </a:lnTo>
                  <a:lnTo>
                    <a:pt x="1098949" y="986934"/>
                  </a:lnTo>
                  <a:cubicBezTo>
                    <a:pt x="1092290" y="1010936"/>
                    <a:pt x="1076109" y="1022242"/>
                    <a:pt x="1067351" y="1007034"/>
                  </a:cubicBezTo>
                  <a:lnTo>
                    <a:pt x="1065417" y="1002162"/>
                  </a:lnTo>
                  <a:lnTo>
                    <a:pt x="1060374" y="1011501"/>
                  </a:lnTo>
                  <a:cubicBezTo>
                    <a:pt x="1053338" y="1022268"/>
                    <a:pt x="1045422" y="1026080"/>
                    <a:pt x="1039676" y="1023038"/>
                  </a:cubicBezTo>
                  <a:lnTo>
                    <a:pt x="1037930" y="1021423"/>
                  </a:lnTo>
                  <a:lnTo>
                    <a:pt x="1035609" y="1021943"/>
                  </a:lnTo>
                  <a:lnTo>
                    <a:pt x="1032527" y="1019898"/>
                  </a:lnTo>
                  <a:lnTo>
                    <a:pt x="1031873" y="1021666"/>
                  </a:lnTo>
                  <a:cubicBezTo>
                    <a:pt x="1028843" y="1025967"/>
                    <a:pt x="1021737" y="1026118"/>
                    <a:pt x="1012714" y="1020930"/>
                  </a:cubicBezTo>
                  <a:lnTo>
                    <a:pt x="1005654" y="1016042"/>
                  </a:lnTo>
                  <a:lnTo>
                    <a:pt x="1006044" y="1020265"/>
                  </a:lnTo>
                  <a:cubicBezTo>
                    <a:pt x="1005301" y="1034445"/>
                    <a:pt x="989486" y="1032220"/>
                    <a:pt x="975886" y="1017347"/>
                  </a:cubicBezTo>
                  <a:lnTo>
                    <a:pt x="961346" y="989877"/>
                  </a:lnTo>
                  <a:lnTo>
                    <a:pt x="953048" y="987323"/>
                  </a:lnTo>
                  <a:cubicBezTo>
                    <a:pt x="944581" y="981859"/>
                    <a:pt x="935847" y="973197"/>
                    <a:pt x="929054" y="961240"/>
                  </a:cubicBezTo>
                  <a:lnTo>
                    <a:pt x="923801" y="941738"/>
                  </a:lnTo>
                  <a:lnTo>
                    <a:pt x="923345" y="969031"/>
                  </a:lnTo>
                  <a:cubicBezTo>
                    <a:pt x="917957" y="988450"/>
                    <a:pt x="904864" y="997598"/>
                    <a:pt x="897779" y="985293"/>
                  </a:cubicBezTo>
                  <a:lnTo>
                    <a:pt x="896214" y="981351"/>
                  </a:lnTo>
                  <a:lnTo>
                    <a:pt x="892134" y="988907"/>
                  </a:lnTo>
                  <a:cubicBezTo>
                    <a:pt x="886441" y="997619"/>
                    <a:pt x="880037" y="1000703"/>
                    <a:pt x="875387" y="998242"/>
                  </a:cubicBezTo>
                  <a:lnTo>
                    <a:pt x="873975" y="996936"/>
                  </a:lnTo>
                  <a:lnTo>
                    <a:pt x="872097" y="997356"/>
                  </a:lnTo>
                  <a:cubicBezTo>
                    <a:pt x="866841" y="997150"/>
                    <a:pt x="862850" y="991266"/>
                    <a:pt x="862301" y="980874"/>
                  </a:cubicBezTo>
                  <a:lnTo>
                    <a:pt x="862568" y="972291"/>
                  </a:lnTo>
                  <a:lnTo>
                    <a:pt x="859235" y="974914"/>
                  </a:lnTo>
                  <a:cubicBezTo>
                    <a:pt x="834622" y="989080"/>
                    <a:pt x="832322" y="916976"/>
                    <a:pt x="902266" y="891021"/>
                  </a:cubicBezTo>
                  <a:lnTo>
                    <a:pt x="902692" y="891137"/>
                  </a:lnTo>
                  <a:cubicBezTo>
                    <a:pt x="908624" y="898332"/>
                    <a:pt x="913217" y="905585"/>
                    <a:pt x="916687" y="912719"/>
                  </a:cubicBezTo>
                  <a:lnTo>
                    <a:pt x="917463" y="914954"/>
                  </a:lnTo>
                  <a:lnTo>
                    <a:pt x="939031" y="911777"/>
                  </a:lnTo>
                  <a:lnTo>
                    <a:pt x="938874" y="911693"/>
                  </a:lnTo>
                  <a:lnTo>
                    <a:pt x="938660" y="910936"/>
                  </a:lnTo>
                  <a:lnTo>
                    <a:pt x="922865" y="902007"/>
                  </a:lnTo>
                  <a:cubicBezTo>
                    <a:pt x="916517" y="896705"/>
                    <a:pt x="910330" y="889590"/>
                    <a:pt x="905235" y="880624"/>
                  </a:cubicBezTo>
                  <a:lnTo>
                    <a:pt x="902240" y="869503"/>
                  </a:lnTo>
                  <a:lnTo>
                    <a:pt x="898263" y="882917"/>
                  </a:lnTo>
                  <a:cubicBezTo>
                    <a:pt x="894397" y="887217"/>
                    <a:pt x="889317" y="887736"/>
                    <a:pt x="884328" y="882685"/>
                  </a:cubicBezTo>
                  <a:lnTo>
                    <a:pt x="881811" y="879270"/>
                  </a:lnTo>
                  <a:lnTo>
                    <a:pt x="879786" y="887615"/>
                  </a:lnTo>
                  <a:cubicBezTo>
                    <a:pt x="876494" y="897488"/>
                    <a:pt x="871083" y="902098"/>
                    <a:pt x="865961" y="900899"/>
                  </a:cubicBezTo>
                  <a:lnTo>
                    <a:pt x="864262" y="899994"/>
                  </a:lnTo>
                  <a:lnTo>
                    <a:pt x="864144" y="900056"/>
                  </a:lnTo>
                  <a:lnTo>
                    <a:pt x="861619" y="908568"/>
                  </a:lnTo>
                  <a:cubicBezTo>
                    <a:pt x="857753" y="912868"/>
                    <a:pt x="852674" y="913386"/>
                    <a:pt x="847684" y="908337"/>
                  </a:cubicBezTo>
                  <a:lnTo>
                    <a:pt x="845168" y="904922"/>
                  </a:lnTo>
                  <a:lnTo>
                    <a:pt x="843143" y="913266"/>
                  </a:lnTo>
                  <a:cubicBezTo>
                    <a:pt x="839850" y="923139"/>
                    <a:pt x="834439" y="927750"/>
                    <a:pt x="829317" y="926550"/>
                  </a:cubicBezTo>
                  <a:lnTo>
                    <a:pt x="827620" y="925645"/>
                  </a:lnTo>
                  <a:lnTo>
                    <a:pt x="825910" y="926529"/>
                  </a:lnTo>
                  <a:cubicBezTo>
                    <a:pt x="820775" y="927666"/>
                    <a:pt x="815420" y="922990"/>
                    <a:pt x="812248" y="913077"/>
                  </a:cubicBezTo>
                  <a:lnTo>
                    <a:pt x="810324" y="904709"/>
                  </a:lnTo>
                  <a:lnTo>
                    <a:pt x="807767" y="908093"/>
                  </a:lnTo>
                  <a:cubicBezTo>
                    <a:pt x="790089" y="925553"/>
                    <a:pt x="772147" y="874791"/>
                    <a:pt x="808839" y="833104"/>
                  </a:cubicBezTo>
                  <a:lnTo>
                    <a:pt x="823056" y="820472"/>
                  </a:lnTo>
                  <a:lnTo>
                    <a:pt x="809746" y="803146"/>
                  </a:lnTo>
                  <a:lnTo>
                    <a:pt x="806980" y="809228"/>
                  </a:lnTo>
                  <a:cubicBezTo>
                    <a:pt x="803349" y="812139"/>
                    <a:pt x="798915" y="811983"/>
                    <a:pt x="794549" y="807565"/>
                  </a:cubicBezTo>
                  <a:lnTo>
                    <a:pt x="792033" y="804150"/>
                  </a:lnTo>
                  <a:lnTo>
                    <a:pt x="790007" y="812494"/>
                  </a:lnTo>
                  <a:cubicBezTo>
                    <a:pt x="786714" y="822367"/>
                    <a:pt x="781304" y="826978"/>
                    <a:pt x="776182" y="825778"/>
                  </a:cubicBezTo>
                  <a:lnTo>
                    <a:pt x="774484" y="824874"/>
                  </a:lnTo>
                  <a:lnTo>
                    <a:pt x="772775" y="825757"/>
                  </a:lnTo>
                  <a:cubicBezTo>
                    <a:pt x="767639" y="826894"/>
                    <a:pt x="762284" y="822218"/>
                    <a:pt x="759113" y="812305"/>
                  </a:cubicBezTo>
                  <a:lnTo>
                    <a:pt x="757189" y="803937"/>
                  </a:lnTo>
                  <a:lnTo>
                    <a:pt x="754632" y="807321"/>
                  </a:lnTo>
                  <a:cubicBezTo>
                    <a:pt x="750212" y="811686"/>
                    <a:pt x="745776" y="811787"/>
                    <a:pt x="742181" y="808832"/>
                  </a:cubicBezTo>
                  <a:lnTo>
                    <a:pt x="734849" y="792168"/>
                  </a:lnTo>
                  <a:lnTo>
                    <a:pt x="730378" y="796465"/>
                  </a:lnTo>
                  <a:lnTo>
                    <a:pt x="728680" y="795560"/>
                  </a:lnTo>
                  <a:lnTo>
                    <a:pt x="726970" y="796444"/>
                  </a:lnTo>
                  <a:cubicBezTo>
                    <a:pt x="721835" y="797581"/>
                    <a:pt x="716480" y="792904"/>
                    <a:pt x="713308" y="782992"/>
                  </a:cubicBezTo>
                  <a:lnTo>
                    <a:pt x="711385" y="774623"/>
                  </a:lnTo>
                  <a:lnTo>
                    <a:pt x="708828" y="778007"/>
                  </a:lnTo>
                  <a:cubicBezTo>
                    <a:pt x="698726" y="787985"/>
                    <a:pt x="688537" y="775685"/>
                    <a:pt x="688507" y="755532"/>
                  </a:cubicBezTo>
                  <a:lnTo>
                    <a:pt x="692200" y="741211"/>
                  </a:lnTo>
                  <a:lnTo>
                    <a:pt x="691902" y="741498"/>
                  </a:lnTo>
                  <a:lnTo>
                    <a:pt x="690204" y="740593"/>
                  </a:lnTo>
                  <a:lnTo>
                    <a:pt x="688495" y="741477"/>
                  </a:lnTo>
                  <a:cubicBezTo>
                    <a:pt x="683359" y="742614"/>
                    <a:pt x="678005" y="737937"/>
                    <a:pt x="674833" y="728025"/>
                  </a:cubicBezTo>
                  <a:lnTo>
                    <a:pt x="672909" y="719656"/>
                  </a:lnTo>
                  <a:lnTo>
                    <a:pt x="670352" y="723040"/>
                  </a:lnTo>
                  <a:cubicBezTo>
                    <a:pt x="660250" y="733018"/>
                    <a:pt x="650062" y="720719"/>
                    <a:pt x="650031" y="700565"/>
                  </a:cubicBezTo>
                  <a:lnTo>
                    <a:pt x="656257" y="676425"/>
                  </a:lnTo>
                  <a:lnTo>
                    <a:pt x="647587" y="674016"/>
                  </a:lnTo>
                  <a:lnTo>
                    <a:pt x="646012" y="670078"/>
                  </a:lnTo>
                  <a:lnTo>
                    <a:pt x="641951" y="677643"/>
                  </a:lnTo>
                  <a:cubicBezTo>
                    <a:pt x="636279" y="686370"/>
                    <a:pt x="629883" y="689470"/>
                    <a:pt x="625228" y="687020"/>
                  </a:cubicBezTo>
                  <a:lnTo>
                    <a:pt x="623811" y="685717"/>
                  </a:lnTo>
                  <a:lnTo>
                    <a:pt x="621935" y="686142"/>
                  </a:lnTo>
                  <a:cubicBezTo>
                    <a:pt x="616678" y="685949"/>
                    <a:pt x="612673" y="680075"/>
                    <a:pt x="612098" y="669684"/>
                  </a:cubicBezTo>
                  <a:lnTo>
                    <a:pt x="612344" y="661100"/>
                  </a:lnTo>
                  <a:lnTo>
                    <a:pt x="609017" y="663732"/>
                  </a:lnTo>
                  <a:cubicBezTo>
                    <a:pt x="596728" y="670846"/>
                    <a:pt x="589964" y="656378"/>
                    <a:pt x="595008" y="636866"/>
                  </a:cubicBezTo>
                  <a:lnTo>
                    <a:pt x="606687" y="615833"/>
                  </a:lnTo>
                  <a:lnTo>
                    <a:pt x="603533" y="615711"/>
                  </a:lnTo>
                  <a:lnTo>
                    <a:pt x="596475" y="610820"/>
                  </a:lnTo>
                  <a:lnTo>
                    <a:pt x="596864" y="615044"/>
                  </a:lnTo>
                  <a:cubicBezTo>
                    <a:pt x="595740" y="636313"/>
                    <a:pt x="560720" y="620656"/>
                    <a:pt x="550140" y="580781"/>
                  </a:cubicBezTo>
                  <a:lnTo>
                    <a:pt x="548088" y="565713"/>
                  </a:lnTo>
                  <a:lnTo>
                    <a:pt x="542915" y="568532"/>
                  </a:lnTo>
                  <a:lnTo>
                    <a:pt x="535987" y="562589"/>
                  </a:lnTo>
                  <a:lnTo>
                    <a:pt x="528740" y="573891"/>
                  </a:lnTo>
                  <a:lnTo>
                    <a:pt x="526878" y="573406"/>
                  </a:lnTo>
                  <a:lnTo>
                    <a:pt x="525422" y="574664"/>
                  </a:lnTo>
                  <a:cubicBezTo>
                    <a:pt x="520693" y="576966"/>
                    <a:pt x="514396" y="573666"/>
                    <a:pt x="509002" y="564765"/>
                  </a:cubicBezTo>
                  <a:lnTo>
                    <a:pt x="505181" y="557075"/>
                  </a:lnTo>
                  <a:lnTo>
                    <a:pt x="503483" y="560962"/>
                  </a:lnTo>
                  <a:cubicBezTo>
                    <a:pt x="495984" y="573019"/>
                    <a:pt x="483210" y="563432"/>
                    <a:pt x="478485" y="543841"/>
                  </a:cubicBezTo>
                  <a:lnTo>
                    <a:pt x="478692" y="531881"/>
                  </a:lnTo>
                  <a:lnTo>
                    <a:pt x="477289" y="531938"/>
                  </a:lnTo>
                  <a:lnTo>
                    <a:pt x="476261" y="533565"/>
                  </a:lnTo>
                  <a:cubicBezTo>
                    <a:pt x="472406" y="537144"/>
                    <a:pt x="465422" y="535817"/>
                    <a:pt x="457672" y="528870"/>
                  </a:cubicBezTo>
                  <a:lnTo>
                    <a:pt x="451781" y="522623"/>
                  </a:lnTo>
                  <a:lnTo>
                    <a:pt x="451286" y="526837"/>
                  </a:lnTo>
                  <a:cubicBezTo>
                    <a:pt x="447617" y="540553"/>
                    <a:pt x="432608" y="535096"/>
                    <a:pt x="422388" y="517725"/>
                  </a:cubicBezTo>
                  <a:lnTo>
                    <a:pt x="418895" y="505476"/>
                  </a:lnTo>
                  <a:lnTo>
                    <a:pt x="402707" y="501388"/>
                  </a:lnTo>
                  <a:lnTo>
                    <a:pt x="396815" y="495141"/>
                  </a:lnTo>
                  <a:lnTo>
                    <a:pt x="396320" y="499354"/>
                  </a:lnTo>
                  <a:cubicBezTo>
                    <a:pt x="392651" y="513071"/>
                    <a:pt x="377642" y="507613"/>
                    <a:pt x="367423" y="490243"/>
                  </a:cubicBezTo>
                  <a:lnTo>
                    <a:pt x="359169" y="461303"/>
                  </a:lnTo>
                  <a:lnTo>
                    <a:pt x="358161" y="465729"/>
                  </a:lnTo>
                  <a:cubicBezTo>
                    <a:pt x="354579" y="470269"/>
                    <a:pt x="349543" y="471112"/>
                    <a:pt x="344240" y="466393"/>
                  </a:cubicBezTo>
                  <a:lnTo>
                    <a:pt x="341509" y="463146"/>
                  </a:lnTo>
                  <a:lnTo>
                    <a:pt x="340023" y="471603"/>
                  </a:lnTo>
                  <a:cubicBezTo>
                    <a:pt x="337372" y="481668"/>
                    <a:pt x="332268" y="486616"/>
                    <a:pt x="327080" y="485748"/>
                  </a:cubicBezTo>
                  <a:lnTo>
                    <a:pt x="325327" y="484954"/>
                  </a:lnTo>
                  <a:lnTo>
                    <a:pt x="323678" y="485946"/>
                  </a:lnTo>
                  <a:cubicBezTo>
                    <a:pt x="318626" y="487410"/>
                    <a:pt x="312983" y="483087"/>
                    <a:pt x="309181" y="473399"/>
                  </a:cubicBezTo>
                  <a:lnTo>
                    <a:pt x="306724" y="465171"/>
                  </a:lnTo>
                  <a:lnTo>
                    <a:pt x="304389" y="468712"/>
                  </a:lnTo>
                  <a:cubicBezTo>
                    <a:pt x="294949" y="479318"/>
                    <a:pt x="283992" y="467698"/>
                    <a:pt x="282667" y="447588"/>
                  </a:cubicBezTo>
                  <a:lnTo>
                    <a:pt x="285875" y="430742"/>
                  </a:lnTo>
                  <a:lnTo>
                    <a:pt x="275778" y="441776"/>
                  </a:lnTo>
                  <a:lnTo>
                    <a:pt x="274026" y="440982"/>
                  </a:lnTo>
                  <a:lnTo>
                    <a:pt x="272377" y="441973"/>
                  </a:lnTo>
                  <a:cubicBezTo>
                    <a:pt x="267324" y="443438"/>
                    <a:pt x="261681" y="439114"/>
                    <a:pt x="257880" y="429426"/>
                  </a:cubicBezTo>
                  <a:lnTo>
                    <a:pt x="255423" y="421199"/>
                  </a:lnTo>
                  <a:lnTo>
                    <a:pt x="253088" y="424740"/>
                  </a:lnTo>
                  <a:cubicBezTo>
                    <a:pt x="243647" y="435345"/>
                    <a:pt x="232690" y="423725"/>
                    <a:pt x="231366" y="403615"/>
                  </a:cubicBezTo>
                  <a:lnTo>
                    <a:pt x="234147" y="389011"/>
                  </a:lnTo>
                  <a:lnTo>
                    <a:pt x="225146" y="389440"/>
                  </a:lnTo>
                  <a:lnTo>
                    <a:pt x="222416" y="386193"/>
                  </a:lnTo>
                  <a:lnTo>
                    <a:pt x="220930" y="394651"/>
                  </a:lnTo>
                  <a:cubicBezTo>
                    <a:pt x="218278" y="404715"/>
                    <a:pt x="213175" y="409663"/>
                    <a:pt x="207986" y="408795"/>
                  </a:cubicBezTo>
                  <a:lnTo>
                    <a:pt x="206234" y="408002"/>
                  </a:lnTo>
                  <a:lnTo>
                    <a:pt x="204585" y="408993"/>
                  </a:lnTo>
                  <a:cubicBezTo>
                    <a:pt x="199533" y="410457"/>
                    <a:pt x="193889" y="406134"/>
                    <a:pt x="190088" y="396447"/>
                  </a:cubicBezTo>
                  <a:lnTo>
                    <a:pt x="187631" y="388218"/>
                  </a:lnTo>
                  <a:lnTo>
                    <a:pt x="185296" y="391759"/>
                  </a:lnTo>
                  <a:cubicBezTo>
                    <a:pt x="171134" y="407668"/>
                    <a:pt x="153563" y="373569"/>
                    <a:pt x="170204" y="335821"/>
                  </a:cubicBezTo>
                  <a:lnTo>
                    <a:pt x="171669" y="333372"/>
                  </a:lnTo>
                  <a:lnTo>
                    <a:pt x="150817" y="330703"/>
                  </a:lnTo>
                  <a:lnTo>
                    <a:pt x="150311" y="330313"/>
                  </a:lnTo>
                  <a:lnTo>
                    <a:pt x="156324" y="349449"/>
                  </a:lnTo>
                  <a:cubicBezTo>
                    <a:pt x="157342" y="369577"/>
                    <a:pt x="147808" y="382389"/>
                    <a:pt x="137200" y="372950"/>
                  </a:cubicBezTo>
                  <a:lnTo>
                    <a:pt x="134471" y="369704"/>
                  </a:lnTo>
                  <a:lnTo>
                    <a:pt x="132985" y="378161"/>
                  </a:lnTo>
                  <a:cubicBezTo>
                    <a:pt x="130333" y="388226"/>
                    <a:pt x="125229" y="393174"/>
                    <a:pt x="120041" y="392306"/>
                  </a:cubicBezTo>
                  <a:lnTo>
                    <a:pt x="118288" y="391512"/>
                  </a:lnTo>
                  <a:lnTo>
                    <a:pt x="116639" y="392504"/>
                  </a:lnTo>
                  <a:cubicBezTo>
                    <a:pt x="111587" y="393968"/>
                    <a:pt x="105943" y="389645"/>
                    <a:pt x="102142" y="379957"/>
                  </a:cubicBezTo>
                  <a:lnTo>
                    <a:pt x="99685" y="371729"/>
                  </a:lnTo>
                  <a:lnTo>
                    <a:pt x="97350" y="375271"/>
                  </a:lnTo>
                  <a:cubicBezTo>
                    <a:pt x="80828" y="393830"/>
                    <a:pt x="59665" y="344324"/>
                    <a:pt x="93605" y="300367"/>
                  </a:cubicBezTo>
                  <a:lnTo>
                    <a:pt x="102640" y="291236"/>
                  </a:lnTo>
                  <a:lnTo>
                    <a:pt x="82271" y="288629"/>
                  </a:lnTo>
                  <a:cubicBezTo>
                    <a:pt x="63723" y="280748"/>
                    <a:pt x="41937" y="260443"/>
                    <a:pt x="34198" y="223952"/>
                  </a:cubicBezTo>
                  <a:lnTo>
                    <a:pt x="34375" y="223548"/>
                  </a:lnTo>
                  <a:lnTo>
                    <a:pt x="51752" y="217836"/>
                  </a:lnTo>
                  <a:lnTo>
                    <a:pt x="52425" y="206618"/>
                  </a:lnTo>
                  <a:cubicBezTo>
                    <a:pt x="54366" y="195728"/>
                    <a:pt x="58466" y="183960"/>
                    <a:pt x="65450" y="172207"/>
                  </a:cubicBezTo>
                  <a:lnTo>
                    <a:pt x="85662" y="149345"/>
                  </a:lnTo>
                  <a:lnTo>
                    <a:pt x="59416" y="145986"/>
                  </a:lnTo>
                  <a:cubicBezTo>
                    <a:pt x="36490" y="136246"/>
                    <a:pt x="9564" y="111149"/>
                    <a:pt x="0" y="66048"/>
                  </a:cubicBezTo>
                  <a:lnTo>
                    <a:pt x="217" y="65548"/>
                  </a:lnTo>
                  <a:cubicBezTo>
                    <a:pt x="79160" y="17902"/>
                    <a:pt x="147108" y="75638"/>
                    <a:pt x="114462" y="88529"/>
                  </a:cubicBezTo>
                  <a:lnTo>
                    <a:pt x="109360" y="89732"/>
                  </a:lnTo>
                  <a:lnTo>
                    <a:pt x="117864" y="96082"/>
                  </a:lnTo>
                  <a:lnTo>
                    <a:pt x="122783" y="102630"/>
                  </a:lnTo>
                  <a:lnTo>
                    <a:pt x="140683" y="99227"/>
                  </a:lnTo>
                  <a:cubicBezTo>
                    <a:pt x="191567" y="95969"/>
                    <a:pt x="223666" y="130862"/>
                    <a:pt x="199182" y="140529"/>
                  </a:cubicBezTo>
                  <a:lnTo>
                    <a:pt x="194080" y="141734"/>
                  </a:lnTo>
                  <a:lnTo>
                    <a:pt x="202584" y="148083"/>
                  </a:lnTo>
                  <a:cubicBezTo>
                    <a:pt x="207397" y="152350"/>
                    <a:pt x="210458" y="156580"/>
                    <a:pt x="211834" y="160398"/>
                  </a:cubicBezTo>
                  <a:lnTo>
                    <a:pt x="211516" y="164057"/>
                  </a:lnTo>
                  <a:lnTo>
                    <a:pt x="239139" y="188804"/>
                  </a:lnTo>
                  <a:lnTo>
                    <a:pt x="245297" y="200687"/>
                  </a:lnTo>
                  <a:lnTo>
                    <a:pt x="259895" y="194012"/>
                  </a:lnTo>
                  <a:lnTo>
                    <a:pt x="236231" y="175807"/>
                  </a:lnTo>
                  <a:cubicBezTo>
                    <a:pt x="225438" y="162678"/>
                    <a:pt x="216316" y="145128"/>
                    <a:pt x="211533" y="122578"/>
                  </a:cubicBezTo>
                  <a:lnTo>
                    <a:pt x="211751" y="122078"/>
                  </a:lnTo>
                  <a:cubicBezTo>
                    <a:pt x="251222" y="98255"/>
                    <a:pt x="287945" y="100778"/>
                    <a:pt x="310719" y="110868"/>
                  </a:cubicBezTo>
                  <a:lnTo>
                    <a:pt x="315460" y="113752"/>
                  </a:lnTo>
                  <a:lnTo>
                    <a:pt x="319943" y="110206"/>
                  </a:lnTo>
                  <a:cubicBezTo>
                    <a:pt x="378582" y="74530"/>
                    <a:pt x="436498" y="107298"/>
                    <a:pt x="411439" y="125053"/>
                  </a:cubicBezTo>
                  <a:lnTo>
                    <a:pt x="406770" y="127437"/>
                  </a:lnTo>
                  <a:lnTo>
                    <a:pt x="413858" y="130442"/>
                  </a:lnTo>
                  <a:lnTo>
                    <a:pt x="425443" y="106734"/>
                  </a:lnTo>
                  <a:lnTo>
                    <a:pt x="434478" y="97604"/>
                  </a:lnTo>
                  <a:lnTo>
                    <a:pt x="414110" y="94997"/>
                  </a:lnTo>
                  <a:cubicBezTo>
                    <a:pt x="395561" y="87116"/>
                    <a:pt x="373775" y="66811"/>
                    <a:pt x="366037" y="30319"/>
                  </a:cubicBezTo>
                  <a:lnTo>
                    <a:pt x="366213" y="29916"/>
                  </a:lnTo>
                  <a:cubicBezTo>
                    <a:pt x="382180" y="20278"/>
                    <a:pt x="397592" y="15969"/>
                    <a:pt x="411316" y="15090"/>
                  </a:cubicBezTo>
                  <a:cubicBezTo>
                    <a:pt x="452485" y="12454"/>
                    <a:pt x="478457" y="40685"/>
                    <a:pt x="458647" y="48509"/>
                  </a:cubicBezTo>
                  <a:lnTo>
                    <a:pt x="454519" y="49482"/>
                  </a:lnTo>
                  <a:lnTo>
                    <a:pt x="461398" y="54620"/>
                  </a:lnTo>
                  <a:lnTo>
                    <a:pt x="466587" y="61527"/>
                  </a:lnTo>
                  <a:lnTo>
                    <a:pt x="479862" y="57164"/>
                  </a:lnTo>
                  <a:lnTo>
                    <a:pt x="504501" y="59855"/>
                  </a:lnTo>
                  <a:lnTo>
                    <a:pt x="480061" y="29306"/>
                  </a:lnTo>
                  <a:lnTo>
                    <a:pt x="480134" y="28872"/>
                  </a:lnTo>
                  <a:cubicBezTo>
                    <a:pt x="506564" y="2549"/>
                    <a:pt x="535908" y="-2542"/>
                    <a:pt x="555748" y="100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7905E57F-099C-485B-A2BA-42A4CFD88534}"/>
                </a:ext>
              </a:extLst>
            </p:cNvPr>
            <p:cNvSpPr/>
            <p:nvPr/>
          </p:nvSpPr>
          <p:spPr>
            <a:xfrm>
              <a:off x="1794273" y="2114512"/>
              <a:ext cx="1321207" cy="1747854"/>
            </a:xfrm>
            <a:custGeom>
              <a:avLst/>
              <a:gdLst>
                <a:gd name="connsiteX0" fmla="*/ 1690920 w 1786319"/>
                <a:gd name="connsiteY0" fmla="*/ 2369788 h 2455878"/>
                <a:gd name="connsiteX1" fmla="*/ 1740467 w 1786319"/>
                <a:gd name="connsiteY1" fmla="*/ 2432479 h 2455878"/>
                <a:gd name="connsiteX2" fmla="*/ 1737265 w 1786319"/>
                <a:gd name="connsiteY2" fmla="*/ 2430846 h 2455878"/>
                <a:gd name="connsiteX3" fmla="*/ 1738894 w 1786319"/>
                <a:gd name="connsiteY3" fmla="*/ 2437937 h 2455878"/>
                <a:gd name="connsiteX4" fmla="*/ 1733455 w 1786319"/>
                <a:gd name="connsiteY4" fmla="*/ 2453249 h 2455878"/>
                <a:gd name="connsiteX5" fmla="*/ 1731825 w 1786319"/>
                <a:gd name="connsiteY5" fmla="*/ 2453207 h 2455878"/>
                <a:gd name="connsiteX6" fmla="*/ 1730865 w 1786319"/>
                <a:gd name="connsiteY6" fmla="*/ 2454526 h 2455878"/>
                <a:gd name="connsiteX7" fmla="*/ 1715409 w 1786319"/>
                <a:gd name="connsiteY7" fmla="*/ 2449512 h 2455878"/>
                <a:gd name="connsiteX8" fmla="*/ 1710777 w 1786319"/>
                <a:gd name="connsiteY8" fmla="*/ 2443899 h 2455878"/>
                <a:gd name="connsiteX9" fmla="*/ 1710123 w 1786319"/>
                <a:gd name="connsiteY9" fmla="*/ 2447434 h 2455878"/>
                <a:gd name="connsiteX10" fmla="*/ 1690586 w 1786319"/>
                <a:gd name="connsiteY10" fmla="*/ 2369953 h 2455878"/>
                <a:gd name="connsiteX11" fmla="*/ 1403821 w 1786319"/>
                <a:gd name="connsiteY11" fmla="*/ 2352637 h 2455878"/>
                <a:gd name="connsiteX12" fmla="*/ 1459240 w 1786319"/>
                <a:gd name="connsiteY12" fmla="*/ 2422760 h 2455878"/>
                <a:gd name="connsiteX13" fmla="*/ 1455659 w 1786319"/>
                <a:gd name="connsiteY13" fmla="*/ 2420932 h 2455878"/>
                <a:gd name="connsiteX14" fmla="*/ 1457481 w 1786319"/>
                <a:gd name="connsiteY14" fmla="*/ 2428865 h 2455878"/>
                <a:gd name="connsiteX15" fmla="*/ 1451398 w 1786319"/>
                <a:gd name="connsiteY15" fmla="*/ 2445992 h 2455878"/>
                <a:gd name="connsiteX16" fmla="*/ 1449575 w 1786319"/>
                <a:gd name="connsiteY16" fmla="*/ 2445945 h 2455878"/>
                <a:gd name="connsiteX17" fmla="*/ 1448501 w 1786319"/>
                <a:gd name="connsiteY17" fmla="*/ 2447420 h 2455878"/>
                <a:gd name="connsiteX18" fmla="*/ 1431212 w 1786319"/>
                <a:gd name="connsiteY18" fmla="*/ 2441812 h 2455878"/>
                <a:gd name="connsiteX19" fmla="*/ 1426031 w 1786319"/>
                <a:gd name="connsiteY19" fmla="*/ 2435534 h 2455878"/>
                <a:gd name="connsiteX20" fmla="*/ 1425300 w 1786319"/>
                <a:gd name="connsiteY20" fmla="*/ 2439488 h 2455878"/>
                <a:gd name="connsiteX21" fmla="*/ 1403447 w 1786319"/>
                <a:gd name="connsiteY21" fmla="*/ 2352822 h 2455878"/>
                <a:gd name="connsiteX22" fmla="*/ 1674394 w 1786319"/>
                <a:gd name="connsiteY22" fmla="*/ 2303835 h 2455878"/>
                <a:gd name="connsiteX23" fmla="*/ 1668594 w 1786319"/>
                <a:gd name="connsiteY23" fmla="*/ 2311344 h 2455878"/>
                <a:gd name="connsiteX24" fmla="*/ 1662225 w 1786319"/>
                <a:gd name="connsiteY24" fmla="*/ 2315968 h 2455878"/>
                <a:gd name="connsiteX25" fmla="*/ 1681923 w 1786319"/>
                <a:gd name="connsiteY25" fmla="*/ 2312388 h 2455878"/>
                <a:gd name="connsiteX26" fmla="*/ 1682217 w 1786319"/>
                <a:gd name="connsiteY26" fmla="*/ 2312618 h 2455878"/>
                <a:gd name="connsiteX27" fmla="*/ 1683814 w 1786319"/>
                <a:gd name="connsiteY27" fmla="*/ 2321685 h 2455878"/>
                <a:gd name="connsiteX28" fmla="*/ 1684081 w 1786319"/>
                <a:gd name="connsiteY28" fmla="*/ 2312462 h 2455878"/>
                <a:gd name="connsiteX29" fmla="*/ 1675395 w 1786319"/>
                <a:gd name="connsiteY29" fmla="*/ 2308414 h 2455878"/>
                <a:gd name="connsiteX30" fmla="*/ 1385335 w 1786319"/>
                <a:gd name="connsiteY30" fmla="*/ 2278866 h 2455878"/>
                <a:gd name="connsiteX31" fmla="*/ 1378848 w 1786319"/>
                <a:gd name="connsiteY31" fmla="*/ 2287265 h 2455878"/>
                <a:gd name="connsiteX32" fmla="*/ 1371724 w 1786319"/>
                <a:gd name="connsiteY32" fmla="*/ 2292438 h 2455878"/>
                <a:gd name="connsiteX33" fmla="*/ 1390639 w 1786319"/>
                <a:gd name="connsiteY33" fmla="*/ 2289000 h 2455878"/>
                <a:gd name="connsiteX34" fmla="*/ 1386456 w 1786319"/>
                <a:gd name="connsiteY34" fmla="*/ 2283988 h 2455878"/>
                <a:gd name="connsiteX35" fmla="*/ 1690901 w 1786319"/>
                <a:gd name="connsiteY35" fmla="*/ 2206491 h 2455878"/>
                <a:gd name="connsiteX36" fmla="*/ 1690827 w 1786319"/>
                <a:gd name="connsiteY36" fmla="*/ 2208431 h 2455878"/>
                <a:gd name="connsiteX37" fmla="*/ 1691886 w 1786319"/>
                <a:gd name="connsiteY37" fmla="*/ 2208095 h 2455878"/>
                <a:gd name="connsiteX38" fmla="*/ 1693813 w 1786319"/>
                <a:gd name="connsiteY38" fmla="*/ 2121632 h 2455878"/>
                <a:gd name="connsiteX39" fmla="*/ 1693990 w 1786319"/>
                <a:gd name="connsiteY39" fmla="*/ 2126540 h 2455878"/>
                <a:gd name="connsiteX40" fmla="*/ 1693191 w 1786319"/>
                <a:gd name="connsiteY40" fmla="*/ 2147226 h 2455878"/>
                <a:gd name="connsiteX41" fmla="*/ 1710005 w 1786319"/>
                <a:gd name="connsiteY41" fmla="*/ 2148018 h 2455878"/>
                <a:gd name="connsiteX42" fmla="*/ 1170013 w 1786319"/>
                <a:gd name="connsiteY42" fmla="*/ 2074005 h 2455878"/>
                <a:gd name="connsiteX43" fmla="*/ 1214852 w 1786319"/>
                <a:gd name="connsiteY43" fmla="*/ 2130740 h 2455878"/>
                <a:gd name="connsiteX44" fmla="*/ 1211954 w 1786319"/>
                <a:gd name="connsiteY44" fmla="*/ 2129262 h 2455878"/>
                <a:gd name="connsiteX45" fmla="*/ 1213429 w 1786319"/>
                <a:gd name="connsiteY45" fmla="*/ 2135680 h 2455878"/>
                <a:gd name="connsiteX46" fmla="*/ 1208506 w 1786319"/>
                <a:gd name="connsiteY46" fmla="*/ 2149537 h 2455878"/>
                <a:gd name="connsiteX47" fmla="*/ 1207031 w 1786319"/>
                <a:gd name="connsiteY47" fmla="*/ 2149499 h 2455878"/>
                <a:gd name="connsiteX48" fmla="*/ 1206162 w 1786319"/>
                <a:gd name="connsiteY48" fmla="*/ 2150692 h 2455878"/>
                <a:gd name="connsiteX49" fmla="*/ 1192175 w 1786319"/>
                <a:gd name="connsiteY49" fmla="*/ 2146156 h 2455878"/>
                <a:gd name="connsiteX50" fmla="*/ 1187983 w 1786319"/>
                <a:gd name="connsiteY50" fmla="*/ 2141076 h 2455878"/>
                <a:gd name="connsiteX51" fmla="*/ 1187390 w 1786319"/>
                <a:gd name="connsiteY51" fmla="*/ 2144275 h 2455878"/>
                <a:gd name="connsiteX52" fmla="*/ 1169710 w 1786319"/>
                <a:gd name="connsiteY52" fmla="*/ 2074154 h 2455878"/>
                <a:gd name="connsiteX53" fmla="*/ 1389944 w 1786319"/>
                <a:gd name="connsiteY53" fmla="*/ 2035800 h 2455878"/>
                <a:gd name="connsiteX54" fmla="*/ 1390373 w 1786319"/>
                <a:gd name="connsiteY54" fmla="*/ 2036135 h 2455878"/>
                <a:gd name="connsiteX55" fmla="*/ 1339358 w 1786319"/>
                <a:gd name="connsiteY55" fmla="*/ 2140909 h 2455878"/>
                <a:gd name="connsiteX56" fmla="*/ 1339478 w 1786319"/>
                <a:gd name="connsiteY56" fmla="*/ 2135668 h 2455878"/>
                <a:gd name="connsiteX57" fmla="*/ 1331191 w 1786319"/>
                <a:gd name="connsiteY57" fmla="*/ 2142298 h 2455878"/>
                <a:gd name="connsiteX58" fmla="*/ 1307630 w 1786319"/>
                <a:gd name="connsiteY58" fmla="*/ 2144840 h 2455878"/>
                <a:gd name="connsiteX59" fmla="*/ 1306653 w 1786319"/>
                <a:gd name="connsiteY59" fmla="*/ 2142673 h 2455878"/>
                <a:gd name="connsiteX60" fmla="*/ 1304313 w 1786319"/>
                <a:gd name="connsiteY60" fmla="*/ 2142245 h 2455878"/>
                <a:gd name="connsiteX61" fmla="*/ 1301119 w 1786319"/>
                <a:gd name="connsiteY61" fmla="*/ 2118764 h 2455878"/>
                <a:gd name="connsiteX62" fmla="*/ 1305562 w 1786319"/>
                <a:gd name="connsiteY62" fmla="*/ 2109126 h 2455878"/>
                <a:gd name="connsiteX63" fmla="*/ 1300504 w 1786319"/>
                <a:gd name="connsiteY63" fmla="*/ 2110503 h 2455878"/>
                <a:gd name="connsiteX64" fmla="*/ 1389944 w 1786319"/>
                <a:gd name="connsiteY64" fmla="*/ 2035800 h 2455878"/>
                <a:gd name="connsiteX65" fmla="*/ 1431504 w 1786319"/>
                <a:gd name="connsiteY65" fmla="*/ 2008281 h 2455878"/>
                <a:gd name="connsiteX66" fmla="*/ 1498316 w 1786319"/>
                <a:gd name="connsiteY66" fmla="*/ 2072532 h 2455878"/>
                <a:gd name="connsiteX67" fmla="*/ 1493119 w 1786319"/>
                <a:gd name="connsiteY67" fmla="*/ 2071837 h 2455878"/>
                <a:gd name="connsiteX68" fmla="*/ 1498799 w 1786319"/>
                <a:gd name="connsiteY68" fmla="*/ 2080803 h 2455878"/>
                <a:gd name="connsiteX69" fmla="*/ 1498741 w 1786319"/>
                <a:gd name="connsiteY69" fmla="*/ 2104500 h 2455878"/>
                <a:gd name="connsiteX70" fmla="*/ 1496478 w 1786319"/>
                <a:gd name="connsiteY70" fmla="*/ 2105233 h 2455878"/>
                <a:gd name="connsiteX71" fmla="*/ 1495796 w 1786319"/>
                <a:gd name="connsiteY71" fmla="*/ 2107511 h 2455878"/>
                <a:gd name="connsiteX72" fmla="*/ 1472107 w 1786319"/>
                <a:gd name="connsiteY72" fmla="*/ 2108108 h 2455878"/>
                <a:gd name="connsiteX73" fmla="*/ 1463015 w 1786319"/>
                <a:gd name="connsiteY73" fmla="*/ 2102633 h 2455878"/>
                <a:gd name="connsiteX74" fmla="*/ 1463828 w 1786319"/>
                <a:gd name="connsiteY74" fmla="*/ 2107812 h 2455878"/>
                <a:gd name="connsiteX75" fmla="*/ 1462725 w 1786319"/>
                <a:gd name="connsiteY75" fmla="*/ 2111094 h 2455878"/>
                <a:gd name="connsiteX76" fmla="*/ 1491707 w 1786319"/>
                <a:gd name="connsiteY76" fmla="*/ 2127987 h 2455878"/>
                <a:gd name="connsiteX77" fmla="*/ 1493787 w 1786319"/>
                <a:gd name="connsiteY77" fmla="*/ 2165378 h 2455878"/>
                <a:gd name="connsiteX78" fmla="*/ 1488591 w 1786319"/>
                <a:gd name="connsiteY78" fmla="*/ 2164683 h 2455878"/>
                <a:gd name="connsiteX79" fmla="*/ 1494271 w 1786319"/>
                <a:gd name="connsiteY79" fmla="*/ 2173648 h 2455878"/>
                <a:gd name="connsiteX80" fmla="*/ 1494212 w 1786319"/>
                <a:gd name="connsiteY80" fmla="*/ 2197345 h 2455878"/>
                <a:gd name="connsiteX81" fmla="*/ 1491949 w 1786319"/>
                <a:gd name="connsiteY81" fmla="*/ 2198078 h 2455878"/>
                <a:gd name="connsiteX82" fmla="*/ 1491268 w 1786319"/>
                <a:gd name="connsiteY82" fmla="*/ 2200356 h 2455878"/>
                <a:gd name="connsiteX83" fmla="*/ 1467579 w 1786319"/>
                <a:gd name="connsiteY83" fmla="*/ 2200953 h 2455878"/>
                <a:gd name="connsiteX84" fmla="*/ 1458487 w 1786319"/>
                <a:gd name="connsiteY84" fmla="*/ 2195479 h 2455878"/>
                <a:gd name="connsiteX85" fmla="*/ 1459299 w 1786319"/>
                <a:gd name="connsiteY85" fmla="*/ 2200658 h 2455878"/>
                <a:gd name="connsiteX86" fmla="*/ 1447389 w 1786319"/>
                <a:gd name="connsiteY86" fmla="*/ 2213102 h 2455878"/>
                <a:gd name="connsiteX87" fmla="*/ 1424290 w 1786319"/>
                <a:gd name="connsiteY87" fmla="*/ 2200725 h 2455878"/>
                <a:gd name="connsiteX88" fmla="*/ 1427896 w 1786319"/>
                <a:gd name="connsiteY88" fmla="*/ 2221521 h 2455878"/>
                <a:gd name="connsiteX89" fmla="*/ 1452311 w 1786319"/>
                <a:gd name="connsiteY89" fmla="*/ 2231441 h 2455878"/>
                <a:gd name="connsiteX90" fmla="*/ 1466035 w 1786319"/>
                <a:gd name="connsiteY90" fmla="*/ 2284623 h 2455878"/>
                <a:gd name="connsiteX91" fmla="*/ 1462452 w 1786319"/>
                <a:gd name="connsiteY91" fmla="*/ 2282795 h 2455878"/>
                <a:gd name="connsiteX92" fmla="*/ 1464276 w 1786319"/>
                <a:gd name="connsiteY92" fmla="*/ 2290728 h 2455878"/>
                <a:gd name="connsiteX93" fmla="*/ 1458192 w 1786319"/>
                <a:gd name="connsiteY93" fmla="*/ 2307855 h 2455878"/>
                <a:gd name="connsiteX94" fmla="*/ 1456368 w 1786319"/>
                <a:gd name="connsiteY94" fmla="*/ 2307809 h 2455878"/>
                <a:gd name="connsiteX95" fmla="*/ 1455295 w 1786319"/>
                <a:gd name="connsiteY95" fmla="*/ 2309283 h 2455878"/>
                <a:gd name="connsiteX96" fmla="*/ 1438006 w 1786319"/>
                <a:gd name="connsiteY96" fmla="*/ 2303676 h 2455878"/>
                <a:gd name="connsiteX97" fmla="*/ 1432826 w 1786319"/>
                <a:gd name="connsiteY97" fmla="*/ 2297397 h 2455878"/>
                <a:gd name="connsiteX98" fmla="*/ 1432093 w 1786319"/>
                <a:gd name="connsiteY98" fmla="*/ 2301351 h 2455878"/>
                <a:gd name="connsiteX99" fmla="*/ 1405332 w 1786319"/>
                <a:gd name="connsiteY99" fmla="*/ 2290919 h 2455878"/>
                <a:gd name="connsiteX100" fmla="*/ 1404736 w 1786319"/>
                <a:gd name="connsiteY100" fmla="*/ 2288146 h 2455878"/>
                <a:gd name="connsiteX101" fmla="*/ 1402068 w 1786319"/>
                <a:gd name="connsiteY101" fmla="*/ 2291264 h 2455878"/>
                <a:gd name="connsiteX102" fmla="*/ 1394616 w 1786319"/>
                <a:gd name="connsiteY102" fmla="*/ 2291700 h 2455878"/>
                <a:gd name="connsiteX103" fmla="*/ 1398314 w 1786319"/>
                <a:gd name="connsiteY103" fmla="*/ 2312706 h 2455878"/>
                <a:gd name="connsiteX104" fmla="*/ 1354959 w 1786319"/>
                <a:gd name="connsiteY104" fmla="*/ 2369049 h 2455878"/>
                <a:gd name="connsiteX105" fmla="*/ 1355051 w 1786319"/>
                <a:gd name="connsiteY105" fmla="*/ 2365029 h 2455878"/>
                <a:gd name="connsiteX106" fmla="*/ 1348695 w 1786319"/>
                <a:gd name="connsiteY106" fmla="*/ 2370114 h 2455878"/>
                <a:gd name="connsiteX107" fmla="*/ 1330625 w 1786319"/>
                <a:gd name="connsiteY107" fmla="*/ 2372065 h 2455878"/>
                <a:gd name="connsiteX108" fmla="*/ 1329875 w 1786319"/>
                <a:gd name="connsiteY108" fmla="*/ 2370401 h 2455878"/>
                <a:gd name="connsiteX109" fmla="*/ 1328081 w 1786319"/>
                <a:gd name="connsiteY109" fmla="*/ 2370074 h 2455878"/>
                <a:gd name="connsiteX110" fmla="*/ 1325630 w 1786319"/>
                <a:gd name="connsiteY110" fmla="*/ 2352065 h 2455878"/>
                <a:gd name="connsiteX111" fmla="*/ 1329039 w 1786319"/>
                <a:gd name="connsiteY111" fmla="*/ 2344672 h 2455878"/>
                <a:gd name="connsiteX112" fmla="*/ 1325159 w 1786319"/>
                <a:gd name="connsiteY112" fmla="*/ 2345728 h 2455878"/>
                <a:gd name="connsiteX113" fmla="*/ 1349477 w 1786319"/>
                <a:gd name="connsiteY113" fmla="*/ 2296481 h 2455878"/>
                <a:gd name="connsiteX114" fmla="*/ 1356484 w 1786319"/>
                <a:gd name="connsiteY114" fmla="*/ 2295208 h 2455878"/>
                <a:gd name="connsiteX115" fmla="*/ 1355094 w 1786319"/>
                <a:gd name="connsiteY115" fmla="*/ 2293423 h 2455878"/>
                <a:gd name="connsiteX116" fmla="*/ 1352719 w 1786319"/>
                <a:gd name="connsiteY116" fmla="*/ 2293560 h 2455878"/>
                <a:gd name="connsiteX117" fmla="*/ 1344071 w 1786319"/>
                <a:gd name="connsiteY117" fmla="*/ 2271498 h 2455878"/>
                <a:gd name="connsiteX118" fmla="*/ 1346113 w 1786319"/>
                <a:gd name="connsiteY118" fmla="*/ 2261084 h 2455878"/>
                <a:gd name="connsiteX119" fmla="*/ 1341522 w 1786319"/>
                <a:gd name="connsiteY119" fmla="*/ 2263616 h 2455878"/>
                <a:gd name="connsiteX120" fmla="*/ 1380484 w 1786319"/>
                <a:gd name="connsiteY120" fmla="*/ 2179513 h 2455878"/>
                <a:gd name="connsiteX121" fmla="*/ 1404901 w 1786319"/>
                <a:gd name="connsiteY121" fmla="*/ 2171776 h 2455878"/>
                <a:gd name="connsiteX122" fmla="*/ 1398960 w 1786319"/>
                <a:gd name="connsiteY122" fmla="*/ 2162094 h 2455878"/>
                <a:gd name="connsiteX123" fmla="*/ 1394868 w 1786319"/>
                <a:gd name="connsiteY123" fmla="*/ 2103557 h 2455878"/>
                <a:gd name="connsiteX124" fmla="*/ 1395248 w 1786319"/>
                <a:gd name="connsiteY124" fmla="*/ 2103168 h 2455878"/>
                <a:gd name="connsiteX125" fmla="*/ 1425169 w 1786319"/>
                <a:gd name="connsiteY125" fmla="*/ 2104577 h 2455878"/>
                <a:gd name="connsiteX126" fmla="*/ 1403487 w 1786319"/>
                <a:gd name="connsiteY126" fmla="*/ 2069249 h 2455878"/>
                <a:gd name="connsiteX127" fmla="*/ 1399396 w 1786319"/>
                <a:gd name="connsiteY127" fmla="*/ 2010712 h 2455878"/>
                <a:gd name="connsiteX128" fmla="*/ 1399776 w 1786319"/>
                <a:gd name="connsiteY128" fmla="*/ 2010322 h 2455878"/>
                <a:gd name="connsiteX129" fmla="*/ 1431504 w 1786319"/>
                <a:gd name="connsiteY129" fmla="*/ 2008281 h 2455878"/>
                <a:gd name="connsiteX130" fmla="*/ 1686413 w 1786319"/>
                <a:gd name="connsiteY130" fmla="*/ 1939061 h 2455878"/>
                <a:gd name="connsiteX131" fmla="*/ 1687642 w 1786319"/>
                <a:gd name="connsiteY131" fmla="*/ 1951327 h 2455878"/>
                <a:gd name="connsiteX132" fmla="*/ 1688144 w 1786319"/>
                <a:gd name="connsiteY132" fmla="*/ 1965163 h 2455878"/>
                <a:gd name="connsiteX133" fmla="*/ 1711575 w 1786319"/>
                <a:gd name="connsiteY133" fmla="*/ 1966267 h 2455878"/>
                <a:gd name="connsiteX134" fmla="*/ 1698959 w 1786319"/>
                <a:gd name="connsiteY134" fmla="*/ 1959506 h 2455878"/>
                <a:gd name="connsiteX135" fmla="*/ 1501851 w 1786319"/>
                <a:gd name="connsiteY135" fmla="*/ 1880372 h 2455878"/>
                <a:gd name="connsiteX136" fmla="*/ 1546690 w 1786319"/>
                <a:gd name="connsiteY136" fmla="*/ 1937108 h 2455878"/>
                <a:gd name="connsiteX137" fmla="*/ 1543792 w 1786319"/>
                <a:gd name="connsiteY137" fmla="*/ 1935629 h 2455878"/>
                <a:gd name="connsiteX138" fmla="*/ 1545267 w 1786319"/>
                <a:gd name="connsiteY138" fmla="*/ 1942047 h 2455878"/>
                <a:gd name="connsiteX139" fmla="*/ 1540345 w 1786319"/>
                <a:gd name="connsiteY139" fmla="*/ 1955905 h 2455878"/>
                <a:gd name="connsiteX140" fmla="*/ 1538869 w 1786319"/>
                <a:gd name="connsiteY140" fmla="*/ 1955867 h 2455878"/>
                <a:gd name="connsiteX141" fmla="*/ 1538000 w 1786319"/>
                <a:gd name="connsiteY141" fmla="*/ 1957060 h 2455878"/>
                <a:gd name="connsiteX142" fmla="*/ 1524013 w 1786319"/>
                <a:gd name="connsiteY142" fmla="*/ 1952523 h 2455878"/>
                <a:gd name="connsiteX143" fmla="*/ 1519821 w 1786319"/>
                <a:gd name="connsiteY143" fmla="*/ 1947443 h 2455878"/>
                <a:gd name="connsiteX144" fmla="*/ 1519228 w 1786319"/>
                <a:gd name="connsiteY144" fmla="*/ 1950642 h 2455878"/>
                <a:gd name="connsiteX145" fmla="*/ 1501548 w 1786319"/>
                <a:gd name="connsiteY145" fmla="*/ 1880522 h 2455878"/>
                <a:gd name="connsiteX146" fmla="*/ 1659187 w 1786319"/>
                <a:gd name="connsiteY146" fmla="*/ 1878721 h 2455878"/>
                <a:gd name="connsiteX147" fmla="*/ 1648883 w 1786319"/>
                <a:gd name="connsiteY147" fmla="*/ 1890764 h 2455878"/>
                <a:gd name="connsiteX148" fmla="*/ 1660602 w 1786319"/>
                <a:gd name="connsiteY148" fmla="*/ 1887051 h 2455878"/>
                <a:gd name="connsiteX149" fmla="*/ 1396186 w 1786319"/>
                <a:gd name="connsiteY149" fmla="*/ 1866478 h 2455878"/>
                <a:gd name="connsiteX150" fmla="*/ 1390192 w 1786319"/>
                <a:gd name="connsiteY150" fmla="*/ 1899549 h 2455878"/>
                <a:gd name="connsiteX151" fmla="*/ 1392264 w 1786319"/>
                <a:gd name="connsiteY151" fmla="*/ 1899647 h 2455878"/>
                <a:gd name="connsiteX152" fmla="*/ 1396430 w 1786319"/>
                <a:gd name="connsiteY152" fmla="*/ 1898327 h 2455878"/>
                <a:gd name="connsiteX153" fmla="*/ 1396926 w 1786319"/>
                <a:gd name="connsiteY153" fmla="*/ 1898552 h 2455878"/>
                <a:gd name="connsiteX154" fmla="*/ 1397514 w 1786319"/>
                <a:gd name="connsiteY154" fmla="*/ 1899894 h 2455878"/>
                <a:gd name="connsiteX155" fmla="*/ 1424467 w 1786319"/>
                <a:gd name="connsiteY155" fmla="*/ 1901164 h 2455878"/>
                <a:gd name="connsiteX156" fmla="*/ 1406208 w 1786319"/>
                <a:gd name="connsiteY156" fmla="*/ 1886507 h 2455878"/>
                <a:gd name="connsiteX157" fmla="*/ 1677382 w 1786319"/>
                <a:gd name="connsiteY157" fmla="*/ 1848987 h 2455878"/>
                <a:gd name="connsiteX158" fmla="*/ 1679856 w 1786319"/>
                <a:gd name="connsiteY158" fmla="*/ 1873668 h 2455878"/>
                <a:gd name="connsiteX159" fmla="*/ 1706542 w 1786319"/>
                <a:gd name="connsiteY159" fmla="*/ 1874927 h 2455878"/>
                <a:gd name="connsiteX160" fmla="*/ 1686812 w 1786319"/>
                <a:gd name="connsiteY160" fmla="*/ 1864354 h 2455878"/>
                <a:gd name="connsiteX161" fmla="*/ 1158785 w 1786319"/>
                <a:gd name="connsiteY161" fmla="*/ 1817655 h 2455878"/>
                <a:gd name="connsiteX162" fmla="*/ 1159132 w 1786319"/>
                <a:gd name="connsiteY162" fmla="*/ 1817926 h 2455878"/>
                <a:gd name="connsiteX163" fmla="*/ 1117857 w 1786319"/>
                <a:gd name="connsiteY163" fmla="*/ 1902698 h 2455878"/>
                <a:gd name="connsiteX164" fmla="*/ 1117954 w 1786319"/>
                <a:gd name="connsiteY164" fmla="*/ 1898457 h 2455878"/>
                <a:gd name="connsiteX165" fmla="*/ 1111248 w 1786319"/>
                <a:gd name="connsiteY165" fmla="*/ 1903822 h 2455878"/>
                <a:gd name="connsiteX166" fmla="*/ 1092186 w 1786319"/>
                <a:gd name="connsiteY166" fmla="*/ 1905879 h 2455878"/>
                <a:gd name="connsiteX167" fmla="*/ 1091395 w 1786319"/>
                <a:gd name="connsiteY167" fmla="*/ 1904124 h 2455878"/>
                <a:gd name="connsiteX168" fmla="*/ 1089502 w 1786319"/>
                <a:gd name="connsiteY168" fmla="*/ 1903779 h 2455878"/>
                <a:gd name="connsiteX169" fmla="*/ 1086918 w 1786319"/>
                <a:gd name="connsiteY169" fmla="*/ 1884781 h 2455878"/>
                <a:gd name="connsiteX170" fmla="*/ 1090514 w 1786319"/>
                <a:gd name="connsiteY170" fmla="*/ 1876982 h 2455878"/>
                <a:gd name="connsiteX171" fmla="*/ 1086420 w 1786319"/>
                <a:gd name="connsiteY171" fmla="*/ 1878096 h 2455878"/>
                <a:gd name="connsiteX172" fmla="*/ 1158785 w 1786319"/>
                <a:gd name="connsiteY172" fmla="*/ 1817655 h 2455878"/>
                <a:gd name="connsiteX173" fmla="*/ 1617016 w 1786319"/>
                <a:gd name="connsiteY173" fmla="*/ 1799873 h 2455878"/>
                <a:gd name="connsiteX174" fmla="*/ 1614544 w 1786319"/>
                <a:gd name="connsiteY174" fmla="*/ 1803072 h 2455878"/>
                <a:gd name="connsiteX175" fmla="*/ 1617278 w 1786319"/>
                <a:gd name="connsiteY175" fmla="*/ 1801069 h 2455878"/>
                <a:gd name="connsiteX176" fmla="*/ 1166742 w 1786319"/>
                <a:gd name="connsiteY176" fmla="*/ 1797042 h 2455878"/>
                <a:gd name="connsiteX177" fmla="*/ 1246467 w 1786319"/>
                <a:gd name="connsiteY177" fmla="*/ 1847375 h 2455878"/>
                <a:gd name="connsiteX178" fmla="*/ 1242263 w 1786319"/>
                <a:gd name="connsiteY178" fmla="*/ 1846813 h 2455878"/>
                <a:gd name="connsiteX179" fmla="*/ 1246859 w 1786319"/>
                <a:gd name="connsiteY179" fmla="*/ 1854067 h 2455878"/>
                <a:gd name="connsiteX180" fmla="*/ 1246811 w 1786319"/>
                <a:gd name="connsiteY180" fmla="*/ 1873240 h 2455878"/>
                <a:gd name="connsiteX181" fmla="*/ 1244981 w 1786319"/>
                <a:gd name="connsiteY181" fmla="*/ 1873833 h 2455878"/>
                <a:gd name="connsiteX182" fmla="*/ 1244430 w 1786319"/>
                <a:gd name="connsiteY182" fmla="*/ 1875677 h 2455878"/>
                <a:gd name="connsiteX183" fmla="*/ 1225262 w 1786319"/>
                <a:gd name="connsiteY183" fmla="*/ 1876159 h 2455878"/>
                <a:gd name="connsiteX184" fmla="*/ 1217906 w 1786319"/>
                <a:gd name="connsiteY184" fmla="*/ 1871729 h 2455878"/>
                <a:gd name="connsiteX185" fmla="*/ 1218564 w 1786319"/>
                <a:gd name="connsiteY185" fmla="*/ 1875921 h 2455878"/>
                <a:gd name="connsiteX186" fmla="*/ 1216614 w 1786319"/>
                <a:gd name="connsiteY186" fmla="*/ 1877958 h 2455878"/>
                <a:gd name="connsiteX187" fmla="*/ 1241121 w 1786319"/>
                <a:gd name="connsiteY187" fmla="*/ 1892243 h 2455878"/>
                <a:gd name="connsiteX188" fmla="*/ 1242804 w 1786319"/>
                <a:gd name="connsiteY188" fmla="*/ 1922495 h 2455878"/>
                <a:gd name="connsiteX189" fmla="*/ 1238599 w 1786319"/>
                <a:gd name="connsiteY189" fmla="*/ 1921933 h 2455878"/>
                <a:gd name="connsiteX190" fmla="*/ 1243195 w 1786319"/>
                <a:gd name="connsiteY190" fmla="*/ 1929186 h 2455878"/>
                <a:gd name="connsiteX191" fmla="*/ 1243147 w 1786319"/>
                <a:gd name="connsiteY191" fmla="*/ 1948359 h 2455878"/>
                <a:gd name="connsiteX192" fmla="*/ 1241316 w 1786319"/>
                <a:gd name="connsiteY192" fmla="*/ 1948952 h 2455878"/>
                <a:gd name="connsiteX193" fmla="*/ 1240765 w 1786319"/>
                <a:gd name="connsiteY193" fmla="*/ 1950796 h 2455878"/>
                <a:gd name="connsiteX194" fmla="*/ 1221598 w 1786319"/>
                <a:gd name="connsiteY194" fmla="*/ 1951280 h 2455878"/>
                <a:gd name="connsiteX195" fmla="*/ 1214242 w 1786319"/>
                <a:gd name="connsiteY195" fmla="*/ 1946850 h 2455878"/>
                <a:gd name="connsiteX196" fmla="*/ 1214899 w 1786319"/>
                <a:gd name="connsiteY196" fmla="*/ 1951040 h 2455878"/>
                <a:gd name="connsiteX197" fmla="*/ 1205262 w 1786319"/>
                <a:gd name="connsiteY197" fmla="*/ 1961109 h 2455878"/>
                <a:gd name="connsiteX198" fmla="*/ 1186574 w 1786319"/>
                <a:gd name="connsiteY198" fmla="*/ 1951094 h 2455878"/>
                <a:gd name="connsiteX199" fmla="*/ 1189492 w 1786319"/>
                <a:gd name="connsiteY199" fmla="*/ 1967921 h 2455878"/>
                <a:gd name="connsiteX200" fmla="*/ 1209246 w 1786319"/>
                <a:gd name="connsiteY200" fmla="*/ 1975947 h 2455878"/>
                <a:gd name="connsiteX201" fmla="*/ 1220349 w 1786319"/>
                <a:gd name="connsiteY201" fmla="*/ 2018975 h 2455878"/>
                <a:gd name="connsiteX202" fmla="*/ 1217451 w 1786319"/>
                <a:gd name="connsiteY202" fmla="*/ 2017497 h 2455878"/>
                <a:gd name="connsiteX203" fmla="*/ 1218926 w 1786319"/>
                <a:gd name="connsiteY203" fmla="*/ 2023915 h 2455878"/>
                <a:gd name="connsiteX204" fmla="*/ 1214004 w 1786319"/>
                <a:gd name="connsiteY204" fmla="*/ 2037772 h 2455878"/>
                <a:gd name="connsiteX205" fmla="*/ 1212528 w 1786319"/>
                <a:gd name="connsiteY205" fmla="*/ 2037734 h 2455878"/>
                <a:gd name="connsiteX206" fmla="*/ 1211659 w 1786319"/>
                <a:gd name="connsiteY206" fmla="*/ 2038928 h 2455878"/>
                <a:gd name="connsiteX207" fmla="*/ 1197672 w 1786319"/>
                <a:gd name="connsiteY207" fmla="*/ 2034391 h 2455878"/>
                <a:gd name="connsiteX208" fmla="*/ 1193481 w 1786319"/>
                <a:gd name="connsiteY208" fmla="*/ 2029311 h 2455878"/>
                <a:gd name="connsiteX209" fmla="*/ 1192887 w 1786319"/>
                <a:gd name="connsiteY209" fmla="*/ 2032510 h 2455878"/>
                <a:gd name="connsiteX210" fmla="*/ 1171235 w 1786319"/>
                <a:gd name="connsiteY210" fmla="*/ 2024070 h 2455878"/>
                <a:gd name="connsiteX211" fmla="*/ 1170754 w 1786319"/>
                <a:gd name="connsiteY211" fmla="*/ 2021826 h 2455878"/>
                <a:gd name="connsiteX212" fmla="*/ 1168595 w 1786319"/>
                <a:gd name="connsiteY212" fmla="*/ 2024349 h 2455878"/>
                <a:gd name="connsiteX213" fmla="*/ 1155963 w 1786319"/>
                <a:gd name="connsiteY213" fmla="*/ 2018461 h 2455878"/>
                <a:gd name="connsiteX214" fmla="*/ 1155056 w 1786319"/>
                <a:gd name="connsiteY214" fmla="*/ 2014318 h 2455878"/>
                <a:gd name="connsiteX215" fmla="*/ 1149807 w 1786319"/>
                <a:gd name="connsiteY215" fmla="*/ 2021112 h 2455878"/>
                <a:gd name="connsiteX216" fmla="*/ 1132246 w 1786319"/>
                <a:gd name="connsiteY216" fmla="*/ 2027442 h 2455878"/>
                <a:gd name="connsiteX217" fmla="*/ 1161870 w 1786319"/>
                <a:gd name="connsiteY217" fmla="*/ 2022057 h 2455878"/>
                <a:gd name="connsiteX218" fmla="*/ 1162137 w 1786319"/>
                <a:gd name="connsiteY218" fmla="*/ 2022266 h 2455878"/>
                <a:gd name="connsiteX219" fmla="*/ 1130479 w 1786319"/>
                <a:gd name="connsiteY219" fmla="*/ 2087283 h 2455878"/>
                <a:gd name="connsiteX220" fmla="*/ 1130554 w 1786319"/>
                <a:gd name="connsiteY220" fmla="*/ 2084030 h 2455878"/>
                <a:gd name="connsiteX221" fmla="*/ 1125411 w 1786319"/>
                <a:gd name="connsiteY221" fmla="*/ 2088145 h 2455878"/>
                <a:gd name="connsiteX222" fmla="*/ 1110791 w 1786319"/>
                <a:gd name="connsiteY222" fmla="*/ 2089723 h 2455878"/>
                <a:gd name="connsiteX223" fmla="*/ 1110185 w 1786319"/>
                <a:gd name="connsiteY223" fmla="*/ 2088378 h 2455878"/>
                <a:gd name="connsiteX224" fmla="*/ 1108732 w 1786319"/>
                <a:gd name="connsiteY224" fmla="*/ 2088112 h 2455878"/>
                <a:gd name="connsiteX225" fmla="*/ 1106750 w 1786319"/>
                <a:gd name="connsiteY225" fmla="*/ 2073541 h 2455878"/>
                <a:gd name="connsiteX226" fmla="*/ 1109507 w 1786319"/>
                <a:gd name="connsiteY226" fmla="*/ 2067560 h 2455878"/>
                <a:gd name="connsiteX227" fmla="*/ 1106368 w 1786319"/>
                <a:gd name="connsiteY227" fmla="*/ 2068414 h 2455878"/>
                <a:gd name="connsiteX228" fmla="*/ 1126043 w 1786319"/>
                <a:gd name="connsiteY228" fmla="*/ 2028569 h 2455878"/>
                <a:gd name="connsiteX229" fmla="*/ 1131712 w 1786319"/>
                <a:gd name="connsiteY229" fmla="*/ 2027539 h 2455878"/>
                <a:gd name="connsiteX230" fmla="*/ 1130588 w 1786319"/>
                <a:gd name="connsiteY230" fmla="*/ 2026095 h 2455878"/>
                <a:gd name="connsiteX231" fmla="*/ 1128667 w 1786319"/>
                <a:gd name="connsiteY231" fmla="*/ 2026206 h 2455878"/>
                <a:gd name="connsiteX232" fmla="*/ 1121669 w 1786319"/>
                <a:gd name="connsiteY232" fmla="*/ 2008356 h 2455878"/>
                <a:gd name="connsiteX233" fmla="*/ 1123322 w 1786319"/>
                <a:gd name="connsiteY233" fmla="*/ 1999930 h 2455878"/>
                <a:gd name="connsiteX234" fmla="*/ 1119607 w 1786319"/>
                <a:gd name="connsiteY234" fmla="*/ 2001979 h 2455878"/>
                <a:gd name="connsiteX235" fmla="*/ 1132266 w 1786319"/>
                <a:gd name="connsiteY235" fmla="*/ 1945441 h 2455878"/>
                <a:gd name="connsiteX236" fmla="*/ 1171179 w 1786319"/>
                <a:gd name="connsiteY236" fmla="*/ 1928149 h 2455878"/>
                <a:gd name="connsiteX237" fmla="*/ 1166079 w 1786319"/>
                <a:gd name="connsiteY237" fmla="*/ 1919838 h 2455878"/>
                <a:gd name="connsiteX238" fmla="*/ 1162768 w 1786319"/>
                <a:gd name="connsiteY238" fmla="*/ 1872477 h 2455878"/>
                <a:gd name="connsiteX239" fmla="*/ 1163077 w 1786319"/>
                <a:gd name="connsiteY239" fmla="*/ 1872162 h 2455878"/>
                <a:gd name="connsiteX240" fmla="*/ 1187285 w 1786319"/>
                <a:gd name="connsiteY240" fmla="*/ 1873302 h 2455878"/>
                <a:gd name="connsiteX241" fmla="*/ 1169743 w 1786319"/>
                <a:gd name="connsiteY241" fmla="*/ 1844719 h 2455878"/>
                <a:gd name="connsiteX242" fmla="*/ 1166433 w 1786319"/>
                <a:gd name="connsiteY242" fmla="*/ 1797357 h 2455878"/>
                <a:gd name="connsiteX243" fmla="*/ 1435841 w 1786319"/>
                <a:gd name="connsiteY243" fmla="*/ 1783337 h 2455878"/>
                <a:gd name="connsiteX244" fmla="*/ 1436655 w 1786319"/>
                <a:gd name="connsiteY244" fmla="*/ 1788516 h 2455878"/>
                <a:gd name="connsiteX245" fmla="*/ 1433413 w 1786319"/>
                <a:gd name="connsiteY245" fmla="*/ 1798156 h 2455878"/>
                <a:gd name="connsiteX246" fmla="*/ 1429294 w 1786319"/>
                <a:gd name="connsiteY246" fmla="*/ 1799488 h 2455878"/>
                <a:gd name="connsiteX247" fmla="*/ 1439426 w 1786319"/>
                <a:gd name="connsiteY247" fmla="*/ 1799965 h 2455878"/>
                <a:gd name="connsiteX248" fmla="*/ 1438191 w 1786319"/>
                <a:gd name="connsiteY248" fmla="*/ 1792517 h 2455878"/>
                <a:gd name="connsiteX249" fmla="*/ 1440571 w 1786319"/>
                <a:gd name="connsiteY249" fmla="*/ 1786184 h 2455878"/>
                <a:gd name="connsiteX250" fmla="*/ 1664088 w 1786319"/>
                <a:gd name="connsiteY250" fmla="*/ 1760064 h 2455878"/>
                <a:gd name="connsiteX251" fmla="*/ 1667218 w 1786319"/>
                <a:gd name="connsiteY251" fmla="*/ 1778493 h 2455878"/>
                <a:gd name="connsiteX252" fmla="*/ 1677825 w 1786319"/>
                <a:gd name="connsiteY252" fmla="*/ 1778993 h 2455878"/>
                <a:gd name="connsiteX253" fmla="*/ 1674665 w 1786319"/>
                <a:gd name="connsiteY253" fmla="*/ 1777299 h 2455878"/>
                <a:gd name="connsiteX254" fmla="*/ 1380196 w 1786319"/>
                <a:gd name="connsiteY254" fmla="*/ 1756277 h 2455878"/>
                <a:gd name="connsiteX255" fmla="*/ 1372559 w 1786319"/>
                <a:gd name="connsiteY255" fmla="*/ 1798408 h 2455878"/>
                <a:gd name="connsiteX256" fmla="*/ 1356800 w 1786319"/>
                <a:gd name="connsiteY256" fmla="*/ 1816827 h 2455878"/>
                <a:gd name="connsiteX257" fmla="*/ 1378313 w 1786319"/>
                <a:gd name="connsiteY257" fmla="*/ 1810009 h 2455878"/>
                <a:gd name="connsiteX258" fmla="*/ 1378810 w 1786319"/>
                <a:gd name="connsiteY258" fmla="*/ 1810234 h 2455878"/>
                <a:gd name="connsiteX259" fmla="*/ 1384407 w 1786319"/>
                <a:gd name="connsiteY259" fmla="*/ 1823021 h 2455878"/>
                <a:gd name="connsiteX260" fmla="*/ 1385811 w 1786319"/>
                <a:gd name="connsiteY260" fmla="*/ 1797847 h 2455878"/>
                <a:gd name="connsiteX261" fmla="*/ 1386191 w 1786319"/>
                <a:gd name="connsiteY261" fmla="*/ 1797457 h 2455878"/>
                <a:gd name="connsiteX262" fmla="*/ 1421294 w 1786319"/>
                <a:gd name="connsiteY262" fmla="*/ 1799111 h 2455878"/>
                <a:gd name="connsiteX263" fmla="*/ 1399226 w 1786319"/>
                <a:gd name="connsiteY263" fmla="*/ 1787285 h 2455878"/>
                <a:gd name="connsiteX264" fmla="*/ 1576246 w 1786319"/>
                <a:gd name="connsiteY264" fmla="*/ 1739775 h 2455878"/>
                <a:gd name="connsiteX265" fmla="*/ 1577002 w 1786319"/>
                <a:gd name="connsiteY265" fmla="*/ 1742412 h 2455878"/>
                <a:gd name="connsiteX266" fmla="*/ 1578883 w 1786319"/>
                <a:gd name="connsiteY266" fmla="*/ 1740048 h 2455878"/>
                <a:gd name="connsiteX267" fmla="*/ 1321155 w 1786319"/>
                <a:gd name="connsiteY267" fmla="*/ 1715162 h 2455878"/>
                <a:gd name="connsiteX268" fmla="*/ 1320859 w 1786319"/>
                <a:gd name="connsiteY268" fmla="*/ 1715544 h 2455878"/>
                <a:gd name="connsiteX269" fmla="*/ 1321194 w 1786319"/>
                <a:gd name="connsiteY269" fmla="*/ 1715340 h 2455878"/>
                <a:gd name="connsiteX270" fmla="*/ 1163819 w 1786319"/>
                <a:gd name="connsiteY270" fmla="*/ 1680751 h 2455878"/>
                <a:gd name="connsiteX271" fmla="*/ 1158987 w 1786319"/>
                <a:gd name="connsiteY271" fmla="*/ 1707417 h 2455878"/>
                <a:gd name="connsiteX272" fmla="*/ 1161537 w 1786319"/>
                <a:gd name="connsiteY272" fmla="*/ 1707536 h 2455878"/>
                <a:gd name="connsiteX273" fmla="*/ 1164033 w 1786319"/>
                <a:gd name="connsiteY273" fmla="*/ 1706428 h 2455878"/>
                <a:gd name="connsiteX274" fmla="*/ 1164434 w 1786319"/>
                <a:gd name="connsiteY274" fmla="*/ 1706610 h 2455878"/>
                <a:gd name="connsiteX275" fmla="*/ 1164909 w 1786319"/>
                <a:gd name="connsiteY275" fmla="*/ 1707696 h 2455878"/>
                <a:gd name="connsiteX276" fmla="*/ 1188705 w 1786319"/>
                <a:gd name="connsiteY276" fmla="*/ 1708816 h 2455878"/>
                <a:gd name="connsiteX277" fmla="*/ 1177289 w 1786319"/>
                <a:gd name="connsiteY277" fmla="*/ 1702699 h 2455878"/>
                <a:gd name="connsiteX278" fmla="*/ 1549744 w 1786319"/>
                <a:gd name="connsiteY278" fmla="*/ 1678097 h 2455878"/>
                <a:gd name="connsiteX279" fmla="*/ 1550402 w 1786319"/>
                <a:gd name="connsiteY279" fmla="*/ 1682288 h 2455878"/>
                <a:gd name="connsiteX280" fmla="*/ 1548452 w 1786319"/>
                <a:gd name="connsiteY280" fmla="*/ 1684325 h 2455878"/>
                <a:gd name="connsiteX281" fmla="*/ 1550398 w 1786319"/>
                <a:gd name="connsiteY281" fmla="*/ 1685460 h 2455878"/>
                <a:gd name="connsiteX282" fmla="*/ 1551259 w 1786319"/>
                <a:gd name="connsiteY282" fmla="*/ 1679505 h 2455878"/>
                <a:gd name="connsiteX283" fmla="*/ 1551525 w 1786319"/>
                <a:gd name="connsiteY283" fmla="*/ 1679170 h 2455878"/>
                <a:gd name="connsiteX284" fmla="*/ 1361606 w 1786319"/>
                <a:gd name="connsiteY284" fmla="*/ 1645646 h 2455878"/>
                <a:gd name="connsiteX285" fmla="*/ 1364522 w 1786319"/>
                <a:gd name="connsiteY285" fmla="*/ 1662464 h 2455878"/>
                <a:gd name="connsiteX286" fmla="*/ 1357611 w 1786319"/>
                <a:gd name="connsiteY286" fmla="*/ 1700586 h 2455878"/>
                <a:gd name="connsiteX287" fmla="*/ 1362461 w 1786319"/>
                <a:gd name="connsiteY287" fmla="*/ 1699049 h 2455878"/>
                <a:gd name="connsiteX288" fmla="*/ 1362956 w 1786319"/>
                <a:gd name="connsiteY288" fmla="*/ 1699274 h 2455878"/>
                <a:gd name="connsiteX289" fmla="*/ 1371122 w 1786319"/>
                <a:gd name="connsiteY289" fmla="*/ 1717924 h 2455878"/>
                <a:gd name="connsiteX290" fmla="*/ 1372223 w 1786319"/>
                <a:gd name="connsiteY290" fmla="*/ 1691414 h 2455878"/>
                <a:gd name="connsiteX291" fmla="*/ 1372603 w 1786319"/>
                <a:gd name="connsiteY291" fmla="*/ 1691025 h 2455878"/>
                <a:gd name="connsiteX292" fmla="*/ 1388919 w 1786319"/>
                <a:gd name="connsiteY292" fmla="*/ 1691794 h 2455878"/>
                <a:gd name="connsiteX293" fmla="*/ 1372843 w 1786319"/>
                <a:gd name="connsiteY293" fmla="*/ 1674047 h 2455878"/>
                <a:gd name="connsiteX294" fmla="*/ 1103129 w 1786319"/>
                <a:gd name="connsiteY294" fmla="*/ 1558230 h 2455878"/>
                <a:gd name="connsiteX295" fmla="*/ 1100994 w 1786319"/>
                <a:gd name="connsiteY295" fmla="*/ 1560994 h 2455878"/>
                <a:gd name="connsiteX296" fmla="*/ 1103491 w 1786319"/>
                <a:gd name="connsiteY296" fmla="*/ 1559885 h 2455878"/>
                <a:gd name="connsiteX297" fmla="*/ 1581400 w 1786319"/>
                <a:gd name="connsiteY297" fmla="*/ 1536396 h 2455878"/>
                <a:gd name="connsiteX298" fmla="*/ 1579967 w 1786319"/>
                <a:gd name="connsiteY298" fmla="*/ 1544300 h 2455878"/>
                <a:gd name="connsiteX299" fmla="*/ 1575097 w 1786319"/>
                <a:gd name="connsiteY299" fmla="*/ 1549992 h 2455878"/>
                <a:gd name="connsiteX300" fmla="*/ 1575535 w 1786319"/>
                <a:gd name="connsiteY300" fmla="*/ 1552075 h 2455878"/>
                <a:gd name="connsiteX301" fmla="*/ 1585676 w 1786319"/>
                <a:gd name="connsiteY301" fmla="*/ 1548861 h 2455878"/>
                <a:gd name="connsiteX302" fmla="*/ 1610691 w 1786319"/>
                <a:gd name="connsiteY302" fmla="*/ 1510011 h 2455878"/>
                <a:gd name="connsiteX303" fmla="*/ 1613144 w 1786319"/>
                <a:gd name="connsiteY303" fmla="*/ 1519571 h 2455878"/>
                <a:gd name="connsiteX304" fmla="*/ 1620706 w 1786319"/>
                <a:gd name="connsiteY304" fmla="*/ 1519928 h 2455878"/>
                <a:gd name="connsiteX305" fmla="*/ 1136855 w 1786319"/>
                <a:gd name="connsiteY305" fmla="*/ 1507742 h 2455878"/>
                <a:gd name="connsiteX306" fmla="*/ 1138216 w 1786319"/>
                <a:gd name="connsiteY306" fmla="*/ 1515594 h 2455878"/>
                <a:gd name="connsiteX307" fmla="*/ 1132527 w 1786319"/>
                <a:gd name="connsiteY307" fmla="*/ 1546982 h 2455878"/>
                <a:gd name="connsiteX308" fmla="*/ 1136548 w 1786319"/>
                <a:gd name="connsiteY308" fmla="*/ 1545195 h 2455878"/>
                <a:gd name="connsiteX309" fmla="*/ 1136950 w 1786319"/>
                <a:gd name="connsiteY309" fmla="*/ 1545376 h 2455878"/>
                <a:gd name="connsiteX310" fmla="*/ 1143556 w 1786319"/>
                <a:gd name="connsiteY310" fmla="*/ 1560466 h 2455878"/>
                <a:gd name="connsiteX311" fmla="*/ 1144447 w 1786319"/>
                <a:gd name="connsiteY311" fmla="*/ 1539017 h 2455878"/>
                <a:gd name="connsiteX312" fmla="*/ 1144755 w 1786319"/>
                <a:gd name="connsiteY312" fmla="*/ 1538702 h 2455878"/>
                <a:gd name="connsiteX313" fmla="*/ 1158162 w 1786319"/>
                <a:gd name="connsiteY313" fmla="*/ 1539333 h 2455878"/>
                <a:gd name="connsiteX314" fmla="*/ 1155301 w 1786319"/>
                <a:gd name="connsiteY314" fmla="*/ 1537801 h 2455878"/>
                <a:gd name="connsiteX315" fmla="*/ 1495658 w 1786319"/>
                <a:gd name="connsiteY315" fmla="*/ 1487119 h 2455878"/>
                <a:gd name="connsiteX316" fmla="*/ 1490825 w 1786319"/>
                <a:gd name="connsiteY316" fmla="*/ 1513785 h 2455878"/>
                <a:gd name="connsiteX317" fmla="*/ 1493376 w 1786319"/>
                <a:gd name="connsiteY317" fmla="*/ 1513904 h 2455878"/>
                <a:gd name="connsiteX318" fmla="*/ 1495871 w 1786319"/>
                <a:gd name="connsiteY318" fmla="*/ 1512796 h 2455878"/>
                <a:gd name="connsiteX319" fmla="*/ 1496273 w 1786319"/>
                <a:gd name="connsiteY319" fmla="*/ 1512977 h 2455878"/>
                <a:gd name="connsiteX320" fmla="*/ 1496747 w 1786319"/>
                <a:gd name="connsiteY320" fmla="*/ 1514063 h 2455878"/>
                <a:gd name="connsiteX321" fmla="*/ 1497654 w 1786319"/>
                <a:gd name="connsiteY321" fmla="*/ 1514106 h 2455878"/>
                <a:gd name="connsiteX322" fmla="*/ 1498620 w 1786319"/>
                <a:gd name="connsiteY322" fmla="*/ 1507420 h 2455878"/>
                <a:gd name="connsiteX323" fmla="*/ 1503981 w 1786319"/>
                <a:gd name="connsiteY323" fmla="*/ 1500682 h 2455878"/>
                <a:gd name="connsiteX324" fmla="*/ 1540004 w 1786319"/>
                <a:gd name="connsiteY324" fmla="*/ 1425472 h 2455878"/>
                <a:gd name="connsiteX325" fmla="*/ 1538262 w 1786319"/>
                <a:gd name="connsiteY325" fmla="*/ 1435083 h 2455878"/>
                <a:gd name="connsiteX326" fmla="*/ 1548432 w 1786319"/>
                <a:gd name="connsiteY326" fmla="*/ 1440292 h 2455878"/>
                <a:gd name="connsiteX327" fmla="*/ 1543678 w 1786319"/>
                <a:gd name="connsiteY327" fmla="*/ 1426437 h 2455878"/>
                <a:gd name="connsiteX328" fmla="*/ 1585969 w 1786319"/>
                <a:gd name="connsiteY328" fmla="*/ 1424537 h 2455878"/>
                <a:gd name="connsiteX329" fmla="*/ 1593370 w 1786319"/>
                <a:gd name="connsiteY329" fmla="*/ 1446109 h 2455878"/>
                <a:gd name="connsiteX330" fmla="*/ 1613234 w 1786319"/>
                <a:gd name="connsiteY330" fmla="*/ 1442232 h 2455878"/>
                <a:gd name="connsiteX331" fmla="*/ 1600536 w 1786319"/>
                <a:gd name="connsiteY331" fmla="*/ 1438962 h 2455878"/>
                <a:gd name="connsiteX332" fmla="*/ 1434967 w 1786319"/>
                <a:gd name="connsiteY332" fmla="*/ 1364597 h 2455878"/>
                <a:gd name="connsiteX333" fmla="*/ 1432832 w 1786319"/>
                <a:gd name="connsiteY333" fmla="*/ 1367362 h 2455878"/>
                <a:gd name="connsiteX334" fmla="*/ 1435329 w 1786319"/>
                <a:gd name="connsiteY334" fmla="*/ 1366253 h 2455878"/>
                <a:gd name="connsiteX335" fmla="*/ 1471055 w 1786319"/>
                <a:gd name="connsiteY335" fmla="*/ 1356921 h 2455878"/>
                <a:gd name="connsiteX336" fmla="*/ 1475394 w 1786319"/>
                <a:gd name="connsiteY336" fmla="*/ 1366833 h 2455878"/>
                <a:gd name="connsiteX337" fmla="*/ 1475716 w 1786319"/>
                <a:gd name="connsiteY337" fmla="*/ 1359094 h 2455878"/>
                <a:gd name="connsiteX338" fmla="*/ 1468818 w 1786319"/>
                <a:gd name="connsiteY338" fmla="*/ 1351767 h 2455878"/>
                <a:gd name="connsiteX339" fmla="*/ 1468805 w 1786319"/>
                <a:gd name="connsiteY339" fmla="*/ 1351783 h 2455878"/>
                <a:gd name="connsiteX340" fmla="*/ 1468836 w 1786319"/>
                <a:gd name="connsiteY340" fmla="*/ 1351856 h 2455878"/>
                <a:gd name="connsiteX341" fmla="*/ 1403233 w 1786319"/>
                <a:gd name="connsiteY341" fmla="*/ 1350210 h 2455878"/>
                <a:gd name="connsiteX342" fmla="*/ 1402520 w 1786319"/>
                <a:gd name="connsiteY342" fmla="*/ 1350603 h 2455878"/>
                <a:gd name="connsiteX343" fmla="*/ 1402397 w 1786319"/>
                <a:gd name="connsiteY343" fmla="*/ 1353047 h 2455878"/>
                <a:gd name="connsiteX344" fmla="*/ 1393929 w 1786319"/>
                <a:gd name="connsiteY344" fmla="*/ 1358680 h 2455878"/>
                <a:gd name="connsiteX345" fmla="*/ 1388716 w 1786319"/>
                <a:gd name="connsiteY345" fmla="*/ 1359240 h 2455878"/>
                <a:gd name="connsiteX346" fmla="*/ 1396364 w 1786319"/>
                <a:gd name="connsiteY346" fmla="*/ 1366598 h 2455878"/>
                <a:gd name="connsiteX347" fmla="*/ 1401937 w 1786319"/>
                <a:gd name="connsiteY347" fmla="*/ 1389631 h 2455878"/>
                <a:gd name="connsiteX348" fmla="*/ 1399912 w 1786319"/>
                <a:gd name="connsiteY348" fmla="*/ 1390880 h 2455878"/>
                <a:gd name="connsiteX349" fmla="*/ 1399792 w 1786319"/>
                <a:gd name="connsiteY349" fmla="*/ 1393256 h 2455878"/>
                <a:gd name="connsiteX350" fmla="*/ 1376922 w 1786319"/>
                <a:gd name="connsiteY350" fmla="*/ 1399464 h 2455878"/>
                <a:gd name="connsiteX351" fmla="*/ 1366791 w 1786319"/>
                <a:gd name="connsiteY351" fmla="*/ 1396306 h 2455878"/>
                <a:gd name="connsiteX352" fmla="*/ 1368811 w 1786319"/>
                <a:gd name="connsiteY352" fmla="*/ 1401143 h 2455878"/>
                <a:gd name="connsiteX353" fmla="*/ 1368432 w 1786319"/>
                <a:gd name="connsiteY353" fmla="*/ 1405609 h 2455878"/>
                <a:gd name="connsiteX354" fmla="*/ 1403391 w 1786319"/>
                <a:gd name="connsiteY354" fmla="*/ 1425984 h 2455878"/>
                <a:gd name="connsiteX355" fmla="*/ 1405471 w 1786319"/>
                <a:gd name="connsiteY355" fmla="*/ 1463376 h 2455878"/>
                <a:gd name="connsiteX356" fmla="*/ 1400274 w 1786319"/>
                <a:gd name="connsiteY356" fmla="*/ 1462680 h 2455878"/>
                <a:gd name="connsiteX357" fmla="*/ 1405955 w 1786319"/>
                <a:gd name="connsiteY357" fmla="*/ 1471645 h 2455878"/>
                <a:gd name="connsiteX358" fmla="*/ 1405895 w 1786319"/>
                <a:gd name="connsiteY358" fmla="*/ 1495343 h 2455878"/>
                <a:gd name="connsiteX359" fmla="*/ 1403633 w 1786319"/>
                <a:gd name="connsiteY359" fmla="*/ 1496076 h 2455878"/>
                <a:gd name="connsiteX360" fmla="*/ 1402952 w 1786319"/>
                <a:gd name="connsiteY360" fmla="*/ 1498354 h 2455878"/>
                <a:gd name="connsiteX361" fmla="*/ 1379262 w 1786319"/>
                <a:gd name="connsiteY361" fmla="*/ 1498951 h 2455878"/>
                <a:gd name="connsiteX362" fmla="*/ 1370170 w 1786319"/>
                <a:gd name="connsiteY362" fmla="*/ 1493476 h 2455878"/>
                <a:gd name="connsiteX363" fmla="*/ 1370983 w 1786319"/>
                <a:gd name="connsiteY363" fmla="*/ 1498655 h 2455878"/>
                <a:gd name="connsiteX364" fmla="*/ 1333554 w 1786319"/>
                <a:gd name="connsiteY364" fmla="*/ 1497426 h 2455878"/>
                <a:gd name="connsiteX365" fmla="*/ 1316390 w 1786319"/>
                <a:gd name="connsiteY365" fmla="*/ 1469457 h 2455878"/>
                <a:gd name="connsiteX366" fmla="*/ 1319229 w 1786319"/>
                <a:gd name="connsiteY366" fmla="*/ 1485830 h 2455878"/>
                <a:gd name="connsiteX367" fmla="*/ 1311629 w 1786319"/>
                <a:gd name="connsiteY367" fmla="*/ 1527761 h 2455878"/>
                <a:gd name="connsiteX368" fmla="*/ 1328494 w 1786319"/>
                <a:gd name="connsiteY368" fmla="*/ 1522416 h 2455878"/>
                <a:gd name="connsiteX369" fmla="*/ 1328990 w 1786319"/>
                <a:gd name="connsiteY369" fmla="*/ 1522641 h 2455878"/>
                <a:gd name="connsiteX370" fmla="*/ 1346404 w 1786319"/>
                <a:gd name="connsiteY370" fmla="*/ 1578675 h 2455878"/>
                <a:gd name="connsiteX371" fmla="*/ 1341098 w 1786319"/>
                <a:gd name="connsiteY371" fmla="*/ 1607951 h 2455878"/>
                <a:gd name="connsiteX372" fmla="*/ 1346610 w 1786319"/>
                <a:gd name="connsiteY372" fmla="*/ 1606205 h 2455878"/>
                <a:gd name="connsiteX373" fmla="*/ 1347107 w 1786319"/>
                <a:gd name="connsiteY373" fmla="*/ 1606430 h 2455878"/>
                <a:gd name="connsiteX374" fmla="*/ 1359222 w 1786319"/>
                <a:gd name="connsiteY374" fmla="*/ 1634105 h 2455878"/>
                <a:gd name="connsiteX375" fmla="*/ 1358635 w 1786319"/>
                <a:gd name="connsiteY375" fmla="*/ 1594039 h 2455878"/>
                <a:gd name="connsiteX376" fmla="*/ 1359016 w 1786319"/>
                <a:gd name="connsiteY376" fmla="*/ 1593650 h 2455878"/>
                <a:gd name="connsiteX377" fmla="*/ 1455475 w 1786319"/>
                <a:gd name="connsiteY377" fmla="*/ 1618469 h 2455878"/>
                <a:gd name="connsiteX378" fmla="*/ 1463593 w 1786319"/>
                <a:gd name="connsiteY378" fmla="*/ 1628935 h 2455878"/>
                <a:gd name="connsiteX379" fmla="*/ 1490623 w 1786319"/>
                <a:gd name="connsiteY379" fmla="*/ 1624023 h 2455878"/>
                <a:gd name="connsiteX380" fmla="*/ 1490970 w 1786319"/>
                <a:gd name="connsiteY380" fmla="*/ 1624294 h 2455878"/>
                <a:gd name="connsiteX381" fmla="*/ 1479581 w 1786319"/>
                <a:gd name="connsiteY381" fmla="*/ 1704072 h 2455878"/>
                <a:gd name="connsiteX382" fmla="*/ 1465849 w 1786319"/>
                <a:gd name="connsiteY382" fmla="*/ 1713971 h 2455878"/>
                <a:gd name="connsiteX383" fmla="*/ 1469063 w 1786319"/>
                <a:gd name="connsiteY383" fmla="*/ 1715845 h 2455878"/>
                <a:gd name="connsiteX384" fmla="*/ 1483312 w 1786319"/>
                <a:gd name="connsiteY384" fmla="*/ 1741045 h 2455878"/>
                <a:gd name="connsiteX385" fmla="*/ 1482546 w 1786319"/>
                <a:gd name="connsiteY385" fmla="*/ 1743614 h 2455878"/>
                <a:gd name="connsiteX386" fmla="*/ 1503017 w 1786319"/>
                <a:gd name="connsiteY386" fmla="*/ 1734517 h 2455878"/>
                <a:gd name="connsiteX387" fmla="*/ 1497918 w 1786319"/>
                <a:gd name="connsiteY387" fmla="*/ 1726206 h 2455878"/>
                <a:gd name="connsiteX388" fmla="*/ 1494607 w 1786319"/>
                <a:gd name="connsiteY388" fmla="*/ 1678844 h 2455878"/>
                <a:gd name="connsiteX389" fmla="*/ 1494915 w 1786319"/>
                <a:gd name="connsiteY389" fmla="*/ 1678529 h 2455878"/>
                <a:gd name="connsiteX390" fmla="*/ 1519123 w 1786319"/>
                <a:gd name="connsiteY390" fmla="*/ 1679670 h 2455878"/>
                <a:gd name="connsiteX391" fmla="*/ 1501581 w 1786319"/>
                <a:gd name="connsiteY391" fmla="*/ 1651086 h 2455878"/>
                <a:gd name="connsiteX392" fmla="*/ 1498271 w 1786319"/>
                <a:gd name="connsiteY392" fmla="*/ 1603725 h 2455878"/>
                <a:gd name="connsiteX393" fmla="*/ 1498580 w 1786319"/>
                <a:gd name="connsiteY393" fmla="*/ 1603410 h 2455878"/>
                <a:gd name="connsiteX394" fmla="*/ 1525780 w 1786319"/>
                <a:gd name="connsiteY394" fmla="*/ 1604691 h 2455878"/>
                <a:gd name="connsiteX395" fmla="*/ 1526350 w 1786319"/>
                <a:gd name="connsiteY395" fmla="*/ 1600745 h 2455878"/>
                <a:gd name="connsiteX396" fmla="*/ 1509126 w 1786319"/>
                <a:gd name="connsiteY396" fmla="*/ 1591515 h 2455878"/>
                <a:gd name="connsiteX397" fmla="*/ 1505436 w 1786319"/>
                <a:gd name="connsiteY397" fmla="*/ 1585502 h 2455878"/>
                <a:gd name="connsiteX398" fmla="*/ 1504042 w 1786319"/>
                <a:gd name="connsiteY398" fmla="*/ 1593186 h 2455878"/>
                <a:gd name="connsiteX399" fmla="*/ 1476183 w 1786319"/>
                <a:gd name="connsiteY399" fmla="*/ 1605094 h 2455878"/>
                <a:gd name="connsiteX400" fmla="*/ 1475276 w 1786319"/>
                <a:gd name="connsiteY400" fmla="*/ 1600951 h 2455878"/>
                <a:gd name="connsiteX401" fmla="*/ 1470027 w 1786319"/>
                <a:gd name="connsiteY401" fmla="*/ 1607746 h 2455878"/>
                <a:gd name="connsiteX402" fmla="*/ 1451990 w 1786319"/>
                <a:gd name="connsiteY402" fmla="*/ 1614247 h 2455878"/>
                <a:gd name="connsiteX403" fmla="*/ 1450807 w 1786319"/>
                <a:gd name="connsiteY403" fmla="*/ 1612728 h 2455878"/>
                <a:gd name="connsiteX404" fmla="*/ 1448887 w 1786319"/>
                <a:gd name="connsiteY404" fmla="*/ 1612839 h 2455878"/>
                <a:gd name="connsiteX405" fmla="*/ 1441889 w 1786319"/>
                <a:gd name="connsiteY405" fmla="*/ 1594989 h 2455878"/>
                <a:gd name="connsiteX406" fmla="*/ 1443541 w 1786319"/>
                <a:gd name="connsiteY406" fmla="*/ 1586563 h 2455878"/>
                <a:gd name="connsiteX407" fmla="*/ 1439827 w 1786319"/>
                <a:gd name="connsiteY407" fmla="*/ 1588612 h 2455878"/>
                <a:gd name="connsiteX408" fmla="*/ 1430424 w 1786319"/>
                <a:gd name="connsiteY408" fmla="*/ 1559810 h 2455878"/>
                <a:gd name="connsiteX409" fmla="*/ 1446627 w 1786319"/>
                <a:gd name="connsiteY409" fmla="*/ 1539440 h 2455878"/>
                <a:gd name="connsiteX410" fmla="*/ 1437332 w 1786319"/>
                <a:gd name="connsiteY410" fmla="*/ 1542790 h 2455878"/>
                <a:gd name="connsiteX411" fmla="*/ 1436149 w 1786319"/>
                <a:gd name="connsiteY411" fmla="*/ 1541273 h 2455878"/>
                <a:gd name="connsiteX412" fmla="*/ 1434228 w 1786319"/>
                <a:gd name="connsiteY412" fmla="*/ 1541383 h 2455878"/>
                <a:gd name="connsiteX413" fmla="*/ 1427231 w 1786319"/>
                <a:gd name="connsiteY413" fmla="*/ 1523533 h 2455878"/>
                <a:gd name="connsiteX414" fmla="*/ 1428883 w 1786319"/>
                <a:gd name="connsiteY414" fmla="*/ 1515107 h 2455878"/>
                <a:gd name="connsiteX415" fmla="*/ 1425169 w 1786319"/>
                <a:gd name="connsiteY415" fmla="*/ 1517156 h 2455878"/>
                <a:gd name="connsiteX416" fmla="*/ 1437828 w 1786319"/>
                <a:gd name="connsiteY416" fmla="*/ 1460619 h 2455878"/>
                <a:gd name="connsiteX417" fmla="*/ 1469288 w 1786319"/>
                <a:gd name="connsiteY417" fmla="*/ 1446638 h 2455878"/>
                <a:gd name="connsiteX418" fmla="*/ 1468805 w 1786319"/>
                <a:gd name="connsiteY418" fmla="*/ 1441372 h 2455878"/>
                <a:gd name="connsiteX419" fmla="*/ 1468897 w 1786319"/>
                <a:gd name="connsiteY419" fmla="*/ 1440907 h 2455878"/>
                <a:gd name="connsiteX420" fmla="*/ 1461331 w 1786319"/>
                <a:gd name="connsiteY420" fmla="*/ 1449749 h 2455878"/>
                <a:gd name="connsiteX421" fmla="*/ 1448698 w 1786319"/>
                <a:gd name="connsiteY421" fmla="*/ 1443861 h 2455878"/>
                <a:gd name="connsiteX422" fmla="*/ 1447792 w 1786319"/>
                <a:gd name="connsiteY422" fmla="*/ 1439718 h 2455878"/>
                <a:gd name="connsiteX423" fmla="*/ 1442543 w 1786319"/>
                <a:gd name="connsiteY423" fmla="*/ 1446513 h 2455878"/>
                <a:gd name="connsiteX424" fmla="*/ 1424506 w 1786319"/>
                <a:gd name="connsiteY424" fmla="*/ 1453013 h 2455878"/>
                <a:gd name="connsiteX425" fmla="*/ 1423323 w 1786319"/>
                <a:gd name="connsiteY425" fmla="*/ 1451495 h 2455878"/>
                <a:gd name="connsiteX426" fmla="*/ 1421402 w 1786319"/>
                <a:gd name="connsiteY426" fmla="*/ 1451606 h 2455878"/>
                <a:gd name="connsiteX427" fmla="*/ 1414405 w 1786319"/>
                <a:gd name="connsiteY427" fmla="*/ 1433756 h 2455878"/>
                <a:gd name="connsiteX428" fmla="*/ 1416056 w 1786319"/>
                <a:gd name="connsiteY428" fmla="*/ 1425330 h 2455878"/>
                <a:gd name="connsiteX429" fmla="*/ 1412343 w 1786319"/>
                <a:gd name="connsiteY429" fmla="*/ 1427379 h 2455878"/>
                <a:gd name="connsiteX430" fmla="*/ 1402940 w 1786319"/>
                <a:gd name="connsiteY430" fmla="*/ 1398576 h 2455878"/>
                <a:gd name="connsiteX431" fmla="*/ 1422491 w 1786319"/>
                <a:gd name="connsiteY431" fmla="*/ 1373997 h 2455878"/>
                <a:gd name="connsiteX432" fmla="*/ 1411681 w 1786319"/>
                <a:gd name="connsiteY432" fmla="*/ 1377893 h 2455878"/>
                <a:gd name="connsiteX433" fmla="*/ 1410499 w 1786319"/>
                <a:gd name="connsiteY433" fmla="*/ 1376376 h 2455878"/>
                <a:gd name="connsiteX434" fmla="*/ 1408578 w 1786319"/>
                <a:gd name="connsiteY434" fmla="*/ 1376486 h 2455878"/>
                <a:gd name="connsiteX435" fmla="*/ 1401580 w 1786319"/>
                <a:gd name="connsiteY435" fmla="*/ 1358637 h 2455878"/>
                <a:gd name="connsiteX436" fmla="*/ 1157417 w 1786319"/>
                <a:gd name="connsiteY436" fmla="*/ 1303748 h 2455878"/>
                <a:gd name="connsiteX437" fmla="*/ 1152827 w 1786319"/>
                <a:gd name="connsiteY437" fmla="*/ 1306280 h 2455878"/>
                <a:gd name="connsiteX438" fmla="*/ 1142659 w 1786319"/>
                <a:gd name="connsiteY438" fmla="*/ 1306524 h 2455878"/>
                <a:gd name="connsiteX439" fmla="*/ 1141602 w 1786319"/>
                <a:gd name="connsiteY439" fmla="*/ 1305165 h 2455878"/>
                <a:gd name="connsiteX440" fmla="*/ 1141381 w 1786319"/>
                <a:gd name="connsiteY440" fmla="*/ 1307774 h 2455878"/>
                <a:gd name="connsiteX441" fmla="*/ 1155546 w 1786319"/>
                <a:gd name="connsiteY441" fmla="*/ 1316031 h 2455878"/>
                <a:gd name="connsiteX442" fmla="*/ 1155375 w 1786319"/>
                <a:gd name="connsiteY442" fmla="*/ 1314161 h 2455878"/>
                <a:gd name="connsiteX443" fmla="*/ 1388574 w 1786319"/>
                <a:gd name="connsiteY443" fmla="*/ 1282418 h 2455878"/>
                <a:gd name="connsiteX444" fmla="*/ 1384860 w 1786319"/>
                <a:gd name="connsiteY444" fmla="*/ 1284468 h 2455878"/>
                <a:gd name="connsiteX445" fmla="*/ 1374534 w 1786319"/>
                <a:gd name="connsiteY445" fmla="*/ 1282528 h 2455878"/>
                <a:gd name="connsiteX446" fmla="*/ 1374571 w 1786319"/>
                <a:gd name="connsiteY446" fmla="*/ 1282592 h 2455878"/>
                <a:gd name="connsiteX447" fmla="*/ 1372498 w 1786319"/>
                <a:gd name="connsiteY447" fmla="*/ 1292255 h 2455878"/>
                <a:gd name="connsiteX448" fmla="*/ 1370474 w 1786319"/>
                <a:gd name="connsiteY448" fmla="*/ 1293504 h 2455878"/>
                <a:gd name="connsiteX449" fmla="*/ 1370353 w 1786319"/>
                <a:gd name="connsiteY449" fmla="*/ 1295880 h 2455878"/>
                <a:gd name="connsiteX450" fmla="*/ 1347484 w 1786319"/>
                <a:gd name="connsiteY450" fmla="*/ 1302088 h 2455878"/>
                <a:gd name="connsiteX451" fmla="*/ 1337352 w 1786319"/>
                <a:gd name="connsiteY451" fmla="*/ 1298929 h 2455878"/>
                <a:gd name="connsiteX452" fmla="*/ 1339372 w 1786319"/>
                <a:gd name="connsiteY452" fmla="*/ 1303767 h 2455878"/>
                <a:gd name="connsiteX453" fmla="*/ 1338797 w 1786319"/>
                <a:gd name="connsiteY453" fmla="*/ 1310559 h 2455878"/>
                <a:gd name="connsiteX454" fmla="*/ 1341024 w 1786319"/>
                <a:gd name="connsiteY454" fmla="*/ 1310418 h 2455878"/>
                <a:gd name="connsiteX455" fmla="*/ 1383025 w 1786319"/>
                <a:gd name="connsiteY455" fmla="*/ 1322853 h 2455878"/>
                <a:gd name="connsiteX456" fmla="*/ 1389463 w 1786319"/>
                <a:gd name="connsiteY456" fmla="*/ 1327967 h 2455878"/>
                <a:gd name="connsiteX457" fmla="*/ 1390115 w 1786319"/>
                <a:gd name="connsiteY457" fmla="*/ 1323457 h 2455878"/>
                <a:gd name="connsiteX458" fmla="*/ 1402232 w 1786319"/>
                <a:gd name="connsiteY458" fmla="*/ 1308225 h 2455878"/>
                <a:gd name="connsiteX459" fmla="*/ 1397023 w 1786319"/>
                <a:gd name="connsiteY459" fmla="*/ 1310101 h 2455878"/>
                <a:gd name="connsiteX460" fmla="*/ 1395841 w 1786319"/>
                <a:gd name="connsiteY460" fmla="*/ 1308584 h 2455878"/>
                <a:gd name="connsiteX461" fmla="*/ 1393920 w 1786319"/>
                <a:gd name="connsiteY461" fmla="*/ 1308695 h 2455878"/>
                <a:gd name="connsiteX462" fmla="*/ 1386922 w 1786319"/>
                <a:gd name="connsiteY462" fmla="*/ 1290845 h 2455878"/>
                <a:gd name="connsiteX463" fmla="*/ 1373379 w 1786319"/>
                <a:gd name="connsiteY463" fmla="*/ 1247289 h 2455878"/>
                <a:gd name="connsiteX464" fmla="*/ 1372958 w 1786319"/>
                <a:gd name="connsiteY464" fmla="*/ 1255671 h 2455878"/>
                <a:gd name="connsiteX465" fmla="*/ 1364490 w 1786319"/>
                <a:gd name="connsiteY465" fmla="*/ 1261303 h 2455878"/>
                <a:gd name="connsiteX466" fmla="*/ 1359277 w 1786319"/>
                <a:gd name="connsiteY466" fmla="*/ 1261863 h 2455878"/>
                <a:gd name="connsiteX467" fmla="*/ 1366925 w 1786319"/>
                <a:gd name="connsiteY467" fmla="*/ 1269222 h 2455878"/>
                <a:gd name="connsiteX468" fmla="*/ 1373652 w 1786319"/>
                <a:gd name="connsiteY468" fmla="*/ 1280984 h 2455878"/>
                <a:gd name="connsiteX469" fmla="*/ 1371606 w 1786319"/>
                <a:gd name="connsiteY469" fmla="*/ 1268638 h 2455878"/>
                <a:gd name="connsiteX470" fmla="*/ 1378740 w 1786319"/>
                <a:gd name="connsiteY470" fmla="*/ 1249652 h 2455878"/>
                <a:gd name="connsiteX471" fmla="*/ 1457150 w 1786319"/>
                <a:gd name="connsiteY471" fmla="*/ 1229543 h 2455878"/>
                <a:gd name="connsiteX472" fmla="*/ 1454071 w 1786319"/>
                <a:gd name="connsiteY472" fmla="*/ 1246527 h 2455878"/>
                <a:gd name="connsiteX473" fmla="*/ 1455396 w 1786319"/>
                <a:gd name="connsiteY473" fmla="*/ 1254169 h 2455878"/>
                <a:gd name="connsiteX474" fmla="*/ 1452479 w 1786319"/>
                <a:gd name="connsiteY474" fmla="*/ 1270266 h 2455878"/>
                <a:gd name="connsiteX475" fmla="*/ 1464480 w 1786319"/>
                <a:gd name="connsiteY475" fmla="*/ 1262944 h 2455878"/>
                <a:gd name="connsiteX476" fmla="*/ 1473282 w 1786319"/>
                <a:gd name="connsiteY476" fmla="*/ 1260155 h 2455878"/>
                <a:gd name="connsiteX477" fmla="*/ 1022980 w 1786319"/>
                <a:gd name="connsiteY477" fmla="*/ 1151592 h 2455878"/>
                <a:gd name="connsiteX478" fmla="*/ 1023382 w 1786319"/>
                <a:gd name="connsiteY478" fmla="*/ 1151775 h 2455878"/>
                <a:gd name="connsiteX479" fmla="*/ 1003292 w 1786319"/>
                <a:gd name="connsiteY479" fmla="*/ 1243891 h 2455878"/>
                <a:gd name="connsiteX480" fmla="*/ 1002385 w 1786319"/>
                <a:gd name="connsiteY480" fmla="*/ 1239747 h 2455878"/>
                <a:gd name="connsiteX481" fmla="*/ 997136 w 1786319"/>
                <a:gd name="connsiteY481" fmla="*/ 1246543 h 2455878"/>
                <a:gd name="connsiteX482" fmla="*/ 979099 w 1786319"/>
                <a:gd name="connsiteY482" fmla="*/ 1253043 h 2455878"/>
                <a:gd name="connsiteX483" fmla="*/ 977917 w 1786319"/>
                <a:gd name="connsiteY483" fmla="*/ 1251526 h 2455878"/>
                <a:gd name="connsiteX484" fmla="*/ 975996 w 1786319"/>
                <a:gd name="connsiteY484" fmla="*/ 1251637 h 2455878"/>
                <a:gd name="connsiteX485" fmla="*/ 968998 w 1786319"/>
                <a:gd name="connsiteY485" fmla="*/ 1233787 h 2455878"/>
                <a:gd name="connsiteX486" fmla="*/ 970651 w 1786319"/>
                <a:gd name="connsiteY486" fmla="*/ 1225360 h 2455878"/>
                <a:gd name="connsiteX487" fmla="*/ 966936 w 1786319"/>
                <a:gd name="connsiteY487" fmla="*/ 1227409 h 2455878"/>
                <a:gd name="connsiteX488" fmla="*/ 1022980 w 1786319"/>
                <a:gd name="connsiteY488" fmla="*/ 1151592 h 2455878"/>
                <a:gd name="connsiteX489" fmla="*/ 1245159 w 1786319"/>
                <a:gd name="connsiteY489" fmla="*/ 1077170 h 2455878"/>
                <a:gd name="connsiteX490" fmla="*/ 1298065 w 1786319"/>
                <a:gd name="connsiteY490" fmla="*/ 1125432 h 2455878"/>
                <a:gd name="connsiteX491" fmla="*/ 1292851 w 1786319"/>
                <a:gd name="connsiteY491" fmla="*/ 1125991 h 2455878"/>
                <a:gd name="connsiteX492" fmla="*/ 1300499 w 1786319"/>
                <a:gd name="connsiteY492" fmla="*/ 1133350 h 2455878"/>
                <a:gd name="connsiteX493" fmla="*/ 1306072 w 1786319"/>
                <a:gd name="connsiteY493" fmla="*/ 1156383 h 2455878"/>
                <a:gd name="connsiteX494" fmla="*/ 1304048 w 1786319"/>
                <a:gd name="connsiteY494" fmla="*/ 1157632 h 2455878"/>
                <a:gd name="connsiteX495" fmla="*/ 1303927 w 1786319"/>
                <a:gd name="connsiteY495" fmla="*/ 1160008 h 2455878"/>
                <a:gd name="connsiteX496" fmla="*/ 1281058 w 1786319"/>
                <a:gd name="connsiteY496" fmla="*/ 1166216 h 2455878"/>
                <a:gd name="connsiteX497" fmla="*/ 1270926 w 1786319"/>
                <a:gd name="connsiteY497" fmla="*/ 1163057 h 2455878"/>
                <a:gd name="connsiteX498" fmla="*/ 1272946 w 1786319"/>
                <a:gd name="connsiteY498" fmla="*/ 1167895 h 2455878"/>
                <a:gd name="connsiteX499" fmla="*/ 1187289 w 1786319"/>
                <a:gd name="connsiteY499" fmla="*/ 1088883 h 2455878"/>
                <a:gd name="connsiteX500" fmla="*/ 1187567 w 1786319"/>
                <a:gd name="connsiteY500" fmla="*/ 1088414 h 2455878"/>
                <a:gd name="connsiteX501" fmla="*/ 1245159 w 1786319"/>
                <a:gd name="connsiteY501" fmla="*/ 1077170 h 2455878"/>
                <a:gd name="connsiteX502" fmla="*/ 989605 w 1786319"/>
                <a:gd name="connsiteY502" fmla="*/ 1064539 h 2455878"/>
                <a:gd name="connsiteX503" fmla="*/ 990006 w 1786319"/>
                <a:gd name="connsiteY503" fmla="*/ 1064720 h 2455878"/>
                <a:gd name="connsiteX504" fmla="*/ 969916 w 1786319"/>
                <a:gd name="connsiteY504" fmla="*/ 1156837 h 2455878"/>
                <a:gd name="connsiteX505" fmla="*/ 969010 w 1786319"/>
                <a:gd name="connsiteY505" fmla="*/ 1152694 h 2455878"/>
                <a:gd name="connsiteX506" fmla="*/ 963761 w 1786319"/>
                <a:gd name="connsiteY506" fmla="*/ 1159489 h 2455878"/>
                <a:gd name="connsiteX507" fmla="*/ 945724 w 1786319"/>
                <a:gd name="connsiteY507" fmla="*/ 1165990 h 2455878"/>
                <a:gd name="connsiteX508" fmla="*/ 944542 w 1786319"/>
                <a:gd name="connsiteY508" fmla="*/ 1164471 h 2455878"/>
                <a:gd name="connsiteX509" fmla="*/ 942621 w 1786319"/>
                <a:gd name="connsiteY509" fmla="*/ 1164582 h 2455878"/>
                <a:gd name="connsiteX510" fmla="*/ 935623 w 1786319"/>
                <a:gd name="connsiteY510" fmla="*/ 1146732 h 2455878"/>
                <a:gd name="connsiteX511" fmla="*/ 937275 w 1786319"/>
                <a:gd name="connsiteY511" fmla="*/ 1138307 h 2455878"/>
                <a:gd name="connsiteX512" fmla="*/ 933561 w 1786319"/>
                <a:gd name="connsiteY512" fmla="*/ 1140355 h 2455878"/>
                <a:gd name="connsiteX513" fmla="*/ 989605 w 1786319"/>
                <a:gd name="connsiteY513" fmla="*/ 1064539 h 2455878"/>
                <a:gd name="connsiteX514" fmla="*/ 1126898 w 1786319"/>
                <a:gd name="connsiteY514" fmla="*/ 1007328 h 2455878"/>
                <a:gd name="connsiteX515" fmla="*/ 1127394 w 1786319"/>
                <a:gd name="connsiteY515" fmla="*/ 1007553 h 2455878"/>
                <a:gd name="connsiteX516" fmla="*/ 1102563 w 1786319"/>
                <a:gd name="connsiteY516" fmla="*/ 1121405 h 2455878"/>
                <a:gd name="connsiteX517" fmla="*/ 1101443 w 1786319"/>
                <a:gd name="connsiteY517" fmla="*/ 1116284 h 2455878"/>
                <a:gd name="connsiteX518" fmla="*/ 1094955 w 1786319"/>
                <a:gd name="connsiteY518" fmla="*/ 1124683 h 2455878"/>
                <a:gd name="connsiteX519" fmla="*/ 1072662 w 1786319"/>
                <a:gd name="connsiteY519" fmla="*/ 1132717 h 2455878"/>
                <a:gd name="connsiteX520" fmla="*/ 1071201 w 1786319"/>
                <a:gd name="connsiteY520" fmla="*/ 1130841 h 2455878"/>
                <a:gd name="connsiteX521" fmla="*/ 1068827 w 1786319"/>
                <a:gd name="connsiteY521" fmla="*/ 1130978 h 2455878"/>
                <a:gd name="connsiteX522" fmla="*/ 1061927 w 1786319"/>
                <a:gd name="connsiteY522" fmla="*/ 1124570 h 2455878"/>
                <a:gd name="connsiteX523" fmla="*/ 1057154 w 1786319"/>
                <a:gd name="connsiteY523" fmla="*/ 1127514 h 2455878"/>
                <a:gd name="connsiteX524" fmla="*/ 994820 w 1786319"/>
                <a:gd name="connsiteY524" fmla="*/ 1051515 h 2455878"/>
                <a:gd name="connsiteX525" fmla="*/ 995044 w 1786319"/>
                <a:gd name="connsiteY525" fmla="*/ 1051136 h 2455878"/>
                <a:gd name="connsiteX526" fmla="*/ 1041642 w 1786319"/>
                <a:gd name="connsiteY526" fmla="*/ 1042039 h 2455878"/>
                <a:gd name="connsiteX527" fmla="*/ 1058485 w 1786319"/>
                <a:gd name="connsiteY527" fmla="*/ 1046046 h 2455878"/>
                <a:gd name="connsiteX528" fmla="*/ 1073276 w 1786319"/>
                <a:gd name="connsiteY528" fmla="*/ 1031157 h 2455878"/>
                <a:gd name="connsiteX529" fmla="*/ 1126898 w 1786319"/>
                <a:gd name="connsiteY529" fmla="*/ 1007328 h 2455878"/>
                <a:gd name="connsiteX530" fmla="*/ 945958 w 1786319"/>
                <a:gd name="connsiteY530" fmla="*/ 985530 h 2455878"/>
                <a:gd name="connsiteX531" fmla="*/ 946360 w 1786319"/>
                <a:gd name="connsiteY531" fmla="*/ 985712 h 2455878"/>
                <a:gd name="connsiteX532" fmla="*/ 926270 w 1786319"/>
                <a:gd name="connsiteY532" fmla="*/ 1077829 h 2455878"/>
                <a:gd name="connsiteX533" fmla="*/ 925363 w 1786319"/>
                <a:gd name="connsiteY533" fmla="*/ 1073685 h 2455878"/>
                <a:gd name="connsiteX534" fmla="*/ 920114 w 1786319"/>
                <a:gd name="connsiteY534" fmla="*/ 1080480 h 2455878"/>
                <a:gd name="connsiteX535" fmla="*/ 902076 w 1786319"/>
                <a:gd name="connsiteY535" fmla="*/ 1086981 h 2455878"/>
                <a:gd name="connsiteX536" fmla="*/ 900894 w 1786319"/>
                <a:gd name="connsiteY536" fmla="*/ 1085463 h 2455878"/>
                <a:gd name="connsiteX537" fmla="*/ 898973 w 1786319"/>
                <a:gd name="connsiteY537" fmla="*/ 1085574 h 2455878"/>
                <a:gd name="connsiteX538" fmla="*/ 891976 w 1786319"/>
                <a:gd name="connsiteY538" fmla="*/ 1067724 h 2455878"/>
                <a:gd name="connsiteX539" fmla="*/ 893627 w 1786319"/>
                <a:gd name="connsiteY539" fmla="*/ 1059298 h 2455878"/>
                <a:gd name="connsiteX540" fmla="*/ 889913 w 1786319"/>
                <a:gd name="connsiteY540" fmla="*/ 1061347 h 2455878"/>
                <a:gd name="connsiteX541" fmla="*/ 945958 w 1786319"/>
                <a:gd name="connsiteY541" fmla="*/ 985530 h 2455878"/>
                <a:gd name="connsiteX542" fmla="*/ 1385799 w 1786319"/>
                <a:gd name="connsiteY542" fmla="*/ 984679 h 2455878"/>
                <a:gd name="connsiteX543" fmla="*/ 1385713 w 1786319"/>
                <a:gd name="connsiteY543" fmla="*/ 984727 h 2455878"/>
                <a:gd name="connsiteX544" fmla="*/ 1385917 w 1786319"/>
                <a:gd name="connsiteY544" fmla="*/ 985049 h 2455878"/>
                <a:gd name="connsiteX545" fmla="*/ 1211198 w 1786319"/>
                <a:gd name="connsiteY545" fmla="*/ 956159 h 2455878"/>
                <a:gd name="connsiteX546" fmla="*/ 1208419 w 1786319"/>
                <a:gd name="connsiteY546" fmla="*/ 957069 h 2455878"/>
                <a:gd name="connsiteX547" fmla="*/ 1208417 w 1786319"/>
                <a:gd name="connsiteY547" fmla="*/ 957079 h 2455878"/>
                <a:gd name="connsiteX548" fmla="*/ 1206241 w 1786319"/>
                <a:gd name="connsiteY548" fmla="*/ 958385 h 2455878"/>
                <a:gd name="connsiteX549" fmla="*/ 1213503 w 1786319"/>
                <a:gd name="connsiteY549" fmla="*/ 963262 h 2455878"/>
                <a:gd name="connsiteX550" fmla="*/ 1211437 w 1786319"/>
                <a:gd name="connsiteY550" fmla="*/ 960132 h 2455878"/>
                <a:gd name="connsiteX551" fmla="*/ 959260 w 1786319"/>
                <a:gd name="connsiteY551" fmla="*/ 907434 h 2455878"/>
                <a:gd name="connsiteX552" fmla="*/ 958101 w 1786319"/>
                <a:gd name="connsiteY552" fmla="*/ 908968 h 2455878"/>
                <a:gd name="connsiteX553" fmla="*/ 959564 w 1786319"/>
                <a:gd name="connsiteY553" fmla="*/ 908753 h 2455878"/>
                <a:gd name="connsiteX554" fmla="*/ 1141397 w 1786319"/>
                <a:gd name="connsiteY554" fmla="*/ 898993 h 2455878"/>
                <a:gd name="connsiteX555" fmla="*/ 1143190 w 1786319"/>
                <a:gd name="connsiteY555" fmla="*/ 903919 h 2455878"/>
                <a:gd name="connsiteX556" fmla="*/ 1140401 w 1786319"/>
                <a:gd name="connsiteY556" fmla="*/ 911785 h 2455878"/>
                <a:gd name="connsiteX557" fmla="*/ 1149096 w 1786319"/>
                <a:gd name="connsiteY557" fmla="*/ 911641 h 2455878"/>
                <a:gd name="connsiteX558" fmla="*/ 1159931 w 1786319"/>
                <a:gd name="connsiteY558" fmla="*/ 915406 h 2455878"/>
                <a:gd name="connsiteX559" fmla="*/ 1161147 w 1786319"/>
                <a:gd name="connsiteY559" fmla="*/ 903242 h 2455878"/>
                <a:gd name="connsiteX560" fmla="*/ 1151371 w 1786319"/>
                <a:gd name="connsiteY560" fmla="*/ 902619 h 2455878"/>
                <a:gd name="connsiteX561" fmla="*/ 1072034 w 1786319"/>
                <a:gd name="connsiteY561" fmla="*/ 866726 h 2455878"/>
                <a:gd name="connsiteX562" fmla="*/ 1067950 w 1786319"/>
                <a:gd name="connsiteY562" fmla="*/ 880501 h 2455878"/>
                <a:gd name="connsiteX563" fmla="*/ 1050726 w 1786319"/>
                <a:gd name="connsiteY563" fmla="*/ 880215 h 2455878"/>
                <a:gd name="connsiteX564" fmla="*/ 1047617 w 1786319"/>
                <a:gd name="connsiteY564" fmla="*/ 875993 h 2455878"/>
                <a:gd name="connsiteX565" fmla="*/ 1045113 w 1786319"/>
                <a:gd name="connsiteY565" fmla="*/ 886307 h 2455878"/>
                <a:gd name="connsiteX566" fmla="*/ 1028026 w 1786319"/>
                <a:gd name="connsiteY566" fmla="*/ 902726 h 2455878"/>
                <a:gd name="connsiteX567" fmla="*/ 1025927 w 1786319"/>
                <a:gd name="connsiteY567" fmla="*/ 901607 h 2455878"/>
                <a:gd name="connsiteX568" fmla="*/ 1025778 w 1786319"/>
                <a:gd name="connsiteY568" fmla="*/ 901685 h 2455878"/>
                <a:gd name="connsiteX569" fmla="*/ 1022659 w 1786319"/>
                <a:gd name="connsiteY569" fmla="*/ 912205 h 2455878"/>
                <a:gd name="connsiteX570" fmla="*/ 1005435 w 1786319"/>
                <a:gd name="connsiteY570" fmla="*/ 911918 h 2455878"/>
                <a:gd name="connsiteX571" fmla="*/ 1002326 w 1786319"/>
                <a:gd name="connsiteY571" fmla="*/ 907698 h 2455878"/>
                <a:gd name="connsiteX572" fmla="*/ 999823 w 1786319"/>
                <a:gd name="connsiteY572" fmla="*/ 918011 h 2455878"/>
                <a:gd name="connsiteX573" fmla="*/ 998061 w 1786319"/>
                <a:gd name="connsiteY573" fmla="*/ 921064 h 2455878"/>
                <a:gd name="connsiteX574" fmla="*/ 1011883 w 1786319"/>
                <a:gd name="connsiteY574" fmla="*/ 935400 h 2455878"/>
                <a:gd name="connsiteX575" fmla="*/ 1011897 w 1786319"/>
                <a:gd name="connsiteY575" fmla="*/ 939462 h 2455878"/>
                <a:gd name="connsiteX576" fmla="*/ 1023839 w 1786319"/>
                <a:gd name="connsiteY576" fmla="*/ 922715 h 2455878"/>
                <a:gd name="connsiteX577" fmla="*/ 1072896 w 1786319"/>
                <a:gd name="connsiteY577" fmla="*/ 890519 h 2455878"/>
                <a:gd name="connsiteX578" fmla="*/ 1073423 w 1786319"/>
                <a:gd name="connsiteY578" fmla="*/ 890661 h 2455878"/>
                <a:gd name="connsiteX579" fmla="*/ 1090719 w 1786319"/>
                <a:gd name="connsiteY579" fmla="*/ 917336 h 2455878"/>
                <a:gd name="connsiteX580" fmla="*/ 1091655 w 1786319"/>
                <a:gd name="connsiteY580" fmla="*/ 920030 h 2455878"/>
                <a:gd name="connsiteX581" fmla="*/ 1115455 w 1786319"/>
                <a:gd name="connsiteY581" fmla="*/ 913761 h 2455878"/>
                <a:gd name="connsiteX582" fmla="*/ 1098355 w 1786319"/>
                <a:gd name="connsiteY582" fmla="*/ 904095 h 2455878"/>
                <a:gd name="connsiteX583" fmla="*/ 1076566 w 1786319"/>
                <a:gd name="connsiteY583" fmla="*/ 877666 h 2455878"/>
                <a:gd name="connsiteX584" fmla="*/ 1074714 w 1786319"/>
                <a:gd name="connsiteY584" fmla="*/ 808572 h 2455878"/>
                <a:gd name="connsiteX585" fmla="*/ 1071037 w 1786319"/>
                <a:gd name="connsiteY585" fmla="*/ 811480 h 2455878"/>
                <a:gd name="connsiteX586" fmla="*/ 1066458 w 1786319"/>
                <a:gd name="connsiteY586" fmla="*/ 812121 h 2455878"/>
                <a:gd name="connsiteX587" fmla="*/ 1068843 w 1786319"/>
                <a:gd name="connsiteY587" fmla="*/ 818644 h 2455878"/>
                <a:gd name="connsiteX588" fmla="*/ 1074468 w 1786319"/>
                <a:gd name="connsiteY588" fmla="*/ 817163 h 2455878"/>
                <a:gd name="connsiteX589" fmla="*/ 1142164 w 1786319"/>
                <a:gd name="connsiteY589" fmla="*/ 783532 h 2455878"/>
                <a:gd name="connsiteX590" fmla="*/ 1142038 w 1786319"/>
                <a:gd name="connsiteY590" fmla="*/ 792338 h 2455878"/>
                <a:gd name="connsiteX591" fmla="*/ 1146539 w 1786319"/>
                <a:gd name="connsiteY591" fmla="*/ 788339 h 2455878"/>
                <a:gd name="connsiteX592" fmla="*/ 958856 w 1786319"/>
                <a:gd name="connsiteY592" fmla="*/ 782312 h 2455878"/>
                <a:gd name="connsiteX593" fmla="*/ 953147 w 1786319"/>
                <a:gd name="connsiteY593" fmla="*/ 790731 h 2455878"/>
                <a:gd name="connsiteX594" fmla="*/ 939762 w 1786319"/>
                <a:gd name="connsiteY594" fmla="*/ 787369 h 2455878"/>
                <a:gd name="connsiteX595" fmla="*/ 936653 w 1786319"/>
                <a:gd name="connsiteY595" fmla="*/ 783148 h 2455878"/>
                <a:gd name="connsiteX596" fmla="*/ 934149 w 1786319"/>
                <a:gd name="connsiteY596" fmla="*/ 793462 h 2455878"/>
                <a:gd name="connsiteX597" fmla="*/ 926454 w 1786319"/>
                <a:gd name="connsiteY597" fmla="*/ 806802 h 2455878"/>
                <a:gd name="connsiteX598" fmla="*/ 918462 w 1786319"/>
                <a:gd name="connsiteY598" fmla="*/ 809422 h 2455878"/>
                <a:gd name="connsiteX599" fmla="*/ 917734 w 1786319"/>
                <a:gd name="connsiteY599" fmla="*/ 809995 h 2455878"/>
                <a:gd name="connsiteX600" fmla="*/ 913144 w 1786319"/>
                <a:gd name="connsiteY600" fmla="*/ 809702 h 2455878"/>
                <a:gd name="connsiteX601" fmla="*/ 912851 w 1786319"/>
                <a:gd name="connsiteY601" fmla="*/ 809854 h 2455878"/>
                <a:gd name="connsiteX602" fmla="*/ 912238 w 1786319"/>
                <a:gd name="connsiteY602" fmla="*/ 809645 h 2455878"/>
                <a:gd name="connsiteX603" fmla="*/ 905297 w 1786319"/>
                <a:gd name="connsiteY603" fmla="*/ 809203 h 2455878"/>
                <a:gd name="connsiteX604" fmla="*/ 897227 w 1786319"/>
                <a:gd name="connsiteY604" fmla="*/ 806269 h 2455878"/>
                <a:gd name="connsiteX605" fmla="*/ 898678 w 1786319"/>
                <a:gd name="connsiteY605" fmla="*/ 810255 h 2455878"/>
                <a:gd name="connsiteX606" fmla="*/ 897602 w 1786319"/>
                <a:gd name="connsiteY606" fmla="*/ 818414 h 2455878"/>
                <a:gd name="connsiteX607" fmla="*/ 893061 w 1786319"/>
                <a:gd name="connsiteY607" fmla="*/ 820930 h 2455878"/>
                <a:gd name="connsiteX608" fmla="*/ 896489 w 1786319"/>
                <a:gd name="connsiteY608" fmla="*/ 826037 h 2455878"/>
                <a:gd name="connsiteX609" fmla="*/ 898352 w 1786319"/>
                <a:gd name="connsiteY609" fmla="*/ 833643 h 2455878"/>
                <a:gd name="connsiteX610" fmla="*/ 940100 w 1786319"/>
                <a:gd name="connsiteY610" fmla="*/ 827494 h 2455878"/>
                <a:gd name="connsiteX611" fmla="*/ 949634 w 1786319"/>
                <a:gd name="connsiteY611" fmla="*/ 830237 h 2455878"/>
                <a:gd name="connsiteX612" fmla="*/ 957423 w 1786319"/>
                <a:gd name="connsiteY612" fmla="*/ 818934 h 2455878"/>
                <a:gd name="connsiteX613" fmla="*/ 974997 w 1786319"/>
                <a:gd name="connsiteY613" fmla="*/ 803321 h 2455878"/>
                <a:gd name="connsiteX614" fmla="*/ 762098 w 1786319"/>
                <a:gd name="connsiteY614" fmla="*/ 726470 h 2455878"/>
                <a:gd name="connsiteX615" fmla="*/ 762134 w 1786319"/>
                <a:gd name="connsiteY615" fmla="*/ 726618 h 2455878"/>
                <a:gd name="connsiteX616" fmla="*/ 762192 w 1786319"/>
                <a:gd name="connsiteY616" fmla="*/ 726567 h 2455878"/>
                <a:gd name="connsiteX617" fmla="*/ 810797 w 1786319"/>
                <a:gd name="connsiteY617" fmla="*/ 704595 h 2455878"/>
                <a:gd name="connsiteX618" fmla="*/ 808684 w 1786319"/>
                <a:gd name="connsiteY618" fmla="*/ 705687 h 2455878"/>
                <a:gd name="connsiteX619" fmla="*/ 808337 w 1786319"/>
                <a:gd name="connsiteY619" fmla="*/ 705568 h 2455878"/>
                <a:gd name="connsiteX620" fmla="*/ 809204 w 1786319"/>
                <a:gd name="connsiteY620" fmla="*/ 708878 h 2455878"/>
                <a:gd name="connsiteX621" fmla="*/ 803340 w 1786319"/>
                <a:gd name="connsiteY621" fmla="*/ 727132 h 2455878"/>
                <a:gd name="connsiteX622" fmla="*/ 801416 w 1786319"/>
                <a:gd name="connsiteY622" fmla="*/ 727142 h 2455878"/>
                <a:gd name="connsiteX623" fmla="*/ 800331 w 1786319"/>
                <a:gd name="connsiteY623" fmla="*/ 728731 h 2455878"/>
                <a:gd name="connsiteX624" fmla="*/ 785412 w 1786319"/>
                <a:gd name="connsiteY624" fmla="*/ 724390 h 2455878"/>
                <a:gd name="connsiteX625" fmla="*/ 794393 w 1786319"/>
                <a:gd name="connsiteY625" fmla="*/ 732568 h 2455878"/>
                <a:gd name="connsiteX626" fmla="*/ 801205 w 1786319"/>
                <a:gd name="connsiteY626" fmla="*/ 744844 h 2455878"/>
                <a:gd name="connsiteX627" fmla="*/ 814651 w 1786319"/>
                <a:gd name="connsiteY627" fmla="*/ 744068 h 2455878"/>
                <a:gd name="connsiteX628" fmla="*/ 808700 w 1786319"/>
                <a:gd name="connsiteY628" fmla="*/ 723058 h 2455878"/>
                <a:gd name="connsiteX629" fmla="*/ 810990 w 1786319"/>
                <a:gd name="connsiteY629" fmla="*/ 704698 h 2455878"/>
                <a:gd name="connsiteX630" fmla="*/ 1234079 w 1786319"/>
                <a:gd name="connsiteY630" fmla="*/ 675871 h 2455878"/>
                <a:gd name="connsiteX631" fmla="*/ 1231375 w 1786319"/>
                <a:gd name="connsiteY631" fmla="*/ 684990 h 2455878"/>
                <a:gd name="connsiteX632" fmla="*/ 1238272 w 1786319"/>
                <a:gd name="connsiteY632" fmla="*/ 689973 h 2455878"/>
                <a:gd name="connsiteX633" fmla="*/ 1244681 w 1786319"/>
                <a:gd name="connsiteY633" fmla="*/ 707392 h 2455878"/>
                <a:gd name="connsiteX634" fmla="*/ 1242146 w 1786319"/>
                <a:gd name="connsiteY634" fmla="*/ 709250 h 2455878"/>
                <a:gd name="connsiteX635" fmla="*/ 1248526 w 1786319"/>
                <a:gd name="connsiteY635" fmla="*/ 719087 h 2455878"/>
                <a:gd name="connsiteX636" fmla="*/ 1249301 w 1786319"/>
                <a:gd name="connsiteY636" fmla="*/ 721321 h 2455878"/>
                <a:gd name="connsiteX637" fmla="*/ 1271755 w 1786319"/>
                <a:gd name="connsiteY637" fmla="*/ 718014 h 2455878"/>
                <a:gd name="connsiteX638" fmla="*/ 1254703 w 1786319"/>
                <a:gd name="connsiteY638" fmla="*/ 708374 h 2455878"/>
                <a:gd name="connsiteX639" fmla="*/ 1237074 w 1786319"/>
                <a:gd name="connsiteY639" fmla="*/ 686991 h 2455878"/>
                <a:gd name="connsiteX640" fmla="*/ 861285 w 1786319"/>
                <a:gd name="connsiteY640" fmla="*/ 637757 h 2455878"/>
                <a:gd name="connsiteX641" fmla="*/ 860429 w 1786319"/>
                <a:gd name="connsiteY641" fmla="*/ 637932 h 2455878"/>
                <a:gd name="connsiteX642" fmla="*/ 861652 w 1786319"/>
                <a:gd name="connsiteY642" fmla="*/ 639046 h 2455878"/>
                <a:gd name="connsiteX643" fmla="*/ 1093937 w 1786319"/>
                <a:gd name="connsiteY643" fmla="*/ 532838 h 2455878"/>
                <a:gd name="connsiteX644" fmla="*/ 1093973 w 1786319"/>
                <a:gd name="connsiteY644" fmla="*/ 532986 h 2455878"/>
                <a:gd name="connsiteX645" fmla="*/ 1094031 w 1786319"/>
                <a:gd name="connsiteY645" fmla="*/ 532935 h 2455878"/>
                <a:gd name="connsiteX646" fmla="*/ 600481 w 1786319"/>
                <a:gd name="connsiteY646" fmla="*/ 527691 h 2455878"/>
                <a:gd name="connsiteX647" fmla="*/ 602780 w 1786319"/>
                <a:gd name="connsiteY647" fmla="*/ 536723 h 2455878"/>
                <a:gd name="connsiteX648" fmla="*/ 598426 w 1786319"/>
                <a:gd name="connsiteY648" fmla="*/ 538978 h 2455878"/>
                <a:gd name="connsiteX649" fmla="*/ 626795 w 1786319"/>
                <a:gd name="connsiteY649" fmla="*/ 558045 h 2455878"/>
                <a:gd name="connsiteX650" fmla="*/ 626538 w 1786319"/>
                <a:gd name="connsiteY650" fmla="*/ 588343 h 2455878"/>
                <a:gd name="connsiteX651" fmla="*/ 622378 w 1786319"/>
                <a:gd name="connsiteY651" fmla="*/ 587513 h 2455878"/>
                <a:gd name="connsiteX652" fmla="*/ 625936 w 1786319"/>
                <a:gd name="connsiteY652" fmla="*/ 594016 h 2455878"/>
                <a:gd name="connsiteX653" fmla="*/ 628930 w 1786319"/>
                <a:gd name="connsiteY653" fmla="*/ 591427 h 2455878"/>
                <a:gd name="connsiteX654" fmla="*/ 651841 w 1786319"/>
                <a:gd name="connsiteY654" fmla="*/ 579733 h 2455878"/>
                <a:gd name="connsiteX655" fmla="*/ 652266 w 1786319"/>
                <a:gd name="connsiteY655" fmla="*/ 579847 h 2455878"/>
                <a:gd name="connsiteX656" fmla="*/ 673617 w 1786319"/>
                <a:gd name="connsiteY656" fmla="*/ 622253 h 2455878"/>
                <a:gd name="connsiteX657" fmla="*/ 673273 w 1786319"/>
                <a:gd name="connsiteY657" fmla="*/ 646409 h 2455878"/>
                <a:gd name="connsiteX658" fmla="*/ 690653 w 1786319"/>
                <a:gd name="connsiteY658" fmla="*/ 630966 h 2455878"/>
                <a:gd name="connsiteX659" fmla="*/ 691093 w 1786319"/>
                <a:gd name="connsiteY659" fmla="*/ 630969 h 2455878"/>
                <a:gd name="connsiteX660" fmla="*/ 722431 w 1786319"/>
                <a:gd name="connsiteY660" fmla="*/ 666636 h 2455878"/>
                <a:gd name="connsiteX661" fmla="*/ 727510 w 1786319"/>
                <a:gd name="connsiteY661" fmla="*/ 687372 h 2455878"/>
                <a:gd name="connsiteX662" fmla="*/ 729129 w 1786319"/>
                <a:gd name="connsiteY662" fmla="*/ 685933 h 2455878"/>
                <a:gd name="connsiteX663" fmla="*/ 729569 w 1786319"/>
                <a:gd name="connsiteY663" fmla="*/ 685936 h 2455878"/>
                <a:gd name="connsiteX664" fmla="*/ 744155 w 1786319"/>
                <a:gd name="connsiteY664" fmla="*/ 699216 h 2455878"/>
                <a:gd name="connsiteX665" fmla="*/ 738562 w 1786319"/>
                <a:gd name="connsiteY665" fmla="*/ 676567 h 2455878"/>
                <a:gd name="connsiteX666" fmla="*/ 749782 w 1786319"/>
                <a:gd name="connsiteY666" fmla="*/ 630435 h 2455878"/>
                <a:gd name="connsiteX667" fmla="*/ 750171 w 1786319"/>
                <a:gd name="connsiteY667" fmla="*/ 630228 h 2455878"/>
                <a:gd name="connsiteX668" fmla="*/ 763628 w 1786319"/>
                <a:gd name="connsiteY668" fmla="*/ 635224 h 2455878"/>
                <a:gd name="connsiteX669" fmla="*/ 763668 w 1786319"/>
                <a:gd name="connsiteY669" fmla="*/ 634899 h 2455878"/>
                <a:gd name="connsiteX670" fmla="*/ 765938 w 1786319"/>
                <a:gd name="connsiteY670" fmla="*/ 628916 h 2455878"/>
                <a:gd name="connsiteX671" fmla="*/ 765835 w 1786319"/>
                <a:gd name="connsiteY671" fmla="*/ 628939 h 2455878"/>
                <a:gd name="connsiteX672" fmla="*/ 758124 w 1786319"/>
                <a:gd name="connsiteY672" fmla="*/ 622308 h 2455878"/>
                <a:gd name="connsiteX673" fmla="*/ 756177 w 1786319"/>
                <a:gd name="connsiteY673" fmla="*/ 617440 h 2455878"/>
                <a:gd name="connsiteX674" fmla="*/ 751158 w 1786319"/>
                <a:gd name="connsiteY674" fmla="*/ 626791 h 2455878"/>
                <a:gd name="connsiteX675" fmla="*/ 730488 w 1786319"/>
                <a:gd name="connsiteY675" fmla="*/ 638380 h 2455878"/>
                <a:gd name="connsiteX676" fmla="*/ 728738 w 1786319"/>
                <a:gd name="connsiteY676" fmla="*/ 636770 h 2455878"/>
                <a:gd name="connsiteX677" fmla="*/ 726419 w 1786319"/>
                <a:gd name="connsiteY677" fmla="*/ 637295 h 2455878"/>
                <a:gd name="connsiteX678" fmla="*/ 718170 w 1786319"/>
                <a:gd name="connsiteY678" fmla="*/ 631852 h 2455878"/>
                <a:gd name="connsiteX679" fmla="*/ 714403 w 1786319"/>
                <a:gd name="connsiteY679" fmla="*/ 617492 h 2455878"/>
                <a:gd name="connsiteX680" fmla="*/ 704681 w 1786319"/>
                <a:gd name="connsiteY680" fmla="*/ 613122 h 2455878"/>
                <a:gd name="connsiteX681" fmla="*/ 702663 w 1786319"/>
                <a:gd name="connsiteY681" fmla="*/ 611088 h 2455878"/>
                <a:gd name="connsiteX682" fmla="*/ 700463 w 1786319"/>
                <a:gd name="connsiteY682" fmla="*/ 611510 h 2455878"/>
                <a:gd name="connsiteX683" fmla="*/ 693763 w 1786319"/>
                <a:gd name="connsiteY683" fmla="*/ 605335 h 2455878"/>
                <a:gd name="connsiteX684" fmla="*/ 693691 w 1786319"/>
                <a:gd name="connsiteY684" fmla="*/ 602049 h 2455878"/>
                <a:gd name="connsiteX685" fmla="*/ 685160 w 1786319"/>
                <a:gd name="connsiteY685" fmla="*/ 593451 h 2455878"/>
                <a:gd name="connsiteX686" fmla="*/ 670275 w 1786319"/>
                <a:gd name="connsiteY686" fmla="*/ 553327 h 2455878"/>
                <a:gd name="connsiteX687" fmla="*/ 668103 w 1786319"/>
                <a:gd name="connsiteY687" fmla="*/ 551977 h 2455878"/>
                <a:gd name="connsiteX688" fmla="*/ 660343 w 1786319"/>
                <a:gd name="connsiteY688" fmla="*/ 553146 h 2455878"/>
                <a:gd name="connsiteX689" fmla="*/ 627418 w 1786319"/>
                <a:gd name="connsiteY689" fmla="*/ 540033 h 2455878"/>
                <a:gd name="connsiteX690" fmla="*/ 618663 w 1786319"/>
                <a:gd name="connsiteY690" fmla="*/ 529872 h 2455878"/>
                <a:gd name="connsiteX691" fmla="*/ 602845 w 1786319"/>
                <a:gd name="connsiteY691" fmla="*/ 529207 h 2455878"/>
                <a:gd name="connsiteX692" fmla="*/ 781190 w 1786319"/>
                <a:gd name="connsiteY692" fmla="*/ 521427 h 2455878"/>
                <a:gd name="connsiteX693" fmla="*/ 787856 w 1786319"/>
                <a:gd name="connsiteY693" fmla="*/ 530097 h 2455878"/>
                <a:gd name="connsiteX694" fmla="*/ 795850 w 1786319"/>
                <a:gd name="connsiteY694" fmla="*/ 555536 h 2455878"/>
                <a:gd name="connsiteX695" fmla="*/ 797999 w 1786319"/>
                <a:gd name="connsiteY695" fmla="*/ 548922 h 2455878"/>
                <a:gd name="connsiteX696" fmla="*/ 786328 w 1786319"/>
                <a:gd name="connsiteY696" fmla="*/ 523767 h 2455878"/>
                <a:gd name="connsiteX697" fmla="*/ 977851 w 1786319"/>
                <a:gd name="connsiteY697" fmla="*/ 476445 h 2455878"/>
                <a:gd name="connsiteX698" fmla="*/ 973790 w 1786319"/>
                <a:gd name="connsiteY698" fmla="*/ 484011 h 2455878"/>
                <a:gd name="connsiteX699" fmla="*/ 967808 w 1786319"/>
                <a:gd name="connsiteY699" fmla="*/ 487365 h 2455878"/>
                <a:gd name="connsiteX700" fmla="*/ 970476 w 1786319"/>
                <a:gd name="connsiteY700" fmla="*/ 489549 h 2455878"/>
                <a:gd name="connsiteX701" fmla="*/ 971828 w 1786319"/>
                <a:gd name="connsiteY701" fmla="*/ 498279 h 2455878"/>
                <a:gd name="connsiteX702" fmla="*/ 970537 w 1786319"/>
                <a:gd name="connsiteY702" fmla="*/ 499970 h 2455878"/>
                <a:gd name="connsiteX703" fmla="*/ 971194 w 1786319"/>
                <a:gd name="connsiteY703" fmla="*/ 501991 h 2455878"/>
                <a:gd name="connsiteX704" fmla="*/ 954078 w 1786319"/>
                <a:gd name="connsiteY704" fmla="*/ 514476 h 2455878"/>
                <a:gd name="connsiteX705" fmla="*/ 952305 w 1786319"/>
                <a:gd name="connsiteY705" fmla="*/ 514588 h 2455878"/>
                <a:gd name="connsiteX706" fmla="*/ 968614 w 1786319"/>
                <a:gd name="connsiteY706" fmla="*/ 526756 h 2455878"/>
                <a:gd name="connsiteX707" fmla="*/ 985452 w 1786319"/>
                <a:gd name="connsiteY707" fmla="*/ 519580 h 2455878"/>
                <a:gd name="connsiteX708" fmla="*/ 981870 w 1786319"/>
                <a:gd name="connsiteY708" fmla="*/ 506932 h 2455878"/>
                <a:gd name="connsiteX709" fmla="*/ 988096 w 1786319"/>
                <a:gd name="connsiteY709" fmla="*/ 482793 h 2455878"/>
                <a:gd name="connsiteX710" fmla="*/ 979426 w 1786319"/>
                <a:gd name="connsiteY710" fmla="*/ 480383 h 2455878"/>
                <a:gd name="connsiteX711" fmla="*/ 893433 w 1786319"/>
                <a:gd name="connsiteY711" fmla="*/ 452973 h 2455878"/>
                <a:gd name="connsiteX712" fmla="*/ 891317 w 1786319"/>
                <a:gd name="connsiteY712" fmla="*/ 453741 h 2455878"/>
                <a:gd name="connsiteX713" fmla="*/ 881847 w 1786319"/>
                <a:gd name="connsiteY713" fmla="*/ 454338 h 2455878"/>
                <a:gd name="connsiteX714" fmla="*/ 885079 w 1786319"/>
                <a:gd name="connsiteY714" fmla="*/ 457733 h 2455878"/>
                <a:gd name="connsiteX715" fmla="*/ 885190 w 1786319"/>
                <a:gd name="connsiteY715" fmla="*/ 458118 h 2455878"/>
                <a:gd name="connsiteX716" fmla="*/ 441168 w 1786319"/>
                <a:gd name="connsiteY716" fmla="*/ 414695 h 2455878"/>
                <a:gd name="connsiteX717" fmla="*/ 447440 w 1786319"/>
                <a:gd name="connsiteY717" fmla="*/ 423046 h 2455878"/>
                <a:gd name="connsiteX718" fmla="*/ 446749 w 1786319"/>
                <a:gd name="connsiteY718" fmla="*/ 431013 h 2455878"/>
                <a:gd name="connsiteX719" fmla="*/ 445251 w 1786319"/>
                <a:gd name="connsiteY719" fmla="*/ 432220 h 2455878"/>
                <a:gd name="connsiteX720" fmla="*/ 445393 w 1786319"/>
                <a:gd name="connsiteY720" fmla="*/ 434138 h 2455878"/>
                <a:gd name="connsiteX721" fmla="*/ 440048 w 1786319"/>
                <a:gd name="connsiteY721" fmla="*/ 440085 h 2455878"/>
                <a:gd name="connsiteX722" fmla="*/ 434117 w 1786319"/>
                <a:gd name="connsiteY722" fmla="*/ 440726 h 2455878"/>
                <a:gd name="connsiteX723" fmla="*/ 455951 w 1786319"/>
                <a:gd name="connsiteY723" fmla="*/ 447954 h 2455878"/>
                <a:gd name="connsiteX724" fmla="*/ 447199 w 1786319"/>
                <a:gd name="connsiteY724" fmla="*/ 429091 h 2455878"/>
                <a:gd name="connsiteX725" fmla="*/ 447375 w 1786319"/>
                <a:gd name="connsiteY725" fmla="*/ 428686 h 2455878"/>
                <a:gd name="connsiteX726" fmla="*/ 471764 w 1786319"/>
                <a:gd name="connsiteY726" fmla="*/ 420670 h 2455878"/>
                <a:gd name="connsiteX727" fmla="*/ 893759 w 1786319"/>
                <a:gd name="connsiteY727" fmla="*/ 412486 h 2455878"/>
                <a:gd name="connsiteX728" fmla="*/ 892500 w 1786319"/>
                <a:gd name="connsiteY728" fmla="*/ 414253 h 2455878"/>
                <a:gd name="connsiteX729" fmla="*/ 888326 w 1786319"/>
                <a:gd name="connsiteY729" fmla="*/ 416385 h 2455878"/>
                <a:gd name="connsiteX730" fmla="*/ 897061 w 1786319"/>
                <a:gd name="connsiteY730" fmla="*/ 420089 h 2455878"/>
                <a:gd name="connsiteX731" fmla="*/ 909068 w 1786319"/>
                <a:gd name="connsiteY731" fmla="*/ 437544 h 2455878"/>
                <a:gd name="connsiteX732" fmla="*/ 907776 w 1786319"/>
                <a:gd name="connsiteY732" fmla="*/ 439234 h 2455878"/>
                <a:gd name="connsiteX733" fmla="*/ 908434 w 1786319"/>
                <a:gd name="connsiteY733" fmla="*/ 441256 h 2455878"/>
                <a:gd name="connsiteX734" fmla="*/ 904260 w 1786319"/>
                <a:gd name="connsiteY734" fmla="*/ 449044 h 2455878"/>
                <a:gd name="connsiteX735" fmla="*/ 897724 w 1786319"/>
                <a:gd name="connsiteY735" fmla="*/ 451416 h 2455878"/>
                <a:gd name="connsiteX736" fmla="*/ 926975 w 1786319"/>
                <a:gd name="connsiteY736" fmla="*/ 449151 h 2455878"/>
                <a:gd name="connsiteX737" fmla="*/ 926847 w 1786319"/>
                <a:gd name="connsiteY737" fmla="*/ 443233 h 2455878"/>
                <a:gd name="connsiteX738" fmla="*/ 938525 w 1786319"/>
                <a:gd name="connsiteY738" fmla="*/ 422201 h 2455878"/>
                <a:gd name="connsiteX739" fmla="*/ 935372 w 1786319"/>
                <a:gd name="connsiteY739" fmla="*/ 422078 h 2455878"/>
                <a:gd name="connsiteX740" fmla="*/ 928314 w 1786319"/>
                <a:gd name="connsiteY740" fmla="*/ 417187 h 2455878"/>
                <a:gd name="connsiteX741" fmla="*/ 928703 w 1786319"/>
                <a:gd name="connsiteY741" fmla="*/ 421411 h 2455878"/>
                <a:gd name="connsiteX742" fmla="*/ 908887 w 1786319"/>
                <a:gd name="connsiteY742" fmla="*/ 427209 h 2455878"/>
                <a:gd name="connsiteX743" fmla="*/ 351588 w 1786319"/>
                <a:gd name="connsiteY743" fmla="*/ 407585 h 2455878"/>
                <a:gd name="connsiteX744" fmla="*/ 352738 w 1786319"/>
                <a:gd name="connsiteY744" fmla="*/ 409080 h 2455878"/>
                <a:gd name="connsiteX745" fmla="*/ 359973 w 1786319"/>
                <a:gd name="connsiteY745" fmla="*/ 432102 h 2455878"/>
                <a:gd name="connsiteX746" fmla="*/ 361918 w 1786319"/>
                <a:gd name="connsiteY746" fmla="*/ 426117 h 2455878"/>
                <a:gd name="connsiteX747" fmla="*/ 353374 w 1786319"/>
                <a:gd name="connsiteY747" fmla="*/ 407703 h 2455878"/>
                <a:gd name="connsiteX748" fmla="*/ 177356 w 1786319"/>
                <a:gd name="connsiteY748" fmla="*/ 317152 h 2455878"/>
                <a:gd name="connsiteX749" fmla="*/ 179321 w 1786319"/>
                <a:gd name="connsiteY749" fmla="*/ 320582 h 2455878"/>
                <a:gd name="connsiteX750" fmla="*/ 180983 w 1786319"/>
                <a:gd name="connsiteY750" fmla="*/ 317803 h 2455878"/>
                <a:gd name="connsiteX751" fmla="*/ 505097 w 1786319"/>
                <a:gd name="connsiteY751" fmla="*/ 286218 h 2455878"/>
                <a:gd name="connsiteX752" fmla="*/ 498100 w 1786319"/>
                <a:gd name="connsiteY752" fmla="*/ 292252 h 2455878"/>
                <a:gd name="connsiteX753" fmla="*/ 492998 w 1786319"/>
                <a:gd name="connsiteY753" fmla="*/ 293455 h 2455878"/>
                <a:gd name="connsiteX754" fmla="*/ 501501 w 1786319"/>
                <a:gd name="connsiteY754" fmla="*/ 299806 h 2455878"/>
                <a:gd name="connsiteX755" fmla="*/ 510181 w 1786319"/>
                <a:gd name="connsiteY755" fmla="*/ 311359 h 2455878"/>
                <a:gd name="connsiteX756" fmla="*/ 516353 w 1786319"/>
                <a:gd name="connsiteY756" fmla="*/ 312034 h 2455878"/>
                <a:gd name="connsiteX757" fmla="*/ 520939 w 1786319"/>
                <a:gd name="connsiteY757" fmla="*/ 314396 h 2455878"/>
                <a:gd name="connsiteX758" fmla="*/ 539582 w 1786319"/>
                <a:gd name="connsiteY758" fmla="*/ 305871 h 2455878"/>
                <a:gd name="connsiteX759" fmla="*/ 556669 w 1786319"/>
                <a:gd name="connsiteY759" fmla="*/ 302623 h 2455878"/>
                <a:gd name="connsiteX760" fmla="*/ 541165 w 1786319"/>
                <a:gd name="connsiteY760" fmla="*/ 302127 h 2455878"/>
                <a:gd name="connsiteX761" fmla="*/ 195647 w 1786319"/>
                <a:gd name="connsiteY761" fmla="*/ 283829 h 2455878"/>
                <a:gd name="connsiteX762" fmla="*/ 195355 w 1786319"/>
                <a:gd name="connsiteY762" fmla="*/ 284214 h 2455878"/>
                <a:gd name="connsiteX763" fmla="*/ 191226 w 1786319"/>
                <a:gd name="connsiteY763" fmla="*/ 285188 h 2455878"/>
                <a:gd name="connsiteX764" fmla="*/ 198106 w 1786319"/>
                <a:gd name="connsiteY764" fmla="*/ 290326 h 2455878"/>
                <a:gd name="connsiteX765" fmla="*/ 205590 w 1786319"/>
                <a:gd name="connsiteY765" fmla="*/ 300289 h 2455878"/>
                <a:gd name="connsiteX766" fmla="*/ 205375 w 1786319"/>
                <a:gd name="connsiteY766" fmla="*/ 302776 h 2455878"/>
                <a:gd name="connsiteX767" fmla="*/ 220175 w 1786319"/>
                <a:gd name="connsiteY767" fmla="*/ 314608 h 2455878"/>
                <a:gd name="connsiteX768" fmla="*/ 233645 w 1786319"/>
                <a:gd name="connsiteY768" fmla="*/ 332127 h 2455878"/>
                <a:gd name="connsiteX769" fmla="*/ 233958 w 1786319"/>
                <a:gd name="connsiteY769" fmla="*/ 333124 h 2455878"/>
                <a:gd name="connsiteX770" fmla="*/ 246462 w 1786319"/>
                <a:gd name="connsiteY770" fmla="*/ 329014 h 2455878"/>
                <a:gd name="connsiteX771" fmla="*/ 225330 w 1786319"/>
                <a:gd name="connsiteY771" fmla="*/ 312757 h 2455878"/>
                <a:gd name="connsiteX772" fmla="*/ 216538 w 1786319"/>
                <a:gd name="connsiteY772" fmla="*/ 293809 h 2455878"/>
                <a:gd name="connsiteX773" fmla="*/ 214795 w 1786319"/>
                <a:gd name="connsiteY773" fmla="*/ 294506 h 2455878"/>
                <a:gd name="connsiteX774" fmla="*/ 212629 w 1786319"/>
                <a:gd name="connsiteY774" fmla="*/ 293525 h 2455878"/>
                <a:gd name="connsiteX775" fmla="*/ 210591 w 1786319"/>
                <a:gd name="connsiteY775" fmla="*/ 294751 h 2455878"/>
                <a:gd name="connsiteX776" fmla="*/ 201053 w 1786319"/>
                <a:gd name="connsiteY776" fmla="*/ 292166 h 2455878"/>
                <a:gd name="connsiteX777" fmla="*/ 878864 w 1786319"/>
                <a:gd name="connsiteY777" fmla="*/ 281894 h 2455878"/>
                <a:gd name="connsiteX778" fmla="*/ 878294 w 1786319"/>
                <a:gd name="connsiteY778" fmla="*/ 282530 h 2455878"/>
                <a:gd name="connsiteX779" fmla="*/ 886994 w 1786319"/>
                <a:gd name="connsiteY779" fmla="*/ 285224 h 2455878"/>
                <a:gd name="connsiteX780" fmla="*/ 885542 w 1786319"/>
                <a:gd name="connsiteY780" fmla="*/ 282686 h 2455878"/>
                <a:gd name="connsiteX781" fmla="*/ 879716 w 1786319"/>
                <a:gd name="connsiteY781" fmla="*/ 282441 h 2455878"/>
                <a:gd name="connsiteX782" fmla="*/ 382870 w 1786319"/>
                <a:gd name="connsiteY782" fmla="*/ 280769 h 2455878"/>
                <a:gd name="connsiteX783" fmla="*/ 387507 w 1786319"/>
                <a:gd name="connsiteY783" fmla="*/ 286800 h 2455878"/>
                <a:gd name="connsiteX784" fmla="*/ 389023 w 1786319"/>
                <a:gd name="connsiteY784" fmla="*/ 285854 h 2455878"/>
                <a:gd name="connsiteX785" fmla="*/ 387813 w 1786319"/>
                <a:gd name="connsiteY785" fmla="*/ 282239 h 2455878"/>
                <a:gd name="connsiteX786" fmla="*/ 384177 w 1786319"/>
                <a:gd name="connsiteY786" fmla="*/ 281774 h 2455878"/>
                <a:gd name="connsiteX787" fmla="*/ 691008 w 1786319"/>
                <a:gd name="connsiteY787" fmla="*/ 267670 h 2455878"/>
                <a:gd name="connsiteX788" fmla="*/ 689999 w 1786319"/>
                <a:gd name="connsiteY788" fmla="*/ 272097 h 2455878"/>
                <a:gd name="connsiteX789" fmla="*/ 676078 w 1786319"/>
                <a:gd name="connsiteY789" fmla="*/ 272761 h 2455878"/>
                <a:gd name="connsiteX790" fmla="*/ 673348 w 1786319"/>
                <a:gd name="connsiteY790" fmla="*/ 269514 h 2455878"/>
                <a:gd name="connsiteX791" fmla="*/ 671862 w 1786319"/>
                <a:gd name="connsiteY791" fmla="*/ 277971 h 2455878"/>
                <a:gd name="connsiteX792" fmla="*/ 667114 w 1786319"/>
                <a:gd name="connsiteY792" fmla="*/ 283160 h 2455878"/>
                <a:gd name="connsiteX793" fmla="*/ 681682 w 1786319"/>
                <a:gd name="connsiteY793" fmla="*/ 290399 h 2455878"/>
                <a:gd name="connsiteX794" fmla="*/ 684838 w 1786319"/>
                <a:gd name="connsiteY794" fmla="*/ 315721 h 2455878"/>
                <a:gd name="connsiteX795" fmla="*/ 679856 w 1786319"/>
                <a:gd name="connsiteY795" fmla="*/ 317355 h 2455878"/>
                <a:gd name="connsiteX796" fmla="*/ 688870 w 1786319"/>
                <a:gd name="connsiteY796" fmla="*/ 322958 h 2455878"/>
                <a:gd name="connsiteX797" fmla="*/ 699123 w 1786319"/>
                <a:gd name="connsiteY797" fmla="*/ 344322 h 2455878"/>
                <a:gd name="connsiteX798" fmla="*/ 698009 w 1786319"/>
                <a:gd name="connsiteY798" fmla="*/ 345389 h 2455878"/>
                <a:gd name="connsiteX799" fmla="*/ 725213 w 1786319"/>
                <a:gd name="connsiteY799" fmla="*/ 346028 h 2455878"/>
                <a:gd name="connsiteX800" fmla="*/ 746302 w 1786319"/>
                <a:gd name="connsiteY800" fmla="*/ 354705 h 2455878"/>
                <a:gd name="connsiteX801" fmla="*/ 783172 w 1786319"/>
                <a:gd name="connsiteY801" fmla="*/ 351850 h 2455878"/>
                <a:gd name="connsiteX802" fmla="*/ 803713 w 1786319"/>
                <a:gd name="connsiteY802" fmla="*/ 378288 h 2455878"/>
                <a:gd name="connsiteX803" fmla="*/ 803384 w 1786319"/>
                <a:gd name="connsiteY803" fmla="*/ 378457 h 2455878"/>
                <a:gd name="connsiteX804" fmla="*/ 813601 w 1786319"/>
                <a:gd name="connsiteY804" fmla="*/ 385557 h 2455878"/>
                <a:gd name="connsiteX805" fmla="*/ 815134 w 1786319"/>
                <a:gd name="connsiteY805" fmla="*/ 389741 h 2455878"/>
                <a:gd name="connsiteX806" fmla="*/ 818927 w 1786319"/>
                <a:gd name="connsiteY806" fmla="*/ 392848 h 2455878"/>
                <a:gd name="connsiteX807" fmla="*/ 819877 w 1786319"/>
                <a:gd name="connsiteY807" fmla="*/ 398975 h 2455878"/>
                <a:gd name="connsiteX808" fmla="*/ 832914 w 1786319"/>
                <a:gd name="connsiteY808" fmla="*/ 390839 h 2455878"/>
                <a:gd name="connsiteX809" fmla="*/ 871958 w 1786319"/>
                <a:gd name="connsiteY809" fmla="*/ 387816 h 2455878"/>
                <a:gd name="connsiteX810" fmla="*/ 884049 w 1786319"/>
                <a:gd name="connsiteY810" fmla="*/ 391638 h 2455878"/>
                <a:gd name="connsiteX811" fmla="*/ 881978 w 1786319"/>
                <a:gd name="connsiteY811" fmla="*/ 387148 h 2455878"/>
                <a:gd name="connsiteX812" fmla="*/ 879926 w 1786319"/>
                <a:gd name="connsiteY812" fmla="*/ 372081 h 2455878"/>
                <a:gd name="connsiteX813" fmla="*/ 874753 w 1786319"/>
                <a:gd name="connsiteY813" fmla="*/ 374899 h 2455878"/>
                <a:gd name="connsiteX814" fmla="*/ 867826 w 1786319"/>
                <a:gd name="connsiteY814" fmla="*/ 368957 h 2455878"/>
                <a:gd name="connsiteX815" fmla="*/ 860579 w 1786319"/>
                <a:gd name="connsiteY815" fmla="*/ 380258 h 2455878"/>
                <a:gd name="connsiteX816" fmla="*/ 858717 w 1786319"/>
                <a:gd name="connsiteY816" fmla="*/ 379774 h 2455878"/>
                <a:gd name="connsiteX817" fmla="*/ 857260 w 1786319"/>
                <a:gd name="connsiteY817" fmla="*/ 381032 h 2455878"/>
                <a:gd name="connsiteX818" fmla="*/ 840840 w 1786319"/>
                <a:gd name="connsiteY818" fmla="*/ 371133 h 2455878"/>
                <a:gd name="connsiteX819" fmla="*/ 837020 w 1786319"/>
                <a:gd name="connsiteY819" fmla="*/ 363443 h 2455878"/>
                <a:gd name="connsiteX820" fmla="*/ 835321 w 1786319"/>
                <a:gd name="connsiteY820" fmla="*/ 367330 h 2455878"/>
                <a:gd name="connsiteX821" fmla="*/ 810323 w 1786319"/>
                <a:gd name="connsiteY821" fmla="*/ 350208 h 2455878"/>
                <a:gd name="connsiteX822" fmla="*/ 810530 w 1786319"/>
                <a:gd name="connsiteY822" fmla="*/ 338248 h 2455878"/>
                <a:gd name="connsiteX823" fmla="*/ 809127 w 1786319"/>
                <a:gd name="connsiteY823" fmla="*/ 338305 h 2455878"/>
                <a:gd name="connsiteX824" fmla="*/ 808100 w 1786319"/>
                <a:gd name="connsiteY824" fmla="*/ 339933 h 2455878"/>
                <a:gd name="connsiteX825" fmla="*/ 789510 w 1786319"/>
                <a:gd name="connsiteY825" fmla="*/ 335238 h 2455878"/>
                <a:gd name="connsiteX826" fmla="*/ 783619 w 1786319"/>
                <a:gd name="connsiteY826" fmla="*/ 328991 h 2455878"/>
                <a:gd name="connsiteX827" fmla="*/ 783124 w 1786319"/>
                <a:gd name="connsiteY827" fmla="*/ 333204 h 2455878"/>
                <a:gd name="connsiteX828" fmla="*/ 754227 w 1786319"/>
                <a:gd name="connsiteY828" fmla="*/ 324092 h 2455878"/>
                <a:gd name="connsiteX829" fmla="*/ 750733 w 1786319"/>
                <a:gd name="connsiteY829" fmla="*/ 311844 h 2455878"/>
                <a:gd name="connsiteX830" fmla="*/ 734545 w 1786319"/>
                <a:gd name="connsiteY830" fmla="*/ 307755 h 2455878"/>
                <a:gd name="connsiteX831" fmla="*/ 728653 w 1786319"/>
                <a:gd name="connsiteY831" fmla="*/ 301509 h 2455878"/>
                <a:gd name="connsiteX832" fmla="*/ 728159 w 1786319"/>
                <a:gd name="connsiteY832" fmla="*/ 305722 h 2455878"/>
                <a:gd name="connsiteX833" fmla="*/ 699261 w 1786319"/>
                <a:gd name="connsiteY833" fmla="*/ 296610 h 2455878"/>
                <a:gd name="connsiteX834" fmla="*/ 587261 w 1786319"/>
                <a:gd name="connsiteY834" fmla="*/ 227566 h 2455878"/>
                <a:gd name="connsiteX835" fmla="*/ 584926 w 1786319"/>
                <a:gd name="connsiteY835" fmla="*/ 231107 h 2455878"/>
                <a:gd name="connsiteX836" fmla="*/ 582326 w 1786319"/>
                <a:gd name="connsiteY836" fmla="*/ 231286 h 2455878"/>
                <a:gd name="connsiteX837" fmla="*/ 580951 w 1786319"/>
                <a:gd name="connsiteY837" fmla="*/ 233218 h 2455878"/>
                <a:gd name="connsiteX838" fmla="*/ 576282 w 1786319"/>
                <a:gd name="connsiteY838" fmla="*/ 235602 h 2455878"/>
                <a:gd name="connsiteX839" fmla="*/ 586052 w 1786319"/>
                <a:gd name="connsiteY839" fmla="*/ 239744 h 2455878"/>
                <a:gd name="connsiteX840" fmla="*/ 599481 w 1786319"/>
                <a:gd name="connsiteY840" fmla="*/ 259269 h 2455878"/>
                <a:gd name="connsiteX841" fmla="*/ 598038 w 1786319"/>
                <a:gd name="connsiteY841" fmla="*/ 261159 h 2455878"/>
                <a:gd name="connsiteX842" fmla="*/ 598773 w 1786319"/>
                <a:gd name="connsiteY842" fmla="*/ 263420 h 2455878"/>
                <a:gd name="connsiteX843" fmla="*/ 579628 w 1786319"/>
                <a:gd name="connsiteY843" fmla="*/ 277385 h 2455878"/>
                <a:gd name="connsiteX844" fmla="*/ 569035 w 1786319"/>
                <a:gd name="connsiteY844" fmla="*/ 278053 h 2455878"/>
                <a:gd name="connsiteX845" fmla="*/ 572650 w 1786319"/>
                <a:gd name="connsiteY845" fmla="*/ 281850 h 2455878"/>
                <a:gd name="connsiteX846" fmla="*/ 569931 w 1786319"/>
                <a:gd name="connsiteY846" fmla="*/ 298860 h 2455878"/>
                <a:gd name="connsiteX847" fmla="*/ 560034 w 1786319"/>
                <a:gd name="connsiteY847" fmla="*/ 301983 h 2455878"/>
                <a:gd name="connsiteX848" fmla="*/ 566414 w 1786319"/>
                <a:gd name="connsiteY848" fmla="*/ 300770 h 2455878"/>
                <a:gd name="connsiteX849" fmla="*/ 570908 w 1786319"/>
                <a:gd name="connsiteY849" fmla="*/ 301509 h 2455878"/>
                <a:gd name="connsiteX850" fmla="*/ 596732 w 1786319"/>
                <a:gd name="connsiteY850" fmla="*/ 286922 h 2455878"/>
                <a:gd name="connsiteX851" fmla="*/ 623032 w 1786319"/>
                <a:gd name="connsiteY851" fmla="*/ 279552 h 2455878"/>
                <a:gd name="connsiteX852" fmla="*/ 642527 w 1786319"/>
                <a:gd name="connsiteY852" fmla="*/ 281072 h 2455878"/>
                <a:gd name="connsiteX853" fmla="*/ 641019 w 1786319"/>
                <a:gd name="connsiteY853" fmla="*/ 279766 h 2455878"/>
                <a:gd name="connsiteX854" fmla="*/ 638562 w 1786319"/>
                <a:gd name="connsiteY854" fmla="*/ 271539 h 2455878"/>
                <a:gd name="connsiteX855" fmla="*/ 636227 w 1786319"/>
                <a:gd name="connsiteY855" fmla="*/ 275080 h 2455878"/>
                <a:gd name="connsiteX856" fmla="*/ 614505 w 1786319"/>
                <a:gd name="connsiteY856" fmla="*/ 253956 h 2455878"/>
                <a:gd name="connsiteX857" fmla="*/ 617714 w 1786319"/>
                <a:gd name="connsiteY857" fmla="*/ 237109 h 2455878"/>
                <a:gd name="connsiteX858" fmla="*/ 607616 w 1786319"/>
                <a:gd name="connsiteY858" fmla="*/ 248143 h 2455878"/>
                <a:gd name="connsiteX859" fmla="*/ 605864 w 1786319"/>
                <a:gd name="connsiteY859" fmla="*/ 247349 h 2455878"/>
                <a:gd name="connsiteX860" fmla="*/ 604215 w 1786319"/>
                <a:gd name="connsiteY860" fmla="*/ 248341 h 2455878"/>
                <a:gd name="connsiteX861" fmla="*/ 589718 w 1786319"/>
                <a:gd name="connsiteY861" fmla="*/ 235793 h 2455878"/>
                <a:gd name="connsiteX862" fmla="*/ 150023 w 1786319"/>
                <a:gd name="connsiteY862" fmla="*/ 225190 h 2455878"/>
                <a:gd name="connsiteX863" fmla="*/ 144512 w 1786319"/>
                <a:gd name="connsiteY863" fmla="*/ 249384 h 2455878"/>
                <a:gd name="connsiteX864" fmla="*/ 136707 w 1786319"/>
                <a:gd name="connsiteY864" fmla="*/ 254085 h 2455878"/>
                <a:gd name="connsiteX865" fmla="*/ 132699 w 1786319"/>
                <a:gd name="connsiteY865" fmla="*/ 252431 h 2455878"/>
                <a:gd name="connsiteX866" fmla="*/ 134749 w 1786319"/>
                <a:gd name="connsiteY866" fmla="*/ 255160 h 2455878"/>
                <a:gd name="connsiteX867" fmla="*/ 148024 w 1786319"/>
                <a:gd name="connsiteY867" fmla="*/ 250796 h 2455878"/>
                <a:gd name="connsiteX868" fmla="*/ 161654 w 1786319"/>
                <a:gd name="connsiteY868" fmla="*/ 252285 h 2455878"/>
                <a:gd name="connsiteX869" fmla="*/ 159903 w 1786319"/>
                <a:gd name="connsiteY869" fmla="*/ 247342 h 2455878"/>
                <a:gd name="connsiteX870" fmla="*/ 160450 w 1786319"/>
                <a:gd name="connsiteY870" fmla="*/ 238223 h 2455878"/>
                <a:gd name="connsiteX871" fmla="*/ 442595 w 1786319"/>
                <a:gd name="connsiteY871" fmla="*/ 221680 h 2455878"/>
                <a:gd name="connsiteX872" fmla="*/ 439223 w 1786319"/>
                <a:gd name="connsiteY872" fmla="*/ 224316 h 2455878"/>
                <a:gd name="connsiteX873" fmla="*/ 434120 w 1786319"/>
                <a:gd name="connsiteY873" fmla="*/ 225520 h 2455878"/>
                <a:gd name="connsiteX874" fmla="*/ 442624 w 1786319"/>
                <a:gd name="connsiteY874" fmla="*/ 231870 h 2455878"/>
                <a:gd name="connsiteX875" fmla="*/ 451874 w 1786319"/>
                <a:gd name="connsiteY875" fmla="*/ 244185 h 2455878"/>
                <a:gd name="connsiteX876" fmla="*/ 451122 w 1786319"/>
                <a:gd name="connsiteY876" fmla="*/ 252845 h 2455878"/>
                <a:gd name="connsiteX877" fmla="*/ 475994 w 1786319"/>
                <a:gd name="connsiteY877" fmla="*/ 256937 h 2455878"/>
                <a:gd name="connsiteX878" fmla="*/ 464428 w 1786319"/>
                <a:gd name="connsiteY878" fmla="*/ 238630 h 2455878"/>
                <a:gd name="connsiteX879" fmla="*/ 464520 w 1786319"/>
                <a:gd name="connsiteY879" fmla="*/ 238093 h 2455878"/>
                <a:gd name="connsiteX880" fmla="*/ 469993 w 1786319"/>
                <a:gd name="connsiteY880" fmla="*/ 233764 h 2455878"/>
                <a:gd name="connsiteX881" fmla="*/ 508924 w 1786319"/>
                <a:gd name="connsiteY881" fmla="*/ 209482 h 2455878"/>
                <a:gd name="connsiteX882" fmla="*/ 498836 w 1786319"/>
                <a:gd name="connsiteY882" fmla="*/ 210118 h 2455878"/>
                <a:gd name="connsiteX883" fmla="*/ 501469 w 1786319"/>
                <a:gd name="connsiteY883" fmla="*/ 212885 h 2455878"/>
                <a:gd name="connsiteX884" fmla="*/ 523637 w 1786319"/>
                <a:gd name="connsiteY884" fmla="*/ 204294 h 2455878"/>
                <a:gd name="connsiteX885" fmla="*/ 516595 w 1786319"/>
                <a:gd name="connsiteY885" fmla="*/ 206850 h 2455878"/>
                <a:gd name="connsiteX886" fmla="*/ 525768 w 1786319"/>
                <a:gd name="connsiteY886" fmla="*/ 206139 h 2455878"/>
                <a:gd name="connsiteX887" fmla="*/ 675814 w 1786319"/>
                <a:gd name="connsiteY887" fmla="*/ 204049 h 2455878"/>
                <a:gd name="connsiteX888" fmla="*/ 684576 w 1786319"/>
                <a:gd name="connsiteY888" fmla="*/ 215448 h 2455878"/>
                <a:gd name="connsiteX889" fmla="*/ 691811 w 1786319"/>
                <a:gd name="connsiteY889" fmla="*/ 238470 h 2455878"/>
                <a:gd name="connsiteX890" fmla="*/ 693756 w 1786319"/>
                <a:gd name="connsiteY890" fmla="*/ 232485 h 2455878"/>
                <a:gd name="connsiteX891" fmla="*/ 681196 w 1786319"/>
                <a:gd name="connsiteY891" fmla="*/ 205415 h 2455878"/>
                <a:gd name="connsiteX892" fmla="*/ 676869 w 1786319"/>
                <a:gd name="connsiteY892" fmla="*/ 204861 h 2455878"/>
                <a:gd name="connsiteX893" fmla="*/ 145877 w 1786319"/>
                <a:gd name="connsiteY893" fmla="*/ 198211 h 2455878"/>
                <a:gd name="connsiteX894" fmla="*/ 147371 w 1786319"/>
                <a:gd name="connsiteY894" fmla="*/ 201092 h 2455878"/>
                <a:gd name="connsiteX895" fmla="*/ 150894 w 1786319"/>
                <a:gd name="connsiteY895" fmla="*/ 220883 h 2455878"/>
                <a:gd name="connsiteX896" fmla="*/ 165878 w 1786319"/>
                <a:gd name="connsiteY896" fmla="*/ 211532 h 2455878"/>
                <a:gd name="connsiteX897" fmla="*/ 168098 w 1786319"/>
                <a:gd name="connsiteY897" fmla="*/ 204312 h 2455878"/>
                <a:gd name="connsiteX898" fmla="*/ 169909 w 1786319"/>
                <a:gd name="connsiteY898" fmla="*/ 201286 h 2455878"/>
                <a:gd name="connsiteX899" fmla="*/ 554254 w 1786319"/>
                <a:gd name="connsiteY899" fmla="*/ 192561 h 2455878"/>
                <a:gd name="connsiteX900" fmla="*/ 552769 w 1786319"/>
                <a:gd name="connsiteY900" fmla="*/ 201018 h 2455878"/>
                <a:gd name="connsiteX901" fmla="*/ 549784 w 1786319"/>
                <a:gd name="connsiteY901" fmla="*/ 204279 h 2455878"/>
                <a:gd name="connsiteX902" fmla="*/ 557974 w 1786319"/>
                <a:gd name="connsiteY902" fmla="*/ 203646 h 2455878"/>
                <a:gd name="connsiteX903" fmla="*/ 564045 w 1786319"/>
                <a:gd name="connsiteY903" fmla="*/ 205564 h 2455878"/>
                <a:gd name="connsiteX904" fmla="*/ 565985 w 1786319"/>
                <a:gd name="connsiteY904" fmla="*/ 195379 h 2455878"/>
                <a:gd name="connsiteX905" fmla="*/ 556984 w 1786319"/>
                <a:gd name="connsiteY905" fmla="*/ 195807 h 2455878"/>
                <a:gd name="connsiteX906" fmla="*/ 303750 w 1786319"/>
                <a:gd name="connsiteY906" fmla="*/ 185769 h 2455878"/>
                <a:gd name="connsiteX907" fmla="*/ 304231 w 1786319"/>
                <a:gd name="connsiteY907" fmla="*/ 186608 h 2455878"/>
                <a:gd name="connsiteX908" fmla="*/ 306893 w 1786319"/>
                <a:gd name="connsiteY908" fmla="*/ 186332 h 2455878"/>
                <a:gd name="connsiteX909" fmla="*/ 176937 w 1786319"/>
                <a:gd name="connsiteY909" fmla="*/ 181240 h 2455878"/>
                <a:gd name="connsiteX910" fmla="*/ 179365 w 1786319"/>
                <a:gd name="connsiteY910" fmla="*/ 185479 h 2455878"/>
                <a:gd name="connsiteX911" fmla="*/ 181421 w 1786319"/>
                <a:gd name="connsiteY911" fmla="*/ 182044 h 2455878"/>
                <a:gd name="connsiteX912" fmla="*/ 336089 w 1786319"/>
                <a:gd name="connsiteY912" fmla="*/ 178277 h 2455878"/>
                <a:gd name="connsiteX913" fmla="*/ 336116 w 1786319"/>
                <a:gd name="connsiteY913" fmla="*/ 178636 h 2455878"/>
                <a:gd name="connsiteX914" fmla="*/ 329509 w 1786319"/>
                <a:gd name="connsiteY914" fmla="*/ 185986 h 2455878"/>
                <a:gd name="connsiteX915" fmla="*/ 317565 w 1786319"/>
                <a:gd name="connsiteY915" fmla="*/ 187277 h 2455878"/>
                <a:gd name="connsiteX916" fmla="*/ 339818 w 1786319"/>
                <a:gd name="connsiteY916" fmla="*/ 194550 h 2455878"/>
                <a:gd name="connsiteX917" fmla="*/ 353891 w 1786319"/>
                <a:gd name="connsiteY917" fmla="*/ 188115 h 2455878"/>
                <a:gd name="connsiteX918" fmla="*/ 357539 w 1786319"/>
                <a:gd name="connsiteY918" fmla="*/ 187737 h 2455878"/>
                <a:gd name="connsiteX919" fmla="*/ 723799 w 1786319"/>
                <a:gd name="connsiteY919" fmla="*/ 156092 h 2455878"/>
                <a:gd name="connsiteX920" fmla="*/ 721406 w 1786319"/>
                <a:gd name="connsiteY920" fmla="*/ 158373 h 2455878"/>
                <a:gd name="connsiteX921" fmla="*/ 717277 w 1786319"/>
                <a:gd name="connsiteY921" fmla="*/ 159347 h 2455878"/>
                <a:gd name="connsiteX922" fmla="*/ 724158 w 1786319"/>
                <a:gd name="connsiteY922" fmla="*/ 164484 h 2455878"/>
                <a:gd name="connsiteX923" fmla="*/ 731642 w 1786319"/>
                <a:gd name="connsiteY923" fmla="*/ 174448 h 2455878"/>
                <a:gd name="connsiteX924" fmla="*/ 731034 w 1786319"/>
                <a:gd name="connsiteY924" fmla="*/ 181455 h 2455878"/>
                <a:gd name="connsiteX925" fmla="*/ 754028 w 1786319"/>
                <a:gd name="connsiteY925" fmla="*/ 185238 h 2455878"/>
                <a:gd name="connsiteX926" fmla="*/ 741800 w 1786319"/>
                <a:gd name="connsiteY926" fmla="*/ 169954 h 2455878"/>
                <a:gd name="connsiteX927" fmla="*/ 741874 w 1786319"/>
                <a:gd name="connsiteY927" fmla="*/ 169519 h 2455878"/>
                <a:gd name="connsiteX928" fmla="*/ 746996 w 1786319"/>
                <a:gd name="connsiteY928" fmla="*/ 166323 h 2455878"/>
                <a:gd name="connsiteX929" fmla="*/ 780123 w 1786319"/>
                <a:gd name="connsiteY929" fmla="*/ 145651 h 2455878"/>
                <a:gd name="connsiteX930" fmla="*/ 778208 w 1786319"/>
                <a:gd name="connsiteY930" fmla="*/ 146346 h 2455878"/>
                <a:gd name="connsiteX931" fmla="*/ 769638 w 1786319"/>
                <a:gd name="connsiteY931" fmla="*/ 146885 h 2455878"/>
                <a:gd name="connsiteX932" fmla="*/ 772562 w 1786319"/>
                <a:gd name="connsiteY932" fmla="*/ 149958 h 2455878"/>
                <a:gd name="connsiteX933" fmla="*/ 772662 w 1786319"/>
                <a:gd name="connsiteY933" fmla="*/ 150306 h 2455878"/>
                <a:gd name="connsiteX934" fmla="*/ 498486 w 1786319"/>
                <a:gd name="connsiteY934" fmla="*/ 139097 h 2455878"/>
                <a:gd name="connsiteX935" fmla="*/ 503032 w 1786319"/>
                <a:gd name="connsiteY935" fmla="*/ 140533 h 2455878"/>
                <a:gd name="connsiteX936" fmla="*/ 503508 w 1786319"/>
                <a:gd name="connsiteY936" fmla="*/ 139739 h 2455878"/>
                <a:gd name="connsiteX937" fmla="*/ 611797 w 1786319"/>
                <a:gd name="connsiteY937" fmla="*/ 127185 h 2455878"/>
                <a:gd name="connsiteX938" fmla="*/ 612044 w 1786319"/>
                <a:gd name="connsiteY938" fmla="*/ 127616 h 2455878"/>
                <a:gd name="connsiteX939" fmla="*/ 617566 w 1786319"/>
                <a:gd name="connsiteY939" fmla="*/ 128219 h 2455878"/>
                <a:gd name="connsiteX940" fmla="*/ 693890 w 1786319"/>
                <a:gd name="connsiteY940" fmla="*/ 126099 h 2455878"/>
                <a:gd name="connsiteX941" fmla="*/ 693170 w 1786319"/>
                <a:gd name="connsiteY941" fmla="*/ 127041 h 2455878"/>
                <a:gd name="connsiteX942" fmla="*/ 694784 w 1786319"/>
                <a:gd name="connsiteY942" fmla="*/ 127217 h 2455878"/>
                <a:gd name="connsiteX943" fmla="*/ 509194 w 1786319"/>
                <a:gd name="connsiteY943" fmla="*/ 123521 h 2455878"/>
                <a:gd name="connsiteX944" fmla="*/ 511160 w 1786319"/>
                <a:gd name="connsiteY944" fmla="*/ 126950 h 2455878"/>
                <a:gd name="connsiteX945" fmla="*/ 512821 w 1786319"/>
                <a:gd name="connsiteY945" fmla="*/ 124171 h 2455878"/>
                <a:gd name="connsiteX946" fmla="*/ 637962 w 1786319"/>
                <a:gd name="connsiteY946" fmla="*/ 121123 h 2455878"/>
                <a:gd name="connsiteX947" fmla="*/ 637984 w 1786319"/>
                <a:gd name="connsiteY947" fmla="*/ 121413 h 2455878"/>
                <a:gd name="connsiteX948" fmla="*/ 632639 w 1786319"/>
                <a:gd name="connsiteY948" fmla="*/ 127360 h 2455878"/>
                <a:gd name="connsiteX949" fmla="*/ 621114 w 1786319"/>
                <a:gd name="connsiteY949" fmla="*/ 128606 h 2455878"/>
                <a:gd name="connsiteX950" fmla="*/ 632002 w 1786319"/>
                <a:gd name="connsiteY950" fmla="*/ 129796 h 2455878"/>
                <a:gd name="connsiteX951" fmla="*/ 642654 w 1786319"/>
                <a:gd name="connsiteY951" fmla="*/ 135282 h 2455878"/>
                <a:gd name="connsiteX952" fmla="*/ 658361 w 1786319"/>
                <a:gd name="connsiteY952" fmla="*/ 130120 h 2455878"/>
                <a:gd name="connsiteX953" fmla="*/ 529791 w 1786319"/>
                <a:gd name="connsiteY953" fmla="*/ 75231 h 2455878"/>
                <a:gd name="connsiteX954" fmla="*/ 533944 w 1786319"/>
                <a:gd name="connsiteY954" fmla="*/ 81690 h 2455878"/>
                <a:gd name="connsiteX955" fmla="*/ 527193 w 1786319"/>
                <a:gd name="connsiteY955" fmla="*/ 90582 h 2455878"/>
                <a:gd name="connsiteX956" fmla="*/ 523064 w 1786319"/>
                <a:gd name="connsiteY956" fmla="*/ 91556 h 2455878"/>
                <a:gd name="connsiteX957" fmla="*/ 529944 w 1786319"/>
                <a:gd name="connsiteY957" fmla="*/ 96693 h 2455878"/>
                <a:gd name="connsiteX958" fmla="*/ 537429 w 1786319"/>
                <a:gd name="connsiteY958" fmla="*/ 106656 h 2455878"/>
                <a:gd name="connsiteX959" fmla="*/ 537213 w 1786319"/>
                <a:gd name="connsiteY959" fmla="*/ 109144 h 2455878"/>
                <a:gd name="connsiteX960" fmla="*/ 552014 w 1786319"/>
                <a:gd name="connsiteY960" fmla="*/ 120975 h 2455878"/>
                <a:gd name="connsiteX961" fmla="*/ 565483 w 1786319"/>
                <a:gd name="connsiteY961" fmla="*/ 138494 h 2455878"/>
                <a:gd name="connsiteX962" fmla="*/ 565796 w 1786319"/>
                <a:gd name="connsiteY962" fmla="*/ 139491 h 2455878"/>
                <a:gd name="connsiteX963" fmla="*/ 578300 w 1786319"/>
                <a:gd name="connsiteY963" fmla="*/ 135382 h 2455878"/>
                <a:gd name="connsiteX964" fmla="*/ 557168 w 1786319"/>
                <a:gd name="connsiteY964" fmla="*/ 119125 h 2455878"/>
                <a:gd name="connsiteX965" fmla="*/ 538607 w 1786319"/>
                <a:gd name="connsiteY965" fmla="*/ 79119 h 2455878"/>
                <a:gd name="connsiteX966" fmla="*/ 555748 w 1786319"/>
                <a:gd name="connsiteY966" fmla="*/ 1000 h 2455878"/>
                <a:gd name="connsiteX967" fmla="*/ 574338 w 1786319"/>
                <a:gd name="connsiteY967" fmla="*/ 24927 h 2455878"/>
                <a:gd name="connsiteX968" fmla="*/ 570559 w 1786319"/>
                <a:gd name="connsiteY968" fmla="*/ 26856 h 2455878"/>
                <a:gd name="connsiteX969" fmla="*/ 578465 w 1786319"/>
                <a:gd name="connsiteY969" fmla="*/ 30208 h 2455878"/>
                <a:gd name="connsiteX970" fmla="*/ 589330 w 1786319"/>
                <a:gd name="connsiteY970" fmla="*/ 46005 h 2455878"/>
                <a:gd name="connsiteX971" fmla="*/ 588162 w 1786319"/>
                <a:gd name="connsiteY971" fmla="*/ 47534 h 2455878"/>
                <a:gd name="connsiteX972" fmla="*/ 588757 w 1786319"/>
                <a:gd name="connsiteY972" fmla="*/ 49363 h 2455878"/>
                <a:gd name="connsiteX973" fmla="*/ 573267 w 1786319"/>
                <a:gd name="connsiteY973" fmla="*/ 60662 h 2455878"/>
                <a:gd name="connsiteX974" fmla="*/ 564697 w 1786319"/>
                <a:gd name="connsiteY974" fmla="*/ 61203 h 2455878"/>
                <a:gd name="connsiteX975" fmla="*/ 567622 w 1786319"/>
                <a:gd name="connsiteY975" fmla="*/ 64275 h 2455878"/>
                <a:gd name="connsiteX976" fmla="*/ 567998 w 1786319"/>
                <a:gd name="connsiteY976" fmla="*/ 65583 h 2455878"/>
                <a:gd name="connsiteX977" fmla="*/ 582465 w 1786319"/>
                <a:gd name="connsiteY977" fmla="*/ 60829 h 2455878"/>
                <a:gd name="connsiteX978" fmla="*/ 610015 w 1786319"/>
                <a:gd name="connsiteY978" fmla="*/ 63838 h 2455878"/>
                <a:gd name="connsiteX979" fmla="*/ 623065 w 1786319"/>
                <a:gd name="connsiteY979" fmla="*/ 70559 h 2455878"/>
                <a:gd name="connsiteX980" fmla="*/ 645002 w 1786319"/>
                <a:gd name="connsiteY980" fmla="*/ 56869 h 2455878"/>
                <a:gd name="connsiteX981" fmla="*/ 698927 w 1786319"/>
                <a:gd name="connsiteY981" fmla="*/ 78059 h 2455878"/>
                <a:gd name="connsiteX982" fmla="*/ 695149 w 1786319"/>
                <a:gd name="connsiteY982" fmla="*/ 79988 h 2455878"/>
                <a:gd name="connsiteX983" fmla="*/ 703054 w 1786319"/>
                <a:gd name="connsiteY983" fmla="*/ 83340 h 2455878"/>
                <a:gd name="connsiteX984" fmla="*/ 712696 w 1786319"/>
                <a:gd name="connsiteY984" fmla="*/ 91236 h 2455878"/>
                <a:gd name="connsiteX985" fmla="*/ 713554 w 1786319"/>
                <a:gd name="connsiteY985" fmla="*/ 96782 h 2455878"/>
                <a:gd name="connsiteX986" fmla="*/ 725353 w 1786319"/>
                <a:gd name="connsiteY986" fmla="*/ 89419 h 2455878"/>
                <a:gd name="connsiteX987" fmla="*/ 779279 w 1786319"/>
                <a:gd name="connsiteY987" fmla="*/ 110609 h 2455878"/>
                <a:gd name="connsiteX988" fmla="*/ 775501 w 1786319"/>
                <a:gd name="connsiteY988" fmla="*/ 112538 h 2455878"/>
                <a:gd name="connsiteX989" fmla="*/ 783406 w 1786319"/>
                <a:gd name="connsiteY989" fmla="*/ 115890 h 2455878"/>
                <a:gd name="connsiteX990" fmla="*/ 794272 w 1786319"/>
                <a:gd name="connsiteY990" fmla="*/ 131688 h 2455878"/>
                <a:gd name="connsiteX991" fmla="*/ 793104 w 1786319"/>
                <a:gd name="connsiteY991" fmla="*/ 133216 h 2455878"/>
                <a:gd name="connsiteX992" fmla="*/ 793698 w 1786319"/>
                <a:gd name="connsiteY992" fmla="*/ 135047 h 2455878"/>
                <a:gd name="connsiteX993" fmla="*/ 789922 w 1786319"/>
                <a:gd name="connsiteY993" fmla="*/ 142095 h 2455878"/>
                <a:gd name="connsiteX994" fmla="*/ 784009 w 1786319"/>
                <a:gd name="connsiteY994" fmla="*/ 144240 h 2455878"/>
                <a:gd name="connsiteX995" fmla="*/ 817487 w 1786319"/>
                <a:gd name="connsiteY995" fmla="*/ 141648 h 2455878"/>
                <a:gd name="connsiteX996" fmla="*/ 836078 w 1786319"/>
                <a:gd name="connsiteY996" fmla="*/ 165574 h 2455878"/>
                <a:gd name="connsiteX997" fmla="*/ 832299 w 1786319"/>
                <a:gd name="connsiteY997" fmla="*/ 167503 h 2455878"/>
                <a:gd name="connsiteX998" fmla="*/ 840205 w 1786319"/>
                <a:gd name="connsiteY998" fmla="*/ 170855 h 2455878"/>
                <a:gd name="connsiteX999" fmla="*/ 851070 w 1786319"/>
                <a:gd name="connsiteY999" fmla="*/ 186653 h 2455878"/>
                <a:gd name="connsiteX1000" fmla="*/ 849902 w 1786319"/>
                <a:gd name="connsiteY1000" fmla="*/ 188182 h 2455878"/>
                <a:gd name="connsiteX1001" fmla="*/ 850497 w 1786319"/>
                <a:gd name="connsiteY1001" fmla="*/ 190011 h 2455878"/>
                <a:gd name="connsiteX1002" fmla="*/ 835007 w 1786319"/>
                <a:gd name="connsiteY1002" fmla="*/ 201310 h 2455878"/>
                <a:gd name="connsiteX1003" fmla="*/ 826437 w 1786319"/>
                <a:gd name="connsiteY1003" fmla="*/ 201851 h 2455878"/>
                <a:gd name="connsiteX1004" fmla="*/ 829361 w 1786319"/>
                <a:gd name="connsiteY1004" fmla="*/ 204923 h 2455878"/>
                <a:gd name="connsiteX1005" fmla="*/ 803887 w 1786319"/>
                <a:gd name="connsiteY1005" fmla="*/ 221329 h 2455878"/>
                <a:gd name="connsiteX1006" fmla="*/ 774704 w 1786319"/>
                <a:gd name="connsiteY1006" fmla="*/ 208457 h 2455878"/>
                <a:gd name="connsiteX1007" fmla="*/ 769044 w 1786319"/>
                <a:gd name="connsiteY1007" fmla="*/ 213339 h 2455878"/>
                <a:gd name="connsiteX1008" fmla="*/ 764915 w 1786319"/>
                <a:gd name="connsiteY1008" fmla="*/ 214312 h 2455878"/>
                <a:gd name="connsiteX1009" fmla="*/ 771795 w 1786319"/>
                <a:gd name="connsiteY1009" fmla="*/ 219450 h 2455878"/>
                <a:gd name="connsiteX1010" fmla="*/ 778587 w 1786319"/>
                <a:gd name="connsiteY1010" fmla="*/ 237380 h 2455878"/>
                <a:gd name="connsiteX1011" fmla="*/ 777089 w 1786319"/>
                <a:gd name="connsiteY1011" fmla="*/ 238587 h 2455878"/>
                <a:gd name="connsiteX1012" fmla="*/ 777231 w 1786319"/>
                <a:gd name="connsiteY1012" fmla="*/ 240506 h 2455878"/>
                <a:gd name="connsiteX1013" fmla="*/ 771886 w 1786319"/>
                <a:gd name="connsiteY1013" fmla="*/ 246453 h 2455878"/>
                <a:gd name="connsiteX1014" fmla="*/ 765955 w 1786319"/>
                <a:gd name="connsiteY1014" fmla="*/ 247094 h 2455878"/>
                <a:gd name="connsiteX1015" fmla="*/ 787789 w 1786319"/>
                <a:gd name="connsiteY1015" fmla="*/ 254322 h 2455878"/>
                <a:gd name="connsiteX1016" fmla="*/ 779037 w 1786319"/>
                <a:gd name="connsiteY1016" fmla="*/ 235458 h 2455878"/>
                <a:gd name="connsiteX1017" fmla="*/ 779213 w 1786319"/>
                <a:gd name="connsiteY1017" fmla="*/ 235054 h 2455878"/>
                <a:gd name="connsiteX1018" fmla="*/ 824316 w 1786319"/>
                <a:gd name="connsiteY1018" fmla="*/ 220230 h 2455878"/>
                <a:gd name="connsiteX1019" fmla="*/ 828305 w 1786319"/>
                <a:gd name="connsiteY1019" fmla="*/ 220886 h 2455878"/>
                <a:gd name="connsiteX1020" fmla="*/ 870125 w 1786319"/>
                <a:gd name="connsiteY1020" fmla="*/ 203064 h 2455878"/>
                <a:gd name="connsiteX1021" fmla="*/ 920131 w 1786319"/>
                <a:gd name="connsiteY1021" fmla="*/ 232327 h 2455878"/>
                <a:gd name="connsiteX1022" fmla="*/ 916100 w 1786319"/>
                <a:gd name="connsiteY1022" fmla="*/ 233649 h 2455878"/>
                <a:gd name="connsiteX1023" fmla="*/ 923394 w 1786319"/>
                <a:gd name="connsiteY1023" fmla="*/ 238182 h 2455878"/>
                <a:gd name="connsiteX1024" fmla="*/ 931689 w 1786319"/>
                <a:gd name="connsiteY1024" fmla="*/ 255467 h 2455878"/>
                <a:gd name="connsiteX1025" fmla="*/ 930488 w 1786319"/>
                <a:gd name="connsiteY1025" fmla="*/ 256617 h 2455878"/>
                <a:gd name="connsiteX1026" fmla="*/ 960426 w 1786319"/>
                <a:gd name="connsiteY1026" fmla="*/ 258950 h 2455878"/>
                <a:gd name="connsiteX1027" fmla="*/ 980849 w 1786319"/>
                <a:gd name="connsiteY1027" fmla="*/ 279575 h 2455878"/>
                <a:gd name="connsiteX1028" fmla="*/ 978286 w 1786319"/>
                <a:gd name="connsiteY1028" fmla="*/ 282198 h 2455878"/>
                <a:gd name="connsiteX1029" fmla="*/ 1002874 w 1786319"/>
                <a:gd name="connsiteY1029" fmla="*/ 279391 h 2455878"/>
                <a:gd name="connsiteX1030" fmla="*/ 1022323 w 1786319"/>
                <a:gd name="connsiteY1030" fmla="*/ 302625 h 2455878"/>
                <a:gd name="connsiteX1031" fmla="*/ 1018617 w 1786319"/>
                <a:gd name="connsiteY1031" fmla="*/ 304690 h 2455878"/>
                <a:gd name="connsiteX1032" fmla="*/ 1026639 w 1786319"/>
                <a:gd name="connsiteY1032" fmla="*/ 307752 h 2455878"/>
                <a:gd name="connsiteX1033" fmla="*/ 1038073 w 1786319"/>
                <a:gd name="connsiteY1033" fmla="*/ 323144 h 2455878"/>
                <a:gd name="connsiteX1034" fmla="*/ 1036961 w 1786319"/>
                <a:gd name="connsiteY1034" fmla="*/ 324714 h 2455878"/>
                <a:gd name="connsiteX1035" fmla="*/ 1037622 w 1786319"/>
                <a:gd name="connsiteY1035" fmla="*/ 326521 h 2455878"/>
                <a:gd name="connsiteX1036" fmla="*/ 1022553 w 1786319"/>
                <a:gd name="connsiteY1036" fmla="*/ 338376 h 2455878"/>
                <a:gd name="connsiteX1037" fmla="*/ 1014008 w 1786319"/>
                <a:gd name="connsiteY1037" fmla="*/ 339228 h 2455878"/>
                <a:gd name="connsiteX1038" fmla="*/ 1017043 w 1786319"/>
                <a:gd name="connsiteY1038" fmla="*/ 342192 h 2455878"/>
                <a:gd name="connsiteX1039" fmla="*/ 1019608 w 1786319"/>
                <a:gd name="connsiteY1039" fmla="*/ 350011 h 2455878"/>
                <a:gd name="connsiteX1040" fmla="*/ 1019343 w 1786319"/>
                <a:gd name="connsiteY1040" fmla="*/ 350385 h 2455878"/>
                <a:gd name="connsiteX1041" fmla="*/ 1046829 w 1786319"/>
                <a:gd name="connsiteY1041" fmla="*/ 343706 h 2455878"/>
                <a:gd name="connsiteX1042" fmla="*/ 1091367 w 1786319"/>
                <a:gd name="connsiteY1042" fmla="*/ 380764 h 2455878"/>
                <a:gd name="connsiteX1043" fmla="*/ 1087174 w 1786319"/>
                <a:gd name="connsiteY1043" fmla="*/ 381408 h 2455878"/>
                <a:gd name="connsiteX1044" fmla="*/ 1093626 w 1786319"/>
                <a:gd name="connsiteY1044" fmla="*/ 387075 h 2455878"/>
                <a:gd name="connsiteX1045" fmla="*/ 1098979 w 1786319"/>
                <a:gd name="connsiteY1045" fmla="*/ 405485 h 2455878"/>
                <a:gd name="connsiteX1046" fmla="*/ 1097390 w 1786319"/>
                <a:gd name="connsiteY1046" fmla="*/ 406570 h 2455878"/>
                <a:gd name="connsiteX1047" fmla="*/ 1097379 w 1786319"/>
                <a:gd name="connsiteY1047" fmla="*/ 408494 h 2455878"/>
                <a:gd name="connsiteX1048" fmla="*/ 1079124 w 1786319"/>
                <a:gd name="connsiteY1048" fmla="*/ 414354 h 2455878"/>
                <a:gd name="connsiteX1049" fmla="*/ 1070819 w 1786319"/>
                <a:gd name="connsiteY1049" fmla="*/ 412176 h 2455878"/>
                <a:gd name="connsiteX1050" fmla="*/ 1072630 w 1786319"/>
                <a:gd name="connsiteY1050" fmla="*/ 416011 h 2455878"/>
                <a:gd name="connsiteX1051" fmla="*/ 1016999 w 1786319"/>
                <a:gd name="connsiteY1051" fmla="*/ 399819 h 2455878"/>
                <a:gd name="connsiteX1052" fmla="*/ 1001525 w 1786319"/>
                <a:gd name="connsiteY1052" fmla="*/ 358106 h 2455878"/>
                <a:gd name="connsiteX1053" fmla="*/ 992182 w 1786319"/>
                <a:gd name="connsiteY1053" fmla="*/ 359513 h 2455878"/>
                <a:gd name="connsiteX1054" fmla="*/ 959257 w 1786319"/>
                <a:gd name="connsiteY1054" fmla="*/ 346401 h 2455878"/>
                <a:gd name="connsiteX1055" fmla="*/ 950502 w 1786319"/>
                <a:gd name="connsiteY1055" fmla="*/ 336239 h 2455878"/>
                <a:gd name="connsiteX1056" fmla="*/ 934684 w 1786319"/>
                <a:gd name="connsiteY1056" fmla="*/ 335575 h 2455878"/>
                <a:gd name="connsiteX1057" fmla="*/ 932320 w 1786319"/>
                <a:gd name="connsiteY1057" fmla="*/ 334058 h 2455878"/>
                <a:gd name="connsiteX1058" fmla="*/ 934618 w 1786319"/>
                <a:gd name="connsiteY1058" fmla="*/ 343091 h 2455878"/>
                <a:gd name="connsiteX1059" fmla="*/ 930265 w 1786319"/>
                <a:gd name="connsiteY1059" fmla="*/ 345346 h 2455878"/>
                <a:gd name="connsiteX1060" fmla="*/ 958634 w 1786319"/>
                <a:gd name="connsiteY1060" fmla="*/ 364412 h 2455878"/>
                <a:gd name="connsiteX1061" fmla="*/ 958376 w 1786319"/>
                <a:gd name="connsiteY1061" fmla="*/ 394711 h 2455878"/>
                <a:gd name="connsiteX1062" fmla="*/ 954216 w 1786319"/>
                <a:gd name="connsiteY1062" fmla="*/ 393881 h 2455878"/>
                <a:gd name="connsiteX1063" fmla="*/ 957775 w 1786319"/>
                <a:gd name="connsiteY1063" fmla="*/ 400383 h 2455878"/>
                <a:gd name="connsiteX1064" fmla="*/ 960768 w 1786319"/>
                <a:gd name="connsiteY1064" fmla="*/ 397795 h 2455878"/>
                <a:gd name="connsiteX1065" fmla="*/ 983680 w 1786319"/>
                <a:gd name="connsiteY1065" fmla="*/ 386100 h 2455878"/>
                <a:gd name="connsiteX1066" fmla="*/ 984105 w 1786319"/>
                <a:gd name="connsiteY1066" fmla="*/ 386214 h 2455878"/>
                <a:gd name="connsiteX1067" fmla="*/ 1005455 w 1786319"/>
                <a:gd name="connsiteY1067" fmla="*/ 428620 h 2455878"/>
                <a:gd name="connsiteX1068" fmla="*/ 1005112 w 1786319"/>
                <a:gd name="connsiteY1068" fmla="*/ 452776 h 2455878"/>
                <a:gd name="connsiteX1069" fmla="*/ 1022492 w 1786319"/>
                <a:gd name="connsiteY1069" fmla="*/ 437334 h 2455878"/>
                <a:gd name="connsiteX1070" fmla="*/ 1022932 w 1786319"/>
                <a:gd name="connsiteY1070" fmla="*/ 437337 h 2455878"/>
                <a:gd name="connsiteX1071" fmla="*/ 1054269 w 1786319"/>
                <a:gd name="connsiteY1071" fmla="*/ 473003 h 2455878"/>
                <a:gd name="connsiteX1072" fmla="*/ 1059349 w 1786319"/>
                <a:gd name="connsiteY1072" fmla="*/ 493739 h 2455878"/>
                <a:gd name="connsiteX1073" fmla="*/ 1060967 w 1786319"/>
                <a:gd name="connsiteY1073" fmla="*/ 492301 h 2455878"/>
                <a:gd name="connsiteX1074" fmla="*/ 1061408 w 1786319"/>
                <a:gd name="connsiteY1074" fmla="*/ 492304 h 2455878"/>
                <a:gd name="connsiteX1075" fmla="*/ 1075993 w 1786319"/>
                <a:gd name="connsiteY1075" fmla="*/ 505584 h 2455878"/>
                <a:gd name="connsiteX1076" fmla="*/ 1070401 w 1786319"/>
                <a:gd name="connsiteY1076" fmla="*/ 482935 h 2455878"/>
                <a:gd name="connsiteX1077" fmla="*/ 1081620 w 1786319"/>
                <a:gd name="connsiteY1077" fmla="*/ 436803 h 2455878"/>
                <a:gd name="connsiteX1078" fmla="*/ 1082010 w 1786319"/>
                <a:gd name="connsiteY1078" fmla="*/ 436595 h 2455878"/>
                <a:gd name="connsiteX1079" fmla="*/ 1142700 w 1786319"/>
                <a:gd name="connsiteY1079" fmla="*/ 508751 h 2455878"/>
                <a:gd name="connsiteX1080" fmla="*/ 1138865 w 1786319"/>
                <a:gd name="connsiteY1080" fmla="*/ 506940 h 2455878"/>
                <a:gd name="connsiteX1081" fmla="*/ 1141043 w 1786319"/>
                <a:gd name="connsiteY1081" fmla="*/ 515246 h 2455878"/>
                <a:gd name="connsiteX1082" fmla="*/ 1135179 w 1786319"/>
                <a:gd name="connsiteY1082" fmla="*/ 533500 h 2455878"/>
                <a:gd name="connsiteX1083" fmla="*/ 1133254 w 1786319"/>
                <a:gd name="connsiteY1083" fmla="*/ 533510 h 2455878"/>
                <a:gd name="connsiteX1084" fmla="*/ 1132170 w 1786319"/>
                <a:gd name="connsiteY1084" fmla="*/ 535099 h 2455878"/>
                <a:gd name="connsiteX1085" fmla="*/ 1117250 w 1786319"/>
                <a:gd name="connsiteY1085" fmla="*/ 530758 h 2455878"/>
                <a:gd name="connsiteX1086" fmla="*/ 1126232 w 1786319"/>
                <a:gd name="connsiteY1086" fmla="*/ 538935 h 2455878"/>
                <a:gd name="connsiteX1087" fmla="*/ 1133044 w 1786319"/>
                <a:gd name="connsiteY1087" fmla="*/ 551212 h 2455878"/>
                <a:gd name="connsiteX1088" fmla="*/ 1164352 w 1786319"/>
                <a:gd name="connsiteY1088" fmla="*/ 549405 h 2455878"/>
                <a:gd name="connsiteX1089" fmla="*/ 1164506 w 1786319"/>
                <a:gd name="connsiteY1089" fmla="*/ 549169 h 2455878"/>
                <a:gd name="connsiteX1090" fmla="*/ 1211476 w 1786319"/>
                <a:gd name="connsiteY1090" fmla="*/ 542252 h 2455878"/>
                <a:gd name="connsiteX1091" fmla="*/ 1252416 w 1786319"/>
                <a:gd name="connsiteY1091" fmla="*/ 583249 h 2455878"/>
                <a:gd name="connsiteX1092" fmla="*/ 1248182 w 1786319"/>
                <a:gd name="connsiteY1092" fmla="*/ 583505 h 2455878"/>
                <a:gd name="connsiteX1093" fmla="*/ 1254086 w 1786319"/>
                <a:gd name="connsiteY1093" fmla="*/ 589741 h 2455878"/>
                <a:gd name="connsiteX1094" fmla="*/ 1257722 w 1786319"/>
                <a:gd name="connsiteY1094" fmla="*/ 608565 h 2455878"/>
                <a:gd name="connsiteX1095" fmla="*/ 1256039 w 1786319"/>
                <a:gd name="connsiteY1095" fmla="*/ 609499 h 2455878"/>
                <a:gd name="connsiteX1096" fmla="*/ 1255852 w 1786319"/>
                <a:gd name="connsiteY1096" fmla="*/ 611415 h 2455878"/>
                <a:gd name="connsiteX1097" fmla="*/ 1237136 w 1786319"/>
                <a:gd name="connsiteY1097" fmla="*/ 615570 h 2455878"/>
                <a:gd name="connsiteX1098" fmla="*/ 1229066 w 1786319"/>
                <a:gd name="connsiteY1098" fmla="*/ 612637 h 2455878"/>
                <a:gd name="connsiteX1099" fmla="*/ 1230516 w 1786319"/>
                <a:gd name="connsiteY1099" fmla="*/ 616623 h 2455878"/>
                <a:gd name="connsiteX1100" fmla="*/ 1229441 w 1786319"/>
                <a:gd name="connsiteY1100" fmla="*/ 624781 h 2455878"/>
                <a:gd name="connsiteX1101" fmla="*/ 1224900 w 1786319"/>
                <a:gd name="connsiteY1101" fmla="*/ 627298 h 2455878"/>
                <a:gd name="connsiteX1102" fmla="*/ 1228328 w 1786319"/>
                <a:gd name="connsiteY1102" fmla="*/ 632404 h 2455878"/>
                <a:gd name="connsiteX1103" fmla="*/ 1230191 w 1786319"/>
                <a:gd name="connsiteY1103" fmla="*/ 640011 h 2455878"/>
                <a:gd name="connsiteX1104" fmla="*/ 1271938 w 1786319"/>
                <a:gd name="connsiteY1104" fmla="*/ 633862 h 2455878"/>
                <a:gd name="connsiteX1105" fmla="*/ 1312879 w 1786319"/>
                <a:gd name="connsiteY1105" fmla="*/ 674859 h 2455878"/>
                <a:gd name="connsiteX1106" fmla="*/ 1308645 w 1786319"/>
                <a:gd name="connsiteY1106" fmla="*/ 675115 h 2455878"/>
                <a:gd name="connsiteX1107" fmla="*/ 1314548 w 1786319"/>
                <a:gd name="connsiteY1107" fmla="*/ 681351 h 2455878"/>
                <a:gd name="connsiteX1108" fmla="*/ 1318185 w 1786319"/>
                <a:gd name="connsiteY1108" fmla="*/ 700176 h 2455878"/>
                <a:gd name="connsiteX1109" fmla="*/ 1316501 w 1786319"/>
                <a:gd name="connsiteY1109" fmla="*/ 701110 h 2455878"/>
                <a:gd name="connsiteX1110" fmla="*/ 1316315 w 1786319"/>
                <a:gd name="connsiteY1110" fmla="*/ 703025 h 2455878"/>
                <a:gd name="connsiteX1111" fmla="*/ 1297598 w 1786319"/>
                <a:gd name="connsiteY1111" fmla="*/ 707181 h 2455878"/>
                <a:gd name="connsiteX1112" fmla="*/ 1289528 w 1786319"/>
                <a:gd name="connsiteY1112" fmla="*/ 704246 h 2455878"/>
                <a:gd name="connsiteX1113" fmla="*/ 1290979 w 1786319"/>
                <a:gd name="connsiteY1113" fmla="*/ 708232 h 2455878"/>
                <a:gd name="connsiteX1114" fmla="*/ 1288378 w 1786319"/>
                <a:gd name="connsiteY1114" fmla="*/ 715566 h 2455878"/>
                <a:gd name="connsiteX1115" fmla="*/ 1295757 w 1786319"/>
                <a:gd name="connsiteY1115" fmla="*/ 714479 h 2455878"/>
                <a:gd name="connsiteX1116" fmla="*/ 1343753 w 1786319"/>
                <a:gd name="connsiteY1116" fmla="*/ 751243 h 2455878"/>
                <a:gd name="connsiteX1117" fmla="*/ 1341992 w 1786319"/>
                <a:gd name="connsiteY1117" fmla="*/ 752300 h 2455878"/>
                <a:gd name="connsiteX1118" fmla="*/ 1367789 w 1786319"/>
                <a:gd name="connsiteY1118" fmla="*/ 769621 h 2455878"/>
                <a:gd name="connsiteX1119" fmla="*/ 1367545 w 1786319"/>
                <a:gd name="connsiteY1119" fmla="*/ 799920 h 2455878"/>
                <a:gd name="connsiteX1120" fmla="*/ 1363385 w 1786319"/>
                <a:gd name="connsiteY1120" fmla="*/ 799091 h 2455878"/>
                <a:gd name="connsiteX1121" fmla="*/ 1367510 w 1786319"/>
                <a:gd name="connsiteY1121" fmla="*/ 806623 h 2455878"/>
                <a:gd name="connsiteX1122" fmla="*/ 1366243 w 1786319"/>
                <a:gd name="connsiteY1122" fmla="*/ 825754 h 2455878"/>
                <a:gd name="connsiteX1123" fmla="*/ 1364378 w 1786319"/>
                <a:gd name="connsiteY1123" fmla="*/ 826230 h 2455878"/>
                <a:gd name="connsiteX1124" fmla="*/ 1363711 w 1786319"/>
                <a:gd name="connsiteY1124" fmla="*/ 828034 h 2455878"/>
                <a:gd name="connsiteX1125" fmla="*/ 1344553 w 1786319"/>
                <a:gd name="connsiteY1125" fmla="*/ 827298 h 2455878"/>
                <a:gd name="connsiteX1126" fmla="*/ 1337492 w 1786319"/>
                <a:gd name="connsiteY1126" fmla="*/ 822409 h 2455878"/>
                <a:gd name="connsiteX1127" fmla="*/ 1337882 w 1786319"/>
                <a:gd name="connsiteY1127" fmla="*/ 826633 h 2455878"/>
                <a:gd name="connsiteX1128" fmla="*/ 1307724 w 1786319"/>
                <a:gd name="connsiteY1128" fmla="*/ 823716 h 2455878"/>
                <a:gd name="connsiteX1129" fmla="*/ 1293185 w 1786319"/>
                <a:gd name="connsiteY1129" fmla="*/ 796245 h 2455878"/>
                <a:gd name="connsiteX1130" fmla="*/ 1284886 w 1786319"/>
                <a:gd name="connsiteY1130" fmla="*/ 793691 h 2455878"/>
                <a:gd name="connsiteX1131" fmla="*/ 1260892 w 1786319"/>
                <a:gd name="connsiteY1131" fmla="*/ 767608 h 2455878"/>
                <a:gd name="connsiteX1132" fmla="*/ 1255639 w 1786319"/>
                <a:gd name="connsiteY1132" fmla="*/ 748106 h 2455878"/>
                <a:gd name="connsiteX1133" fmla="*/ 1255183 w 1786319"/>
                <a:gd name="connsiteY1133" fmla="*/ 775399 h 2455878"/>
                <a:gd name="connsiteX1134" fmla="*/ 1250471 w 1786319"/>
                <a:gd name="connsiteY1134" fmla="*/ 783168 h 2455878"/>
                <a:gd name="connsiteX1135" fmla="*/ 1276063 w 1786319"/>
                <a:gd name="connsiteY1135" fmla="*/ 792667 h 2455878"/>
                <a:gd name="connsiteX1136" fmla="*/ 1277796 w 1786319"/>
                <a:gd name="connsiteY1136" fmla="*/ 791897 h 2455878"/>
                <a:gd name="connsiteX1137" fmla="*/ 1278198 w 1786319"/>
                <a:gd name="connsiteY1137" fmla="*/ 792080 h 2455878"/>
                <a:gd name="connsiteX1138" fmla="*/ 1280624 w 1786319"/>
                <a:gd name="connsiteY1138" fmla="*/ 797623 h 2455878"/>
                <a:gd name="connsiteX1139" fmla="*/ 1302443 w 1786319"/>
                <a:gd name="connsiteY1139" fmla="*/ 821773 h 2455878"/>
                <a:gd name="connsiteX1140" fmla="*/ 1307745 w 1786319"/>
                <a:gd name="connsiteY1140" fmla="*/ 847106 h 2455878"/>
                <a:gd name="connsiteX1141" fmla="*/ 1296334 w 1786319"/>
                <a:gd name="connsiteY1141" fmla="*/ 853016 h 2455878"/>
                <a:gd name="connsiteX1142" fmla="*/ 1312846 w 1786319"/>
                <a:gd name="connsiteY1142" fmla="*/ 874726 h 2455878"/>
                <a:gd name="connsiteX1143" fmla="*/ 1321444 w 1786319"/>
                <a:gd name="connsiteY1143" fmla="*/ 870906 h 2455878"/>
                <a:gd name="connsiteX1144" fmla="*/ 1321845 w 1786319"/>
                <a:gd name="connsiteY1144" fmla="*/ 871088 h 2455878"/>
                <a:gd name="connsiteX1145" fmla="*/ 1332160 w 1786319"/>
                <a:gd name="connsiteY1145" fmla="*/ 894651 h 2455878"/>
                <a:gd name="connsiteX1146" fmla="*/ 1332522 w 1786319"/>
                <a:gd name="connsiteY1146" fmla="*/ 896735 h 2455878"/>
                <a:gd name="connsiteX1147" fmla="*/ 1338793 w 1786319"/>
                <a:gd name="connsiteY1147" fmla="*/ 895812 h 2455878"/>
                <a:gd name="connsiteX1148" fmla="*/ 1326658 w 1786319"/>
                <a:gd name="connsiteY1148" fmla="*/ 857884 h 2455878"/>
                <a:gd name="connsiteX1149" fmla="*/ 1326882 w 1786319"/>
                <a:gd name="connsiteY1149" fmla="*/ 857504 h 2455878"/>
                <a:gd name="connsiteX1150" fmla="*/ 1373480 w 1786319"/>
                <a:gd name="connsiteY1150" fmla="*/ 848407 h 2455878"/>
                <a:gd name="connsiteX1151" fmla="*/ 1416285 w 1786319"/>
                <a:gd name="connsiteY1151" fmla="*/ 887455 h 2455878"/>
                <a:gd name="connsiteX1152" fmla="*/ 1412067 w 1786319"/>
                <a:gd name="connsiteY1152" fmla="*/ 887907 h 2455878"/>
                <a:gd name="connsiteX1153" fmla="*/ 1418255 w 1786319"/>
                <a:gd name="connsiteY1153" fmla="*/ 893861 h 2455878"/>
                <a:gd name="connsiteX1154" fmla="*/ 1422764 w 1786319"/>
                <a:gd name="connsiteY1154" fmla="*/ 912497 h 2455878"/>
                <a:gd name="connsiteX1155" fmla="*/ 1421126 w 1786319"/>
                <a:gd name="connsiteY1155" fmla="*/ 913507 h 2455878"/>
                <a:gd name="connsiteX1156" fmla="*/ 1421029 w 1786319"/>
                <a:gd name="connsiteY1156" fmla="*/ 915430 h 2455878"/>
                <a:gd name="connsiteX1157" fmla="*/ 1418593 w 1786319"/>
                <a:gd name="connsiteY1157" fmla="*/ 917539 h 2455878"/>
                <a:gd name="connsiteX1158" fmla="*/ 1423885 w 1786319"/>
                <a:gd name="connsiteY1158" fmla="*/ 923721 h 2455878"/>
                <a:gd name="connsiteX1159" fmla="*/ 1415302 w 1786319"/>
                <a:gd name="connsiteY1159" fmla="*/ 936507 h 2455878"/>
                <a:gd name="connsiteX1160" fmla="*/ 1410623 w 1786319"/>
                <a:gd name="connsiteY1160" fmla="*/ 936789 h 2455878"/>
                <a:gd name="connsiteX1161" fmla="*/ 1417146 w 1786319"/>
                <a:gd name="connsiteY1161" fmla="*/ 943680 h 2455878"/>
                <a:gd name="connsiteX1162" fmla="*/ 1423419 w 1786319"/>
                <a:gd name="connsiteY1162" fmla="*/ 955938 h 2455878"/>
                <a:gd name="connsiteX1163" fmla="*/ 1422543 w 1786319"/>
                <a:gd name="connsiteY1163" fmla="*/ 959253 h 2455878"/>
                <a:gd name="connsiteX1164" fmla="*/ 1427224 w 1786319"/>
                <a:gd name="connsiteY1164" fmla="*/ 958339 h 2455878"/>
                <a:gd name="connsiteX1165" fmla="*/ 1470030 w 1786319"/>
                <a:gd name="connsiteY1165" fmla="*/ 997387 h 2455878"/>
                <a:gd name="connsiteX1166" fmla="*/ 1465812 w 1786319"/>
                <a:gd name="connsiteY1166" fmla="*/ 997839 h 2455878"/>
                <a:gd name="connsiteX1167" fmla="*/ 1471999 w 1786319"/>
                <a:gd name="connsiteY1167" fmla="*/ 1003793 h 2455878"/>
                <a:gd name="connsiteX1168" fmla="*/ 1472601 w 1786319"/>
                <a:gd name="connsiteY1168" fmla="*/ 1004846 h 2455878"/>
                <a:gd name="connsiteX1169" fmla="*/ 1473865 w 1786319"/>
                <a:gd name="connsiteY1169" fmla="*/ 1005285 h 2455878"/>
                <a:gd name="connsiteX1170" fmla="*/ 1482111 w 1786319"/>
                <a:gd name="connsiteY1170" fmla="*/ 1037733 h 2455878"/>
                <a:gd name="connsiteX1171" fmla="*/ 1477432 w 1786319"/>
                <a:gd name="connsiteY1171" fmla="*/ 1038015 h 2455878"/>
                <a:gd name="connsiteX1172" fmla="*/ 1483956 w 1786319"/>
                <a:gd name="connsiteY1172" fmla="*/ 1044905 h 2455878"/>
                <a:gd name="connsiteX1173" fmla="*/ 1486089 w 1786319"/>
                <a:gd name="connsiteY1173" fmla="*/ 1049075 h 2455878"/>
                <a:gd name="connsiteX1174" fmla="*/ 1495623 w 1786319"/>
                <a:gd name="connsiteY1174" fmla="*/ 1055603 h 2455878"/>
                <a:gd name="connsiteX1175" fmla="*/ 1493848 w 1786319"/>
                <a:gd name="connsiteY1175" fmla="*/ 1076173 h 2455878"/>
                <a:gd name="connsiteX1176" fmla="*/ 1489630 w 1786319"/>
                <a:gd name="connsiteY1176" fmla="*/ 1076625 h 2455878"/>
                <a:gd name="connsiteX1177" fmla="*/ 1495817 w 1786319"/>
                <a:gd name="connsiteY1177" fmla="*/ 1082579 h 2455878"/>
                <a:gd name="connsiteX1178" fmla="*/ 1502004 w 1786319"/>
                <a:gd name="connsiteY1178" fmla="*/ 1093396 h 2455878"/>
                <a:gd name="connsiteX1179" fmla="*/ 1501473 w 1786319"/>
                <a:gd name="connsiteY1179" fmla="*/ 1095872 h 2455878"/>
                <a:gd name="connsiteX1180" fmla="*/ 1517013 w 1786319"/>
                <a:gd name="connsiteY1180" fmla="*/ 1114027 h 2455878"/>
                <a:gd name="connsiteX1181" fmla="*/ 1516227 w 1786319"/>
                <a:gd name="connsiteY1181" fmla="*/ 1122135 h 2455878"/>
                <a:gd name="connsiteX1182" fmla="*/ 1514536 w 1786319"/>
                <a:gd name="connsiteY1182" fmla="*/ 1123150 h 2455878"/>
                <a:gd name="connsiteX1183" fmla="*/ 1536585 w 1786319"/>
                <a:gd name="connsiteY1183" fmla="*/ 1136279 h 2455878"/>
                <a:gd name="connsiteX1184" fmla="*/ 1542515 w 1786319"/>
                <a:gd name="connsiteY1184" fmla="*/ 1175921 h 2455878"/>
                <a:gd name="connsiteX1185" fmla="*/ 1537919 w 1786319"/>
                <a:gd name="connsiteY1185" fmla="*/ 1175006 h 2455878"/>
                <a:gd name="connsiteX1186" fmla="*/ 1542478 w 1786319"/>
                <a:gd name="connsiteY1186" fmla="*/ 1183328 h 2455878"/>
                <a:gd name="connsiteX1187" fmla="*/ 1541077 w 1786319"/>
                <a:gd name="connsiteY1187" fmla="*/ 1204467 h 2455878"/>
                <a:gd name="connsiteX1188" fmla="*/ 1539017 w 1786319"/>
                <a:gd name="connsiteY1188" fmla="*/ 1204993 h 2455878"/>
                <a:gd name="connsiteX1189" fmla="*/ 1538280 w 1786319"/>
                <a:gd name="connsiteY1189" fmla="*/ 1206986 h 2455878"/>
                <a:gd name="connsiteX1190" fmla="*/ 1517109 w 1786319"/>
                <a:gd name="connsiteY1190" fmla="*/ 1206173 h 2455878"/>
                <a:gd name="connsiteX1191" fmla="*/ 1509309 w 1786319"/>
                <a:gd name="connsiteY1191" fmla="*/ 1200771 h 2455878"/>
                <a:gd name="connsiteX1192" fmla="*/ 1509740 w 1786319"/>
                <a:gd name="connsiteY1192" fmla="*/ 1205439 h 2455878"/>
                <a:gd name="connsiteX1193" fmla="*/ 1504257 w 1786319"/>
                <a:gd name="connsiteY1193" fmla="*/ 1210481 h 2455878"/>
                <a:gd name="connsiteX1194" fmla="*/ 1515289 w 1786319"/>
                <a:gd name="connsiteY1194" fmla="*/ 1236093 h 2455878"/>
                <a:gd name="connsiteX1195" fmla="*/ 1549074 w 1786319"/>
                <a:gd name="connsiteY1195" fmla="*/ 1229498 h 2455878"/>
                <a:gd name="connsiteX1196" fmla="*/ 1596372 w 1786319"/>
                <a:gd name="connsiteY1196" fmla="*/ 1272645 h 2455878"/>
                <a:gd name="connsiteX1197" fmla="*/ 1591712 w 1786319"/>
                <a:gd name="connsiteY1197" fmla="*/ 1273145 h 2455878"/>
                <a:gd name="connsiteX1198" fmla="*/ 1598549 w 1786319"/>
                <a:gd name="connsiteY1198" fmla="*/ 1279723 h 2455878"/>
                <a:gd name="connsiteX1199" fmla="*/ 1603531 w 1786319"/>
                <a:gd name="connsiteY1199" fmla="*/ 1300315 h 2455878"/>
                <a:gd name="connsiteX1200" fmla="*/ 1601722 w 1786319"/>
                <a:gd name="connsiteY1200" fmla="*/ 1301432 h 2455878"/>
                <a:gd name="connsiteX1201" fmla="*/ 1601614 w 1786319"/>
                <a:gd name="connsiteY1201" fmla="*/ 1303556 h 2455878"/>
                <a:gd name="connsiteX1202" fmla="*/ 1581168 w 1786319"/>
                <a:gd name="connsiteY1202" fmla="*/ 1309106 h 2455878"/>
                <a:gd name="connsiteX1203" fmla="*/ 1572110 w 1786319"/>
                <a:gd name="connsiteY1203" fmla="*/ 1306283 h 2455878"/>
                <a:gd name="connsiteX1204" fmla="*/ 1573916 w 1786319"/>
                <a:gd name="connsiteY1204" fmla="*/ 1310608 h 2455878"/>
                <a:gd name="connsiteX1205" fmla="*/ 1566215 w 1786319"/>
                <a:gd name="connsiteY1205" fmla="*/ 1323944 h 2455878"/>
                <a:gd name="connsiteX1206" fmla="*/ 1550032 w 1786319"/>
                <a:gd name="connsiteY1206" fmla="*/ 1319777 h 2455878"/>
                <a:gd name="connsiteX1207" fmla="*/ 1563729 w 1786319"/>
                <a:gd name="connsiteY1207" fmla="*/ 1359703 h 2455878"/>
                <a:gd name="connsiteX1208" fmla="*/ 1608460 w 1786319"/>
                <a:gd name="connsiteY1208" fmla="*/ 1350970 h 2455878"/>
                <a:gd name="connsiteX1209" fmla="*/ 1655758 w 1786319"/>
                <a:gd name="connsiteY1209" fmla="*/ 1394116 h 2455878"/>
                <a:gd name="connsiteX1210" fmla="*/ 1651098 w 1786319"/>
                <a:gd name="connsiteY1210" fmla="*/ 1394616 h 2455878"/>
                <a:gd name="connsiteX1211" fmla="*/ 1657935 w 1786319"/>
                <a:gd name="connsiteY1211" fmla="*/ 1401196 h 2455878"/>
                <a:gd name="connsiteX1212" fmla="*/ 1662917 w 1786319"/>
                <a:gd name="connsiteY1212" fmla="*/ 1421788 h 2455878"/>
                <a:gd name="connsiteX1213" fmla="*/ 1661108 w 1786319"/>
                <a:gd name="connsiteY1213" fmla="*/ 1422905 h 2455878"/>
                <a:gd name="connsiteX1214" fmla="*/ 1661000 w 1786319"/>
                <a:gd name="connsiteY1214" fmla="*/ 1425028 h 2455878"/>
                <a:gd name="connsiteX1215" fmla="*/ 1640554 w 1786319"/>
                <a:gd name="connsiteY1215" fmla="*/ 1430578 h 2455878"/>
                <a:gd name="connsiteX1216" fmla="*/ 1631496 w 1786319"/>
                <a:gd name="connsiteY1216" fmla="*/ 1427755 h 2455878"/>
                <a:gd name="connsiteX1217" fmla="*/ 1633302 w 1786319"/>
                <a:gd name="connsiteY1217" fmla="*/ 1432080 h 2455878"/>
                <a:gd name="connsiteX1218" fmla="*/ 1632765 w 1786319"/>
                <a:gd name="connsiteY1218" fmla="*/ 1438418 h 2455878"/>
                <a:gd name="connsiteX1219" fmla="*/ 1634779 w 1786319"/>
                <a:gd name="connsiteY1219" fmla="*/ 1438025 h 2455878"/>
                <a:gd name="connsiteX1220" fmla="*/ 1682076 w 1786319"/>
                <a:gd name="connsiteY1220" fmla="*/ 1481172 h 2455878"/>
                <a:gd name="connsiteX1221" fmla="*/ 1677417 w 1786319"/>
                <a:gd name="connsiteY1221" fmla="*/ 1481672 h 2455878"/>
                <a:gd name="connsiteX1222" fmla="*/ 1684254 w 1786319"/>
                <a:gd name="connsiteY1222" fmla="*/ 1488251 h 2455878"/>
                <a:gd name="connsiteX1223" fmla="*/ 1689236 w 1786319"/>
                <a:gd name="connsiteY1223" fmla="*/ 1508843 h 2455878"/>
                <a:gd name="connsiteX1224" fmla="*/ 1687427 w 1786319"/>
                <a:gd name="connsiteY1224" fmla="*/ 1509960 h 2455878"/>
                <a:gd name="connsiteX1225" fmla="*/ 1687319 w 1786319"/>
                <a:gd name="connsiteY1225" fmla="*/ 1512083 h 2455878"/>
                <a:gd name="connsiteX1226" fmla="*/ 1666873 w 1786319"/>
                <a:gd name="connsiteY1226" fmla="*/ 1517634 h 2455878"/>
                <a:gd name="connsiteX1227" fmla="*/ 1657815 w 1786319"/>
                <a:gd name="connsiteY1227" fmla="*/ 1514810 h 2455878"/>
                <a:gd name="connsiteX1228" fmla="*/ 1659621 w 1786319"/>
                <a:gd name="connsiteY1228" fmla="*/ 1519135 h 2455878"/>
                <a:gd name="connsiteX1229" fmla="*/ 1659297 w 1786319"/>
                <a:gd name="connsiteY1229" fmla="*/ 1522952 h 2455878"/>
                <a:gd name="connsiteX1230" fmla="*/ 1683957 w 1786319"/>
                <a:gd name="connsiteY1230" fmla="*/ 1535586 h 2455878"/>
                <a:gd name="connsiteX1231" fmla="*/ 1692396 w 1786319"/>
                <a:gd name="connsiteY1231" fmla="*/ 1574772 h 2455878"/>
                <a:gd name="connsiteX1232" fmla="*/ 1687750 w 1786319"/>
                <a:gd name="connsiteY1232" fmla="*/ 1574151 h 2455878"/>
                <a:gd name="connsiteX1233" fmla="*/ 1692829 w 1786319"/>
                <a:gd name="connsiteY1233" fmla="*/ 1582166 h 2455878"/>
                <a:gd name="connsiteX1234" fmla="*/ 1692776 w 1786319"/>
                <a:gd name="connsiteY1234" fmla="*/ 1603352 h 2455878"/>
                <a:gd name="connsiteX1235" fmla="*/ 1690753 w 1786319"/>
                <a:gd name="connsiteY1235" fmla="*/ 1604007 h 2455878"/>
                <a:gd name="connsiteX1236" fmla="*/ 1690144 w 1786319"/>
                <a:gd name="connsiteY1236" fmla="*/ 1606044 h 2455878"/>
                <a:gd name="connsiteX1237" fmla="*/ 1668965 w 1786319"/>
                <a:gd name="connsiteY1237" fmla="*/ 1606578 h 2455878"/>
                <a:gd name="connsiteX1238" fmla="*/ 1660836 w 1786319"/>
                <a:gd name="connsiteY1238" fmla="*/ 1601683 h 2455878"/>
                <a:gd name="connsiteX1239" fmla="*/ 1661563 w 1786319"/>
                <a:gd name="connsiteY1239" fmla="*/ 1606314 h 2455878"/>
                <a:gd name="connsiteX1240" fmla="*/ 1650914 w 1786319"/>
                <a:gd name="connsiteY1240" fmla="*/ 1617439 h 2455878"/>
                <a:gd name="connsiteX1241" fmla="*/ 1636227 w 1786319"/>
                <a:gd name="connsiteY1241" fmla="*/ 1609568 h 2455878"/>
                <a:gd name="connsiteX1242" fmla="*/ 1643018 w 1786319"/>
                <a:gd name="connsiteY1242" fmla="*/ 1636040 h 2455878"/>
                <a:gd name="connsiteX1243" fmla="*/ 1652408 w 1786319"/>
                <a:gd name="connsiteY1243" fmla="*/ 1691313 h 2455878"/>
                <a:gd name="connsiteX1244" fmla="*/ 1703266 w 1786319"/>
                <a:gd name="connsiteY1244" fmla="*/ 1693709 h 2455878"/>
                <a:gd name="connsiteX1245" fmla="*/ 1738960 w 1786319"/>
                <a:gd name="connsiteY1245" fmla="*/ 1746858 h 2455878"/>
                <a:gd name="connsiteX1246" fmla="*/ 1734314 w 1786319"/>
                <a:gd name="connsiteY1246" fmla="*/ 1746236 h 2455878"/>
                <a:gd name="connsiteX1247" fmla="*/ 1739392 w 1786319"/>
                <a:gd name="connsiteY1247" fmla="*/ 1754251 h 2455878"/>
                <a:gd name="connsiteX1248" fmla="*/ 1739339 w 1786319"/>
                <a:gd name="connsiteY1248" fmla="*/ 1775436 h 2455878"/>
                <a:gd name="connsiteX1249" fmla="*/ 1737316 w 1786319"/>
                <a:gd name="connsiteY1249" fmla="*/ 1776092 h 2455878"/>
                <a:gd name="connsiteX1250" fmla="*/ 1736707 w 1786319"/>
                <a:gd name="connsiteY1250" fmla="*/ 1778129 h 2455878"/>
                <a:gd name="connsiteX1251" fmla="*/ 1715528 w 1786319"/>
                <a:gd name="connsiteY1251" fmla="*/ 1778663 h 2455878"/>
                <a:gd name="connsiteX1252" fmla="*/ 1707400 w 1786319"/>
                <a:gd name="connsiteY1252" fmla="*/ 1773768 h 2455878"/>
                <a:gd name="connsiteX1253" fmla="*/ 1708127 w 1786319"/>
                <a:gd name="connsiteY1253" fmla="*/ 1778399 h 2455878"/>
                <a:gd name="connsiteX1254" fmla="*/ 1707457 w 1786319"/>
                <a:gd name="connsiteY1254" fmla="*/ 1780389 h 2455878"/>
                <a:gd name="connsiteX1255" fmla="*/ 1715414 w 1786319"/>
                <a:gd name="connsiteY1255" fmla="*/ 1780763 h 2455878"/>
                <a:gd name="connsiteX1256" fmla="*/ 1751107 w 1786319"/>
                <a:gd name="connsiteY1256" fmla="*/ 1833912 h 2455878"/>
                <a:gd name="connsiteX1257" fmla="*/ 1746461 w 1786319"/>
                <a:gd name="connsiteY1257" fmla="*/ 1833291 h 2455878"/>
                <a:gd name="connsiteX1258" fmla="*/ 1751540 w 1786319"/>
                <a:gd name="connsiteY1258" fmla="*/ 1841306 h 2455878"/>
                <a:gd name="connsiteX1259" fmla="*/ 1751487 w 1786319"/>
                <a:gd name="connsiteY1259" fmla="*/ 1862491 h 2455878"/>
                <a:gd name="connsiteX1260" fmla="*/ 1749464 w 1786319"/>
                <a:gd name="connsiteY1260" fmla="*/ 1863146 h 2455878"/>
                <a:gd name="connsiteX1261" fmla="*/ 1748855 w 1786319"/>
                <a:gd name="connsiteY1261" fmla="*/ 1865184 h 2455878"/>
                <a:gd name="connsiteX1262" fmla="*/ 1727676 w 1786319"/>
                <a:gd name="connsiteY1262" fmla="*/ 1865718 h 2455878"/>
                <a:gd name="connsiteX1263" fmla="*/ 1719547 w 1786319"/>
                <a:gd name="connsiteY1263" fmla="*/ 1860822 h 2455878"/>
                <a:gd name="connsiteX1264" fmla="*/ 1720274 w 1786319"/>
                <a:gd name="connsiteY1264" fmla="*/ 1865453 h 2455878"/>
                <a:gd name="connsiteX1265" fmla="*/ 1717377 w 1786319"/>
                <a:gd name="connsiteY1265" fmla="*/ 1874072 h 2455878"/>
                <a:gd name="connsiteX1266" fmla="*/ 1713692 w 1786319"/>
                <a:gd name="connsiteY1266" fmla="*/ 1875263 h 2455878"/>
                <a:gd name="connsiteX1267" fmla="*/ 1727561 w 1786319"/>
                <a:gd name="connsiteY1267" fmla="*/ 1875916 h 2455878"/>
                <a:gd name="connsiteX1268" fmla="*/ 1763254 w 1786319"/>
                <a:gd name="connsiteY1268" fmla="*/ 1929065 h 2455878"/>
                <a:gd name="connsiteX1269" fmla="*/ 1758608 w 1786319"/>
                <a:gd name="connsiteY1269" fmla="*/ 1928444 h 2455878"/>
                <a:gd name="connsiteX1270" fmla="*/ 1763687 w 1786319"/>
                <a:gd name="connsiteY1270" fmla="*/ 1936459 h 2455878"/>
                <a:gd name="connsiteX1271" fmla="*/ 1763634 w 1786319"/>
                <a:gd name="connsiteY1271" fmla="*/ 1957644 h 2455878"/>
                <a:gd name="connsiteX1272" fmla="*/ 1761612 w 1786319"/>
                <a:gd name="connsiteY1272" fmla="*/ 1958299 h 2455878"/>
                <a:gd name="connsiteX1273" fmla="*/ 1761002 w 1786319"/>
                <a:gd name="connsiteY1273" fmla="*/ 1960337 h 2455878"/>
                <a:gd name="connsiteX1274" fmla="*/ 1739823 w 1786319"/>
                <a:gd name="connsiteY1274" fmla="*/ 1960870 h 2455878"/>
                <a:gd name="connsiteX1275" fmla="*/ 1731695 w 1786319"/>
                <a:gd name="connsiteY1275" fmla="*/ 1955975 h 2455878"/>
                <a:gd name="connsiteX1276" fmla="*/ 1732421 w 1786319"/>
                <a:gd name="connsiteY1276" fmla="*/ 1960606 h 2455878"/>
                <a:gd name="connsiteX1277" fmla="*/ 1729822 w 1786319"/>
                <a:gd name="connsiteY1277" fmla="*/ 1968338 h 2455878"/>
                <a:gd name="connsiteX1278" fmla="*/ 1761395 w 1786319"/>
                <a:gd name="connsiteY1278" fmla="*/ 1986739 h 2455878"/>
                <a:gd name="connsiteX1279" fmla="*/ 1763253 w 1786319"/>
                <a:gd name="connsiteY1279" fmla="*/ 2020169 h 2455878"/>
                <a:gd name="connsiteX1280" fmla="*/ 1758608 w 1786319"/>
                <a:gd name="connsiteY1280" fmla="*/ 2019547 h 2455878"/>
                <a:gd name="connsiteX1281" fmla="*/ 1763686 w 1786319"/>
                <a:gd name="connsiteY1281" fmla="*/ 2027562 h 2455878"/>
                <a:gd name="connsiteX1282" fmla="*/ 1763634 w 1786319"/>
                <a:gd name="connsiteY1282" fmla="*/ 2048747 h 2455878"/>
                <a:gd name="connsiteX1283" fmla="*/ 1761611 w 1786319"/>
                <a:gd name="connsiteY1283" fmla="*/ 2049403 h 2455878"/>
                <a:gd name="connsiteX1284" fmla="*/ 1761002 w 1786319"/>
                <a:gd name="connsiteY1284" fmla="*/ 2051440 h 2455878"/>
                <a:gd name="connsiteX1285" fmla="*/ 1739823 w 1786319"/>
                <a:gd name="connsiteY1285" fmla="*/ 2051973 h 2455878"/>
                <a:gd name="connsiteX1286" fmla="*/ 1731695 w 1786319"/>
                <a:gd name="connsiteY1286" fmla="*/ 2047079 h 2455878"/>
                <a:gd name="connsiteX1287" fmla="*/ 1732422 w 1786319"/>
                <a:gd name="connsiteY1287" fmla="*/ 2051710 h 2455878"/>
                <a:gd name="connsiteX1288" fmla="*/ 1698959 w 1786319"/>
                <a:gd name="connsiteY1288" fmla="*/ 2050610 h 2455878"/>
                <a:gd name="connsiteX1289" fmla="*/ 1695290 w 1786319"/>
                <a:gd name="connsiteY1289" fmla="*/ 2044631 h 2455878"/>
                <a:gd name="connsiteX1290" fmla="*/ 1693341 w 1786319"/>
                <a:gd name="connsiteY1290" fmla="*/ 2052454 h 2455878"/>
                <a:gd name="connsiteX1291" fmla="*/ 1691389 w 1786319"/>
                <a:gd name="connsiteY1291" fmla="*/ 2054737 h 2455878"/>
                <a:gd name="connsiteX1292" fmla="*/ 1691723 w 1786319"/>
                <a:gd name="connsiteY1292" fmla="*/ 2063961 h 2455878"/>
                <a:gd name="connsiteX1293" fmla="*/ 1739707 w 1786319"/>
                <a:gd name="connsiteY1293" fmla="*/ 2066221 h 2455878"/>
                <a:gd name="connsiteX1294" fmla="*/ 1775401 w 1786319"/>
                <a:gd name="connsiteY1294" fmla="*/ 2119370 h 2455878"/>
                <a:gd name="connsiteX1295" fmla="*/ 1770755 w 1786319"/>
                <a:gd name="connsiteY1295" fmla="*/ 2118748 h 2455878"/>
                <a:gd name="connsiteX1296" fmla="*/ 1775833 w 1786319"/>
                <a:gd name="connsiteY1296" fmla="*/ 2126763 h 2455878"/>
                <a:gd name="connsiteX1297" fmla="*/ 1775780 w 1786319"/>
                <a:gd name="connsiteY1297" fmla="*/ 2147949 h 2455878"/>
                <a:gd name="connsiteX1298" fmla="*/ 1773758 w 1786319"/>
                <a:gd name="connsiteY1298" fmla="*/ 2148605 h 2455878"/>
                <a:gd name="connsiteX1299" fmla="*/ 1773148 w 1786319"/>
                <a:gd name="connsiteY1299" fmla="*/ 2150641 h 2455878"/>
                <a:gd name="connsiteX1300" fmla="*/ 1751969 w 1786319"/>
                <a:gd name="connsiteY1300" fmla="*/ 2151175 h 2455878"/>
                <a:gd name="connsiteX1301" fmla="*/ 1743841 w 1786319"/>
                <a:gd name="connsiteY1301" fmla="*/ 2146281 h 2455878"/>
                <a:gd name="connsiteX1302" fmla="*/ 1744568 w 1786319"/>
                <a:gd name="connsiteY1302" fmla="*/ 2150911 h 2455878"/>
                <a:gd name="connsiteX1303" fmla="*/ 1743581 w 1786319"/>
                <a:gd name="connsiteY1303" fmla="*/ 2153844 h 2455878"/>
                <a:gd name="connsiteX1304" fmla="*/ 1769492 w 1786319"/>
                <a:gd name="connsiteY1304" fmla="*/ 2168946 h 2455878"/>
                <a:gd name="connsiteX1305" fmla="*/ 1771352 w 1786319"/>
                <a:gd name="connsiteY1305" fmla="*/ 2202375 h 2455878"/>
                <a:gd name="connsiteX1306" fmla="*/ 1766706 w 1786319"/>
                <a:gd name="connsiteY1306" fmla="*/ 2201754 h 2455878"/>
                <a:gd name="connsiteX1307" fmla="*/ 1771784 w 1786319"/>
                <a:gd name="connsiteY1307" fmla="*/ 2209769 h 2455878"/>
                <a:gd name="connsiteX1308" fmla="*/ 1771732 w 1786319"/>
                <a:gd name="connsiteY1308" fmla="*/ 2230954 h 2455878"/>
                <a:gd name="connsiteX1309" fmla="*/ 1769709 w 1786319"/>
                <a:gd name="connsiteY1309" fmla="*/ 2231609 h 2455878"/>
                <a:gd name="connsiteX1310" fmla="*/ 1769100 w 1786319"/>
                <a:gd name="connsiteY1310" fmla="*/ 2233647 h 2455878"/>
                <a:gd name="connsiteX1311" fmla="*/ 1747921 w 1786319"/>
                <a:gd name="connsiteY1311" fmla="*/ 2234180 h 2455878"/>
                <a:gd name="connsiteX1312" fmla="*/ 1739792 w 1786319"/>
                <a:gd name="connsiteY1312" fmla="*/ 2229286 h 2455878"/>
                <a:gd name="connsiteX1313" fmla="*/ 1740519 w 1786319"/>
                <a:gd name="connsiteY1313" fmla="*/ 2233916 h 2455878"/>
                <a:gd name="connsiteX1314" fmla="*/ 1729869 w 1786319"/>
                <a:gd name="connsiteY1314" fmla="*/ 2245041 h 2455878"/>
                <a:gd name="connsiteX1315" fmla="*/ 1709220 w 1786319"/>
                <a:gd name="connsiteY1315" fmla="*/ 2233976 h 2455878"/>
                <a:gd name="connsiteX1316" fmla="*/ 1712444 w 1786319"/>
                <a:gd name="connsiteY1316" fmla="*/ 2252569 h 2455878"/>
                <a:gd name="connsiteX1317" fmla="*/ 1734271 w 1786319"/>
                <a:gd name="connsiteY1317" fmla="*/ 2261437 h 2455878"/>
                <a:gd name="connsiteX1318" fmla="*/ 1746540 w 1786319"/>
                <a:gd name="connsiteY1318" fmla="*/ 2308983 h 2455878"/>
                <a:gd name="connsiteX1319" fmla="*/ 1743338 w 1786319"/>
                <a:gd name="connsiteY1319" fmla="*/ 2307348 h 2455878"/>
                <a:gd name="connsiteX1320" fmla="*/ 1744968 w 1786319"/>
                <a:gd name="connsiteY1320" fmla="*/ 2314441 h 2455878"/>
                <a:gd name="connsiteX1321" fmla="*/ 1739530 w 1786319"/>
                <a:gd name="connsiteY1321" fmla="*/ 2329752 h 2455878"/>
                <a:gd name="connsiteX1322" fmla="*/ 1737899 w 1786319"/>
                <a:gd name="connsiteY1322" fmla="*/ 2329711 h 2455878"/>
                <a:gd name="connsiteX1323" fmla="*/ 1736938 w 1786319"/>
                <a:gd name="connsiteY1323" fmla="*/ 2331029 h 2455878"/>
                <a:gd name="connsiteX1324" fmla="*/ 1721483 w 1786319"/>
                <a:gd name="connsiteY1324" fmla="*/ 2326016 h 2455878"/>
                <a:gd name="connsiteX1325" fmla="*/ 1716851 w 1786319"/>
                <a:gd name="connsiteY1325" fmla="*/ 2320403 h 2455878"/>
                <a:gd name="connsiteX1326" fmla="*/ 1716196 w 1786319"/>
                <a:gd name="connsiteY1326" fmla="*/ 2323937 h 2455878"/>
                <a:gd name="connsiteX1327" fmla="*/ 1692271 w 1786319"/>
                <a:gd name="connsiteY1327" fmla="*/ 2314611 h 2455878"/>
                <a:gd name="connsiteX1328" fmla="*/ 1691739 w 1786319"/>
                <a:gd name="connsiteY1328" fmla="*/ 2312132 h 2455878"/>
                <a:gd name="connsiteX1329" fmla="*/ 1689354 w 1786319"/>
                <a:gd name="connsiteY1329" fmla="*/ 2314920 h 2455878"/>
                <a:gd name="connsiteX1330" fmla="*/ 1686726 w 1786319"/>
                <a:gd name="connsiteY1330" fmla="*/ 2313695 h 2455878"/>
                <a:gd name="connsiteX1331" fmla="*/ 1685004 w 1786319"/>
                <a:gd name="connsiteY1331" fmla="*/ 2328446 h 2455878"/>
                <a:gd name="connsiteX1332" fmla="*/ 1685997 w 1786319"/>
                <a:gd name="connsiteY1332" fmla="*/ 2334089 h 2455878"/>
                <a:gd name="connsiteX1333" fmla="*/ 1647236 w 1786319"/>
                <a:gd name="connsiteY1333" fmla="*/ 2384461 h 2455878"/>
                <a:gd name="connsiteX1334" fmla="*/ 1647319 w 1786319"/>
                <a:gd name="connsiteY1334" fmla="*/ 2380867 h 2455878"/>
                <a:gd name="connsiteX1335" fmla="*/ 1641637 w 1786319"/>
                <a:gd name="connsiteY1335" fmla="*/ 2385413 h 2455878"/>
                <a:gd name="connsiteX1336" fmla="*/ 1625482 w 1786319"/>
                <a:gd name="connsiteY1336" fmla="*/ 2387157 h 2455878"/>
                <a:gd name="connsiteX1337" fmla="*/ 1624811 w 1786319"/>
                <a:gd name="connsiteY1337" fmla="*/ 2385670 h 2455878"/>
                <a:gd name="connsiteX1338" fmla="*/ 1623208 w 1786319"/>
                <a:gd name="connsiteY1338" fmla="*/ 2385377 h 2455878"/>
                <a:gd name="connsiteX1339" fmla="*/ 1621016 w 1786319"/>
                <a:gd name="connsiteY1339" fmla="*/ 2369276 h 2455878"/>
                <a:gd name="connsiteX1340" fmla="*/ 1624064 w 1786319"/>
                <a:gd name="connsiteY1340" fmla="*/ 2362667 h 2455878"/>
                <a:gd name="connsiteX1341" fmla="*/ 1620595 w 1786319"/>
                <a:gd name="connsiteY1341" fmla="*/ 2363611 h 2455878"/>
                <a:gd name="connsiteX1342" fmla="*/ 1642335 w 1786319"/>
                <a:gd name="connsiteY1342" fmla="*/ 2319583 h 2455878"/>
                <a:gd name="connsiteX1343" fmla="*/ 1648600 w 1786319"/>
                <a:gd name="connsiteY1343" fmla="*/ 2318445 h 2455878"/>
                <a:gd name="connsiteX1344" fmla="*/ 1647357 w 1786319"/>
                <a:gd name="connsiteY1344" fmla="*/ 2316849 h 2455878"/>
                <a:gd name="connsiteX1345" fmla="*/ 1645234 w 1786319"/>
                <a:gd name="connsiteY1345" fmla="*/ 2316972 h 2455878"/>
                <a:gd name="connsiteX1346" fmla="*/ 1637502 w 1786319"/>
                <a:gd name="connsiteY1346" fmla="*/ 2297248 h 2455878"/>
                <a:gd name="connsiteX1347" fmla="*/ 1639328 w 1786319"/>
                <a:gd name="connsiteY1347" fmla="*/ 2287938 h 2455878"/>
                <a:gd name="connsiteX1348" fmla="*/ 1635224 w 1786319"/>
                <a:gd name="connsiteY1348" fmla="*/ 2290201 h 2455878"/>
                <a:gd name="connsiteX1349" fmla="*/ 1670056 w 1786319"/>
                <a:gd name="connsiteY1349" fmla="*/ 2215012 h 2455878"/>
                <a:gd name="connsiteX1350" fmla="*/ 1685760 w 1786319"/>
                <a:gd name="connsiteY1350" fmla="*/ 2210035 h 2455878"/>
                <a:gd name="connsiteX1351" fmla="*/ 1685115 w 1786319"/>
                <a:gd name="connsiteY1351" fmla="*/ 2192223 h 2455878"/>
                <a:gd name="connsiteX1352" fmla="*/ 1681735 w 1786319"/>
                <a:gd name="connsiteY1352" fmla="*/ 2175505 h 2455878"/>
                <a:gd name="connsiteX1353" fmla="*/ 1682916 w 1786319"/>
                <a:gd name="connsiteY1353" fmla="*/ 2147106 h 2455878"/>
                <a:gd name="connsiteX1354" fmla="*/ 1683256 w 1786319"/>
                <a:gd name="connsiteY1354" fmla="*/ 2146757 h 2455878"/>
                <a:gd name="connsiteX1355" fmla="*/ 1683468 w 1786319"/>
                <a:gd name="connsiteY1355" fmla="*/ 2146768 h 2455878"/>
                <a:gd name="connsiteX1356" fmla="*/ 1682843 w 1786319"/>
                <a:gd name="connsiteY1356" fmla="*/ 2129526 h 2455878"/>
                <a:gd name="connsiteX1357" fmla="*/ 1682198 w 1786319"/>
                <a:gd name="connsiteY1357" fmla="*/ 2139187 h 2455878"/>
                <a:gd name="connsiteX1358" fmla="*/ 1633289 w 1786319"/>
                <a:gd name="connsiteY1358" fmla="*/ 2180500 h 2455878"/>
                <a:gd name="connsiteX1359" fmla="*/ 1633397 w 1786319"/>
                <a:gd name="connsiteY1359" fmla="*/ 2175814 h 2455878"/>
                <a:gd name="connsiteX1360" fmla="*/ 1625988 w 1786319"/>
                <a:gd name="connsiteY1360" fmla="*/ 2181741 h 2455878"/>
                <a:gd name="connsiteX1361" fmla="*/ 1604924 w 1786319"/>
                <a:gd name="connsiteY1361" fmla="*/ 2184015 h 2455878"/>
                <a:gd name="connsiteX1362" fmla="*/ 1604050 w 1786319"/>
                <a:gd name="connsiteY1362" fmla="*/ 2182076 h 2455878"/>
                <a:gd name="connsiteX1363" fmla="*/ 1601959 w 1786319"/>
                <a:gd name="connsiteY1363" fmla="*/ 2181694 h 2455878"/>
                <a:gd name="connsiteX1364" fmla="*/ 1599103 w 1786319"/>
                <a:gd name="connsiteY1364" fmla="*/ 2160701 h 2455878"/>
                <a:gd name="connsiteX1365" fmla="*/ 1603076 w 1786319"/>
                <a:gd name="connsiteY1365" fmla="*/ 2152085 h 2455878"/>
                <a:gd name="connsiteX1366" fmla="*/ 1598553 w 1786319"/>
                <a:gd name="connsiteY1366" fmla="*/ 2153316 h 2455878"/>
                <a:gd name="connsiteX1367" fmla="*/ 1678515 w 1786319"/>
                <a:gd name="connsiteY1367" fmla="*/ 2086530 h 2455878"/>
                <a:gd name="connsiteX1368" fmla="*/ 1678898 w 1786319"/>
                <a:gd name="connsiteY1368" fmla="*/ 2086830 h 2455878"/>
                <a:gd name="connsiteX1369" fmla="*/ 1681918 w 1786319"/>
                <a:gd name="connsiteY1369" fmla="*/ 2103986 h 2455878"/>
                <a:gd name="connsiteX1370" fmla="*/ 1680591 w 1786319"/>
                <a:gd name="connsiteY1370" fmla="*/ 2067356 h 2455878"/>
                <a:gd name="connsiteX1371" fmla="*/ 1676515 w 1786319"/>
                <a:gd name="connsiteY1371" fmla="*/ 2072120 h 2455878"/>
                <a:gd name="connsiteX1372" fmla="*/ 1662556 w 1786319"/>
                <a:gd name="connsiteY1372" fmla="*/ 2065613 h 2455878"/>
                <a:gd name="connsiteX1373" fmla="*/ 1661554 w 1786319"/>
                <a:gd name="connsiteY1373" fmla="*/ 2061035 h 2455878"/>
                <a:gd name="connsiteX1374" fmla="*/ 1655756 w 1786319"/>
                <a:gd name="connsiteY1374" fmla="*/ 2068544 h 2455878"/>
                <a:gd name="connsiteX1375" fmla="*/ 1635825 w 1786319"/>
                <a:gd name="connsiteY1375" fmla="*/ 2075727 h 2455878"/>
                <a:gd name="connsiteX1376" fmla="*/ 1634518 w 1786319"/>
                <a:gd name="connsiteY1376" fmla="*/ 2074049 h 2455878"/>
                <a:gd name="connsiteX1377" fmla="*/ 1632396 w 1786319"/>
                <a:gd name="connsiteY1377" fmla="*/ 2074172 h 2455878"/>
                <a:gd name="connsiteX1378" fmla="*/ 1624664 w 1786319"/>
                <a:gd name="connsiteY1378" fmla="*/ 2054448 h 2455878"/>
                <a:gd name="connsiteX1379" fmla="*/ 1626489 w 1786319"/>
                <a:gd name="connsiteY1379" fmla="*/ 2045138 h 2455878"/>
                <a:gd name="connsiteX1380" fmla="*/ 1622385 w 1786319"/>
                <a:gd name="connsiteY1380" fmla="*/ 2047402 h 2455878"/>
                <a:gd name="connsiteX1381" fmla="*/ 1609244 w 1786319"/>
                <a:gd name="connsiteY1381" fmla="*/ 2023012 h 2455878"/>
                <a:gd name="connsiteX1382" fmla="*/ 1623984 w 1786319"/>
                <a:gd name="connsiteY1382" fmla="*/ 1997220 h 2455878"/>
                <a:gd name="connsiteX1383" fmla="*/ 1619629 w 1786319"/>
                <a:gd name="connsiteY1383" fmla="*/ 1996770 h 2455878"/>
                <a:gd name="connsiteX1384" fmla="*/ 1618322 w 1786319"/>
                <a:gd name="connsiteY1384" fmla="*/ 1995093 h 2455878"/>
                <a:gd name="connsiteX1385" fmla="*/ 1616199 w 1786319"/>
                <a:gd name="connsiteY1385" fmla="*/ 1995215 h 2455878"/>
                <a:gd name="connsiteX1386" fmla="*/ 1608467 w 1786319"/>
                <a:gd name="connsiteY1386" fmla="*/ 1975492 h 2455878"/>
                <a:gd name="connsiteX1387" fmla="*/ 1610293 w 1786319"/>
                <a:gd name="connsiteY1387" fmla="*/ 1966181 h 2455878"/>
                <a:gd name="connsiteX1388" fmla="*/ 1606189 w 1786319"/>
                <a:gd name="connsiteY1388" fmla="*/ 1968444 h 2455878"/>
                <a:gd name="connsiteX1389" fmla="*/ 1641021 w 1786319"/>
                <a:gd name="connsiteY1389" fmla="*/ 1893255 h 2455878"/>
                <a:gd name="connsiteX1390" fmla="*/ 1643168 w 1786319"/>
                <a:gd name="connsiteY1390" fmla="*/ 1892574 h 2455878"/>
                <a:gd name="connsiteX1391" fmla="*/ 1632188 w 1786319"/>
                <a:gd name="connsiteY1391" fmla="*/ 1887457 h 2455878"/>
                <a:gd name="connsiteX1392" fmla="*/ 1631186 w 1786319"/>
                <a:gd name="connsiteY1392" fmla="*/ 1882878 h 2455878"/>
                <a:gd name="connsiteX1393" fmla="*/ 1625386 w 1786319"/>
                <a:gd name="connsiteY1393" fmla="*/ 1890387 h 2455878"/>
                <a:gd name="connsiteX1394" fmla="*/ 1605456 w 1786319"/>
                <a:gd name="connsiteY1394" fmla="*/ 1897570 h 2455878"/>
                <a:gd name="connsiteX1395" fmla="*/ 1604149 w 1786319"/>
                <a:gd name="connsiteY1395" fmla="*/ 1895892 h 2455878"/>
                <a:gd name="connsiteX1396" fmla="*/ 1602027 w 1786319"/>
                <a:gd name="connsiteY1396" fmla="*/ 1896015 h 2455878"/>
                <a:gd name="connsiteX1397" fmla="*/ 1594295 w 1786319"/>
                <a:gd name="connsiteY1397" fmla="*/ 1876291 h 2455878"/>
                <a:gd name="connsiteX1398" fmla="*/ 1596120 w 1786319"/>
                <a:gd name="connsiteY1398" fmla="*/ 1866981 h 2455878"/>
                <a:gd name="connsiteX1399" fmla="*/ 1592016 w 1786319"/>
                <a:gd name="connsiteY1399" fmla="*/ 1869244 h 2455878"/>
                <a:gd name="connsiteX1400" fmla="*/ 1594256 w 1786319"/>
                <a:gd name="connsiteY1400" fmla="*/ 1817941 h 2455878"/>
                <a:gd name="connsiteX1401" fmla="*/ 1597929 w 1786319"/>
                <a:gd name="connsiteY1401" fmla="*/ 1815250 h 2455878"/>
                <a:gd name="connsiteX1402" fmla="*/ 1591286 w 1786319"/>
                <a:gd name="connsiteY1402" fmla="*/ 1814564 h 2455878"/>
                <a:gd name="connsiteX1403" fmla="*/ 1589979 w 1786319"/>
                <a:gd name="connsiteY1403" fmla="*/ 1812886 h 2455878"/>
                <a:gd name="connsiteX1404" fmla="*/ 1587856 w 1786319"/>
                <a:gd name="connsiteY1404" fmla="*/ 1813009 h 2455878"/>
                <a:gd name="connsiteX1405" fmla="*/ 1580124 w 1786319"/>
                <a:gd name="connsiteY1405" fmla="*/ 1793285 h 2455878"/>
                <a:gd name="connsiteX1406" fmla="*/ 1581950 w 1786319"/>
                <a:gd name="connsiteY1406" fmla="*/ 1783976 h 2455878"/>
                <a:gd name="connsiteX1407" fmla="*/ 1577846 w 1786319"/>
                <a:gd name="connsiteY1407" fmla="*/ 1786239 h 2455878"/>
                <a:gd name="connsiteX1408" fmla="*/ 1563754 w 1786319"/>
                <a:gd name="connsiteY1408" fmla="*/ 1780029 h 2455878"/>
                <a:gd name="connsiteX1409" fmla="*/ 1566614 w 1786319"/>
                <a:gd name="connsiteY1409" fmla="*/ 1760235 h 2455878"/>
                <a:gd name="connsiteX1410" fmla="*/ 1565489 w 1786319"/>
                <a:gd name="connsiteY1410" fmla="*/ 1760814 h 2455878"/>
                <a:gd name="connsiteX1411" fmla="*/ 1553436 w 1786319"/>
                <a:gd name="connsiteY1411" fmla="*/ 1757647 h 2455878"/>
                <a:gd name="connsiteX1412" fmla="*/ 1546080 w 1786319"/>
                <a:gd name="connsiteY1412" fmla="*/ 1753217 h 2455878"/>
                <a:gd name="connsiteX1413" fmla="*/ 1546738 w 1786319"/>
                <a:gd name="connsiteY1413" fmla="*/ 1757407 h 2455878"/>
                <a:gd name="connsiteX1414" fmla="*/ 1537100 w 1786319"/>
                <a:gd name="connsiteY1414" fmla="*/ 1767476 h 2455878"/>
                <a:gd name="connsiteX1415" fmla="*/ 1518413 w 1786319"/>
                <a:gd name="connsiteY1415" fmla="*/ 1757462 h 2455878"/>
                <a:gd name="connsiteX1416" fmla="*/ 1521330 w 1786319"/>
                <a:gd name="connsiteY1416" fmla="*/ 1774289 h 2455878"/>
                <a:gd name="connsiteX1417" fmla="*/ 1541084 w 1786319"/>
                <a:gd name="connsiteY1417" fmla="*/ 1782315 h 2455878"/>
                <a:gd name="connsiteX1418" fmla="*/ 1552187 w 1786319"/>
                <a:gd name="connsiteY1418" fmla="*/ 1825343 h 2455878"/>
                <a:gd name="connsiteX1419" fmla="*/ 1549289 w 1786319"/>
                <a:gd name="connsiteY1419" fmla="*/ 1823864 h 2455878"/>
                <a:gd name="connsiteX1420" fmla="*/ 1550765 w 1786319"/>
                <a:gd name="connsiteY1420" fmla="*/ 1830283 h 2455878"/>
                <a:gd name="connsiteX1421" fmla="*/ 1545842 w 1786319"/>
                <a:gd name="connsiteY1421" fmla="*/ 1844140 h 2455878"/>
                <a:gd name="connsiteX1422" fmla="*/ 1544366 w 1786319"/>
                <a:gd name="connsiteY1422" fmla="*/ 1844102 h 2455878"/>
                <a:gd name="connsiteX1423" fmla="*/ 1543498 w 1786319"/>
                <a:gd name="connsiteY1423" fmla="*/ 1845295 h 2455878"/>
                <a:gd name="connsiteX1424" fmla="*/ 1529510 w 1786319"/>
                <a:gd name="connsiteY1424" fmla="*/ 1840758 h 2455878"/>
                <a:gd name="connsiteX1425" fmla="*/ 1525319 w 1786319"/>
                <a:gd name="connsiteY1425" fmla="*/ 1835679 h 2455878"/>
                <a:gd name="connsiteX1426" fmla="*/ 1524726 w 1786319"/>
                <a:gd name="connsiteY1426" fmla="*/ 1838877 h 2455878"/>
                <a:gd name="connsiteX1427" fmla="*/ 1503073 w 1786319"/>
                <a:gd name="connsiteY1427" fmla="*/ 1830437 h 2455878"/>
                <a:gd name="connsiteX1428" fmla="*/ 1502592 w 1786319"/>
                <a:gd name="connsiteY1428" fmla="*/ 1828194 h 2455878"/>
                <a:gd name="connsiteX1429" fmla="*/ 1500433 w 1786319"/>
                <a:gd name="connsiteY1429" fmla="*/ 1830716 h 2455878"/>
                <a:gd name="connsiteX1430" fmla="*/ 1487801 w 1786319"/>
                <a:gd name="connsiteY1430" fmla="*/ 1824828 h 2455878"/>
                <a:gd name="connsiteX1431" fmla="*/ 1486894 w 1786319"/>
                <a:gd name="connsiteY1431" fmla="*/ 1820685 h 2455878"/>
                <a:gd name="connsiteX1432" fmla="*/ 1484161 w 1786319"/>
                <a:gd name="connsiteY1432" fmla="*/ 1824224 h 2455878"/>
                <a:gd name="connsiteX1433" fmla="*/ 1488196 w 1786319"/>
                <a:gd name="connsiteY1433" fmla="*/ 1829427 h 2455878"/>
                <a:gd name="connsiteX1434" fmla="*/ 1493709 w 1786319"/>
                <a:gd name="connsiteY1434" fmla="*/ 1828425 h 2455878"/>
                <a:gd name="connsiteX1435" fmla="*/ 1493975 w 1786319"/>
                <a:gd name="connsiteY1435" fmla="*/ 1828633 h 2455878"/>
                <a:gd name="connsiteX1436" fmla="*/ 1494758 w 1786319"/>
                <a:gd name="connsiteY1436" fmla="*/ 1841056 h 2455878"/>
                <a:gd name="connsiteX1437" fmla="*/ 1496900 w 1786319"/>
                <a:gd name="connsiteY1437" fmla="*/ 1847477 h 2455878"/>
                <a:gd name="connsiteX1438" fmla="*/ 1495466 w 1786319"/>
                <a:gd name="connsiteY1438" fmla="*/ 1852285 h 2455878"/>
                <a:gd name="connsiteX1439" fmla="*/ 1496266 w 1786319"/>
                <a:gd name="connsiteY1439" fmla="*/ 1864975 h 2455878"/>
                <a:gd name="connsiteX1440" fmla="*/ 1489039 w 1786319"/>
                <a:gd name="connsiteY1440" fmla="*/ 1881258 h 2455878"/>
                <a:gd name="connsiteX1441" fmla="*/ 1489465 w 1786319"/>
                <a:gd name="connsiteY1441" fmla="*/ 1882741 h 2455878"/>
                <a:gd name="connsiteX1442" fmla="*/ 1485155 w 1786319"/>
                <a:gd name="connsiteY1442" fmla="*/ 1891635 h 2455878"/>
                <a:gd name="connsiteX1443" fmla="*/ 1482893 w 1786319"/>
                <a:gd name="connsiteY1443" fmla="*/ 1892368 h 2455878"/>
                <a:gd name="connsiteX1444" fmla="*/ 1482211 w 1786319"/>
                <a:gd name="connsiteY1444" fmla="*/ 1894647 h 2455878"/>
                <a:gd name="connsiteX1445" fmla="*/ 1473418 w 1786319"/>
                <a:gd name="connsiteY1445" fmla="*/ 1899157 h 2455878"/>
                <a:gd name="connsiteX1446" fmla="*/ 1472591 w 1786319"/>
                <a:gd name="connsiteY1446" fmla="*/ 1898940 h 2455878"/>
                <a:gd name="connsiteX1447" fmla="*/ 1470666 w 1786319"/>
                <a:gd name="connsiteY1447" fmla="*/ 1900327 h 2455878"/>
                <a:gd name="connsiteX1448" fmla="*/ 1467141 w 1786319"/>
                <a:gd name="connsiteY1448" fmla="*/ 1897508 h 2455878"/>
                <a:gd name="connsiteX1449" fmla="*/ 1458521 w 1786319"/>
                <a:gd name="connsiteY1449" fmla="*/ 1895243 h 2455878"/>
                <a:gd name="connsiteX1450" fmla="*/ 1457274 w 1786319"/>
                <a:gd name="connsiteY1450" fmla="*/ 1894493 h 2455878"/>
                <a:gd name="connsiteX1451" fmla="*/ 1457250 w 1786319"/>
                <a:gd name="connsiteY1451" fmla="*/ 1894512 h 2455878"/>
                <a:gd name="connsiteX1452" fmla="*/ 1450131 w 1786319"/>
                <a:gd name="connsiteY1452" fmla="*/ 1895280 h 2455878"/>
                <a:gd name="connsiteX1453" fmla="*/ 1447335 w 1786319"/>
                <a:gd name="connsiteY1453" fmla="*/ 1903597 h 2455878"/>
                <a:gd name="connsiteX1454" fmla="*/ 1482649 w 1786319"/>
                <a:gd name="connsiteY1454" fmla="*/ 1924180 h 2455878"/>
                <a:gd name="connsiteX1455" fmla="*/ 1484729 w 1786319"/>
                <a:gd name="connsiteY1455" fmla="*/ 1961572 h 2455878"/>
                <a:gd name="connsiteX1456" fmla="*/ 1479532 w 1786319"/>
                <a:gd name="connsiteY1456" fmla="*/ 1960876 h 2455878"/>
                <a:gd name="connsiteX1457" fmla="*/ 1485212 w 1786319"/>
                <a:gd name="connsiteY1457" fmla="*/ 1969841 h 2455878"/>
                <a:gd name="connsiteX1458" fmla="*/ 1485153 w 1786319"/>
                <a:gd name="connsiteY1458" fmla="*/ 1993539 h 2455878"/>
                <a:gd name="connsiteX1459" fmla="*/ 1482891 w 1786319"/>
                <a:gd name="connsiteY1459" fmla="*/ 1994271 h 2455878"/>
                <a:gd name="connsiteX1460" fmla="*/ 1482209 w 1786319"/>
                <a:gd name="connsiteY1460" fmla="*/ 1996550 h 2455878"/>
                <a:gd name="connsiteX1461" fmla="*/ 1458519 w 1786319"/>
                <a:gd name="connsiteY1461" fmla="*/ 1997146 h 2455878"/>
                <a:gd name="connsiteX1462" fmla="*/ 1449427 w 1786319"/>
                <a:gd name="connsiteY1462" fmla="*/ 1991672 h 2455878"/>
                <a:gd name="connsiteX1463" fmla="*/ 1450241 w 1786319"/>
                <a:gd name="connsiteY1463" fmla="*/ 1996851 h 2455878"/>
                <a:gd name="connsiteX1464" fmla="*/ 1412812 w 1786319"/>
                <a:gd name="connsiteY1464" fmla="*/ 1995621 h 2455878"/>
                <a:gd name="connsiteX1465" fmla="*/ 1408251 w 1786319"/>
                <a:gd name="connsiteY1465" fmla="*/ 1988189 h 2455878"/>
                <a:gd name="connsiteX1466" fmla="*/ 1406529 w 1786319"/>
                <a:gd name="connsiteY1466" fmla="*/ 1997686 h 2455878"/>
                <a:gd name="connsiteX1467" fmla="*/ 1372095 w 1786319"/>
                <a:gd name="connsiteY1467" fmla="*/ 2012405 h 2455878"/>
                <a:gd name="connsiteX1468" fmla="*/ 1370974 w 1786319"/>
                <a:gd name="connsiteY1468" fmla="*/ 2007283 h 2455878"/>
                <a:gd name="connsiteX1469" fmla="*/ 1364488 w 1786319"/>
                <a:gd name="connsiteY1469" fmla="*/ 2015683 h 2455878"/>
                <a:gd name="connsiteX1470" fmla="*/ 1342194 w 1786319"/>
                <a:gd name="connsiteY1470" fmla="*/ 2023717 h 2455878"/>
                <a:gd name="connsiteX1471" fmla="*/ 1340733 w 1786319"/>
                <a:gd name="connsiteY1471" fmla="*/ 2021841 h 2455878"/>
                <a:gd name="connsiteX1472" fmla="*/ 1338358 w 1786319"/>
                <a:gd name="connsiteY1472" fmla="*/ 2021978 h 2455878"/>
                <a:gd name="connsiteX1473" fmla="*/ 1329711 w 1786319"/>
                <a:gd name="connsiteY1473" fmla="*/ 1999916 h 2455878"/>
                <a:gd name="connsiteX1474" fmla="*/ 1331752 w 1786319"/>
                <a:gd name="connsiteY1474" fmla="*/ 1989501 h 2455878"/>
                <a:gd name="connsiteX1475" fmla="*/ 1327161 w 1786319"/>
                <a:gd name="connsiteY1475" fmla="*/ 1992034 h 2455878"/>
                <a:gd name="connsiteX1476" fmla="*/ 1326081 w 1786319"/>
                <a:gd name="connsiteY1476" fmla="*/ 1938994 h 2455878"/>
                <a:gd name="connsiteX1477" fmla="*/ 1329133 w 1786319"/>
                <a:gd name="connsiteY1477" fmla="*/ 1935921 h 2455878"/>
                <a:gd name="connsiteX1478" fmla="*/ 1324077 w 1786319"/>
                <a:gd name="connsiteY1478" fmla="*/ 1935400 h 2455878"/>
                <a:gd name="connsiteX1479" fmla="*/ 1322616 w 1786319"/>
                <a:gd name="connsiteY1479" fmla="*/ 1933523 h 2455878"/>
                <a:gd name="connsiteX1480" fmla="*/ 1320242 w 1786319"/>
                <a:gd name="connsiteY1480" fmla="*/ 1933661 h 2455878"/>
                <a:gd name="connsiteX1481" fmla="*/ 1311594 w 1786319"/>
                <a:gd name="connsiteY1481" fmla="*/ 1911599 h 2455878"/>
                <a:gd name="connsiteX1482" fmla="*/ 1313635 w 1786319"/>
                <a:gd name="connsiteY1482" fmla="*/ 1901185 h 2455878"/>
                <a:gd name="connsiteX1483" fmla="*/ 1309044 w 1786319"/>
                <a:gd name="connsiteY1483" fmla="*/ 1903716 h 2455878"/>
                <a:gd name="connsiteX1484" fmla="*/ 1324692 w 1786319"/>
                <a:gd name="connsiteY1484" fmla="*/ 1833839 h 2455878"/>
                <a:gd name="connsiteX1485" fmla="*/ 1345966 w 1786319"/>
                <a:gd name="connsiteY1485" fmla="*/ 1820858 h 2455878"/>
                <a:gd name="connsiteX1486" fmla="*/ 1344643 w 1786319"/>
                <a:gd name="connsiteY1486" fmla="*/ 1820935 h 2455878"/>
                <a:gd name="connsiteX1487" fmla="*/ 1338126 w 1786319"/>
                <a:gd name="connsiteY1487" fmla="*/ 1813127 h 2455878"/>
                <a:gd name="connsiteX1488" fmla="*/ 1337005 w 1786319"/>
                <a:gd name="connsiteY1488" fmla="*/ 1808006 h 2455878"/>
                <a:gd name="connsiteX1489" fmla="*/ 1330518 w 1786319"/>
                <a:gd name="connsiteY1489" fmla="*/ 1816404 h 2455878"/>
                <a:gd name="connsiteX1490" fmla="*/ 1308225 w 1786319"/>
                <a:gd name="connsiteY1490" fmla="*/ 1824439 h 2455878"/>
                <a:gd name="connsiteX1491" fmla="*/ 1306764 w 1786319"/>
                <a:gd name="connsiteY1491" fmla="*/ 1822563 h 2455878"/>
                <a:gd name="connsiteX1492" fmla="*/ 1304389 w 1786319"/>
                <a:gd name="connsiteY1492" fmla="*/ 1822700 h 2455878"/>
                <a:gd name="connsiteX1493" fmla="*/ 1295740 w 1786319"/>
                <a:gd name="connsiteY1493" fmla="*/ 1800638 h 2455878"/>
                <a:gd name="connsiteX1494" fmla="*/ 1297782 w 1786319"/>
                <a:gd name="connsiteY1494" fmla="*/ 1790224 h 2455878"/>
                <a:gd name="connsiteX1495" fmla="*/ 1293192 w 1786319"/>
                <a:gd name="connsiteY1495" fmla="*/ 1792756 h 2455878"/>
                <a:gd name="connsiteX1496" fmla="*/ 1292111 w 1786319"/>
                <a:gd name="connsiteY1496" fmla="*/ 1739717 h 2455878"/>
                <a:gd name="connsiteX1497" fmla="*/ 1299454 w 1786319"/>
                <a:gd name="connsiteY1497" fmla="*/ 1732325 h 2455878"/>
                <a:gd name="connsiteX1498" fmla="*/ 1292374 w 1786319"/>
                <a:gd name="connsiteY1498" fmla="*/ 1731595 h 2455878"/>
                <a:gd name="connsiteX1499" fmla="*/ 1290913 w 1786319"/>
                <a:gd name="connsiteY1499" fmla="*/ 1729718 h 2455878"/>
                <a:gd name="connsiteX1500" fmla="*/ 1288539 w 1786319"/>
                <a:gd name="connsiteY1500" fmla="*/ 1729856 h 2455878"/>
                <a:gd name="connsiteX1501" fmla="*/ 1279891 w 1786319"/>
                <a:gd name="connsiteY1501" fmla="*/ 1707794 h 2455878"/>
                <a:gd name="connsiteX1502" fmla="*/ 1281932 w 1786319"/>
                <a:gd name="connsiteY1502" fmla="*/ 1697379 h 2455878"/>
                <a:gd name="connsiteX1503" fmla="*/ 1277341 w 1786319"/>
                <a:gd name="connsiteY1503" fmla="*/ 1699911 h 2455878"/>
                <a:gd name="connsiteX1504" fmla="*/ 1265720 w 1786319"/>
                <a:gd name="connsiteY1504" fmla="*/ 1664313 h 2455878"/>
                <a:gd name="connsiteX1505" fmla="*/ 1275612 w 1786319"/>
                <a:gd name="connsiteY1505" fmla="*/ 1647946 h 2455878"/>
                <a:gd name="connsiteX1506" fmla="*/ 1274257 w 1786319"/>
                <a:gd name="connsiteY1506" fmla="*/ 1647806 h 2455878"/>
                <a:gd name="connsiteX1507" fmla="*/ 1272797 w 1786319"/>
                <a:gd name="connsiteY1507" fmla="*/ 1645930 h 2455878"/>
                <a:gd name="connsiteX1508" fmla="*/ 1270422 w 1786319"/>
                <a:gd name="connsiteY1508" fmla="*/ 1646068 h 2455878"/>
                <a:gd name="connsiteX1509" fmla="*/ 1261774 w 1786319"/>
                <a:gd name="connsiteY1509" fmla="*/ 1624005 h 2455878"/>
                <a:gd name="connsiteX1510" fmla="*/ 1263816 w 1786319"/>
                <a:gd name="connsiteY1510" fmla="*/ 1613591 h 2455878"/>
                <a:gd name="connsiteX1511" fmla="*/ 1259225 w 1786319"/>
                <a:gd name="connsiteY1511" fmla="*/ 1616123 h 2455878"/>
                <a:gd name="connsiteX1512" fmla="*/ 1274872 w 1786319"/>
                <a:gd name="connsiteY1512" fmla="*/ 1546245 h 2455878"/>
                <a:gd name="connsiteX1513" fmla="*/ 1277706 w 1786319"/>
                <a:gd name="connsiteY1513" fmla="*/ 1544516 h 2455878"/>
                <a:gd name="connsiteX1514" fmla="*/ 1276983 w 1786319"/>
                <a:gd name="connsiteY1514" fmla="*/ 1543649 h 2455878"/>
                <a:gd name="connsiteX1515" fmla="*/ 1275863 w 1786319"/>
                <a:gd name="connsiteY1515" fmla="*/ 1538528 h 2455878"/>
                <a:gd name="connsiteX1516" fmla="*/ 1269375 w 1786319"/>
                <a:gd name="connsiteY1516" fmla="*/ 1546926 h 2455878"/>
                <a:gd name="connsiteX1517" fmla="*/ 1247082 w 1786319"/>
                <a:gd name="connsiteY1517" fmla="*/ 1554961 h 2455878"/>
                <a:gd name="connsiteX1518" fmla="*/ 1245621 w 1786319"/>
                <a:gd name="connsiteY1518" fmla="*/ 1553084 h 2455878"/>
                <a:gd name="connsiteX1519" fmla="*/ 1243247 w 1786319"/>
                <a:gd name="connsiteY1519" fmla="*/ 1553222 h 2455878"/>
                <a:gd name="connsiteX1520" fmla="*/ 1234598 w 1786319"/>
                <a:gd name="connsiteY1520" fmla="*/ 1531160 h 2455878"/>
                <a:gd name="connsiteX1521" fmla="*/ 1236640 w 1786319"/>
                <a:gd name="connsiteY1521" fmla="*/ 1520745 h 2455878"/>
                <a:gd name="connsiteX1522" fmla="*/ 1232049 w 1786319"/>
                <a:gd name="connsiteY1522" fmla="*/ 1523277 h 2455878"/>
                <a:gd name="connsiteX1523" fmla="*/ 1216287 w 1786319"/>
                <a:gd name="connsiteY1523" fmla="*/ 1516330 h 2455878"/>
                <a:gd name="connsiteX1524" fmla="*/ 1217788 w 1786319"/>
                <a:gd name="connsiteY1524" fmla="*/ 1505944 h 2455878"/>
                <a:gd name="connsiteX1525" fmla="*/ 1213488 w 1786319"/>
                <a:gd name="connsiteY1525" fmla="*/ 1510251 h 2455878"/>
                <a:gd name="connsiteX1526" fmla="*/ 1209284 w 1786319"/>
                <a:gd name="connsiteY1526" fmla="*/ 1509689 h 2455878"/>
                <a:gd name="connsiteX1527" fmla="*/ 1213880 w 1786319"/>
                <a:gd name="connsiteY1527" fmla="*/ 1516942 h 2455878"/>
                <a:gd name="connsiteX1528" fmla="*/ 1213833 w 1786319"/>
                <a:gd name="connsiteY1528" fmla="*/ 1536115 h 2455878"/>
                <a:gd name="connsiteX1529" fmla="*/ 1212002 w 1786319"/>
                <a:gd name="connsiteY1529" fmla="*/ 1536708 h 2455878"/>
                <a:gd name="connsiteX1530" fmla="*/ 1211451 w 1786319"/>
                <a:gd name="connsiteY1530" fmla="*/ 1538552 h 2455878"/>
                <a:gd name="connsiteX1531" fmla="*/ 1192283 w 1786319"/>
                <a:gd name="connsiteY1531" fmla="*/ 1539035 h 2455878"/>
                <a:gd name="connsiteX1532" fmla="*/ 1184927 w 1786319"/>
                <a:gd name="connsiteY1532" fmla="*/ 1534605 h 2455878"/>
                <a:gd name="connsiteX1533" fmla="*/ 1185585 w 1786319"/>
                <a:gd name="connsiteY1533" fmla="*/ 1538795 h 2455878"/>
                <a:gd name="connsiteX1534" fmla="*/ 1183909 w 1786319"/>
                <a:gd name="connsiteY1534" fmla="*/ 1540547 h 2455878"/>
                <a:gd name="connsiteX1535" fmla="*/ 1192180 w 1786319"/>
                <a:gd name="connsiteY1535" fmla="*/ 1540936 h 2455878"/>
                <a:gd name="connsiteX1536" fmla="*/ 1224481 w 1786319"/>
                <a:gd name="connsiteY1536" fmla="*/ 1589036 h 2455878"/>
                <a:gd name="connsiteX1537" fmla="*/ 1220278 w 1786319"/>
                <a:gd name="connsiteY1537" fmla="*/ 1588473 h 2455878"/>
                <a:gd name="connsiteX1538" fmla="*/ 1224873 w 1786319"/>
                <a:gd name="connsiteY1538" fmla="*/ 1595727 h 2455878"/>
                <a:gd name="connsiteX1539" fmla="*/ 1224825 w 1786319"/>
                <a:gd name="connsiteY1539" fmla="*/ 1614900 h 2455878"/>
                <a:gd name="connsiteX1540" fmla="*/ 1222994 w 1786319"/>
                <a:gd name="connsiteY1540" fmla="*/ 1615493 h 2455878"/>
                <a:gd name="connsiteX1541" fmla="*/ 1222443 w 1786319"/>
                <a:gd name="connsiteY1541" fmla="*/ 1617337 h 2455878"/>
                <a:gd name="connsiteX1542" fmla="*/ 1203276 w 1786319"/>
                <a:gd name="connsiteY1542" fmla="*/ 1617820 h 2455878"/>
                <a:gd name="connsiteX1543" fmla="*/ 1195921 w 1786319"/>
                <a:gd name="connsiteY1543" fmla="*/ 1613390 h 2455878"/>
                <a:gd name="connsiteX1544" fmla="*/ 1196578 w 1786319"/>
                <a:gd name="connsiteY1544" fmla="*/ 1617581 h 2455878"/>
                <a:gd name="connsiteX1545" fmla="*/ 1188189 w 1786319"/>
                <a:gd name="connsiteY1545" fmla="*/ 1626344 h 2455878"/>
                <a:gd name="connsiteX1546" fmla="*/ 1203174 w 1786319"/>
                <a:gd name="connsiteY1546" fmla="*/ 1627050 h 2455878"/>
                <a:gd name="connsiteX1547" fmla="*/ 1235476 w 1786319"/>
                <a:gd name="connsiteY1547" fmla="*/ 1675149 h 2455878"/>
                <a:gd name="connsiteX1548" fmla="*/ 1231272 w 1786319"/>
                <a:gd name="connsiteY1548" fmla="*/ 1674587 h 2455878"/>
                <a:gd name="connsiteX1549" fmla="*/ 1235867 w 1786319"/>
                <a:gd name="connsiteY1549" fmla="*/ 1681841 h 2455878"/>
                <a:gd name="connsiteX1550" fmla="*/ 1235819 w 1786319"/>
                <a:gd name="connsiteY1550" fmla="*/ 1701013 h 2455878"/>
                <a:gd name="connsiteX1551" fmla="*/ 1233988 w 1786319"/>
                <a:gd name="connsiteY1551" fmla="*/ 1701606 h 2455878"/>
                <a:gd name="connsiteX1552" fmla="*/ 1233437 w 1786319"/>
                <a:gd name="connsiteY1552" fmla="*/ 1703450 h 2455878"/>
                <a:gd name="connsiteX1553" fmla="*/ 1214270 w 1786319"/>
                <a:gd name="connsiteY1553" fmla="*/ 1703933 h 2455878"/>
                <a:gd name="connsiteX1554" fmla="*/ 1206914 w 1786319"/>
                <a:gd name="connsiteY1554" fmla="*/ 1699504 h 2455878"/>
                <a:gd name="connsiteX1555" fmla="*/ 1207571 w 1786319"/>
                <a:gd name="connsiteY1555" fmla="*/ 1703694 h 2455878"/>
                <a:gd name="connsiteX1556" fmla="*/ 1202066 w 1786319"/>
                <a:gd name="connsiteY1556" fmla="*/ 1709446 h 2455878"/>
                <a:gd name="connsiteX1557" fmla="*/ 1203173 w 1786319"/>
                <a:gd name="connsiteY1557" fmla="*/ 1709498 h 2455878"/>
                <a:gd name="connsiteX1558" fmla="*/ 1235474 w 1786319"/>
                <a:gd name="connsiteY1558" fmla="*/ 1757598 h 2455878"/>
                <a:gd name="connsiteX1559" fmla="*/ 1231271 w 1786319"/>
                <a:gd name="connsiteY1559" fmla="*/ 1757035 h 2455878"/>
                <a:gd name="connsiteX1560" fmla="*/ 1235866 w 1786319"/>
                <a:gd name="connsiteY1560" fmla="*/ 1764289 h 2455878"/>
                <a:gd name="connsiteX1561" fmla="*/ 1235818 w 1786319"/>
                <a:gd name="connsiteY1561" fmla="*/ 1783461 h 2455878"/>
                <a:gd name="connsiteX1562" fmla="*/ 1233987 w 1786319"/>
                <a:gd name="connsiteY1562" fmla="*/ 1784055 h 2455878"/>
                <a:gd name="connsiteX1563" fmla="*/ 1233436 w 1786319"/>
                <a:gd name="connsiteY1563" fmla="*/ 1785898 h 2455878"/>
                <a:gd name="connsiteX1564" fmla="*/ 1214269 w 1786319"/>
                <a:gd name="connsiteY1564" fmla="*/ 1786382 h 2455878"/>
                <a:gd name="connsiteX1565" fmla="*/ 1206914 w 1786319"/>
                <a:gd name="connsiteY1565" fmla="*/ 1781952 h 2455878"/>
                <a:gd name="connsiteX1566" fmla="*/ 1207571 w 1786319"/>
                <a:gd name="connsiteY1566" fmla="*/ 1786143 h 2455878"/>
                <a:gd name="connsiteX1567" fmla="*/ 1177288 w 1786319"/>
                <a:gd name="connsiteY1567" fmla="*/ 1785147 h 2455878"/>
                <a:gd name="connsiteX1568" fmla="*/ 1173597 w 1786319"/>
                <a:gd name="connsiteY1568" fmla="*/ 1779134 h 2455878"/>
                <a:gd name="connsiteX1569" fmla="*/ 1172204 w 1786319"/>
                <a:gd name="connsiteY1569" fmla="*/ 1786818 h 2455878"/>
                <a:gd name="connsiteX1570" fmla="*/ 1144344 w 1786319"/>
                <a:gd name="connsiteY1570" fmla="*/ 1798727 h 2455878"/>
                <a:gd name="connsiteX1571" fmla="*/ 1143438 w 1786319"/>
                <a:gd name="connsiteY1571" fmla="*/ 1794583 h 2455878"/>
                <a:gd name="connsiteX1572" fmla="*/ 1138189 w 1786319"/>
                <a:gd name="connsiteY1572" fmla="*/ 1801379 h 2455878"/>
                <a:gd name="connsiteX1573" fmla="*/ 1120151 w 1786319"/>
                <a:gd name="connsiteY1573" fmla="*/ 1807879 h 2455878"/>
                <a:gd name="connsiteX1574" fmla="*/ 1118969 w 1786319"/>
                <a:gd name="connsiteY1574" fmla="*/ 1806361 h 2455878"/>
                <a:gd name="connsiteX1575" fmla="*/ 1117048 w 1786319"/>
                <a:gd name="connsiteY1575" fmla="*/ 1806472 h 2455878"/>
                <a:gd name="connsiteX1576" fmla="*/ 1110051 w 1786319"/>
                <a:gd name="connsiteY1576" fmla="*/ 1788622 h 2455878"/>
                <a:gd name="connsiteX1577" fmla="*/ 1111702 w 1786319"/>
                <a:gd name="connsiteY1577" fmla="*/ 1780196 h 2455878"/>
                <a:gd name="connsiteX1578" fmla="*/ 1107989 w 1786319"/>
                <a:gd name="connsiteY1578" fmla="*/ 1782245 h 2455878"/>
                <a:gd name="connsiteX1579" fmla="*/ 1098586 w 1786319"/>
                <a:gd name="connsiteY1579" fmla="*/ 1753442 h 2455878"/>
                <a:gd name="connsiteX1580" fmla="*/ 1114789 w 1786319"/>
                <a:gd name="connsiteY1580" fmla="*/ 1733073 h 2455878"/>
                <a:gd name="connsiteX1581" fmla="*/ 1105493 w 1786319"/>
                <a:gd name="connsiteY1581" fmla="*/ 1736423 h 2455878"/>
                <a:gd name="connsiteX1582" fmla="*/ 1104311 w 1786319"/>
                <a:gd name="connsiteY1582" fmla="*/ 1734904 h 2455878"/>
                <a:gd name="connsiteX1583" fmla="*/ 1102390 w 1786319"/>
                <a:gd name="connsiteY1583" fmla="*/ 1735016 h 2455878"/>
                <a:gd name="connsiteX1584" fmla="*/ 1095393 w 1786319"/>
                <a:gd name="connsiteY1584" fmla="*/ 1717166 h 2455878"/>
                <a:gd name="connsiteX1585" fmla="*/ 1097044 w 1786319"/>
                <a:gd name="connsiteY1585" fmla="*/ 1708739 h 2455878"/>
                <a:gd name="connsiteX1586" fmla="*/ 1093331 w 1786319"/>
                <a:gd name="connsiteY1586" fmla="*/ 1710788 h 2455878"/>
                <a:gd name="connsiteX1587" fmla="*/ 1149375 w 1786319"/>
                <a:gd name="connsiteY1587" fmla="*/ 1634972 h 2455878"/>
                <a:gd name="connsiteX1588" fmla="*/ 1149776 w 1786319"/>
                <a:gd name="connsiteY1588" fmla="*/ 1635153 h 2455878"/>
                <a:gd name="connsiteX1589" fmla="*/ 1154569 w 1786319"/>
                <a:gd name="connsiteY1589" fmla="*/ 1646103 h 2455878"/>
                <a:gd name="connsiteX1590" fmla="*/ 1155441 w 1786319"/>
                <a:gd name="connsiteY1590" fmla="*/ 1625130 h 2455878"/>
                <a:gd name="connsiteX1591" fmla="*/ 1155749 w 1786319"/>
                <a:gd name="connsiteY1591" fmla="*/ 1624816 h 2455878"/>
                <a:gd name="connsiteX1592" fmla="*/ 1184150 w 1786319"/>
                <a:gd name="connsiteY1592" fmla="*/ 1626154 h 2455878"/>
                <a:gd name="connsiteX1593" fmla="*/ 1166294 w 1786319"/>
                <a:gd name="connsiteY1593" fmla="*/ 1616585 h 2455878"/>
                <a:gd name="connsiteX1594" fmla="*/ 1150898 w 1786319"/>
                <a:gd name="connsiteY1594" fmla="*/ 1591497 h 2455878"/>
                <a:gd name="connsiteX1595" fmla="*/ 1144720 w 1786319"/>
                <a:gd name="connsiteY1595" fmla="*/ 1625585 h 2455878"/>
                <a:gd name="connsiteX1596" fmla="*/ 1116860 w 1786319"/>
                <a:gd name="connsiteY1596" fmla="*/ 1637494 h 2455878"/>
                <a:gd name="connsiteX1597" fmla="*/ 1115954 w 1786319"/>
                <a:gd name="connsiteY1597" fmla="*/ 1633350 h 2455878"/>
                <a:gd name="connsiteX1598" fmla="*/ 1110704 w 1786319"/>
                <a:gd name="connsiteY1598" fmla="*/ 1640145 h 2455878"/>
                <a:gd name="connsiteX1599" fmla="*/ 1092667 w 1786319"/>
                <a:gd name="connsiteY1599" fmla="*/ 1646646 h 2455878"/>
                <a:gd name="connsiteX1600" fmla="*/ 1091485 w 1786319"/>
                <a:gd name="connsiteY1600" fmla="*/ 1645127 h 2455878"/>
                <a:gd name="connsiteX1601" fmla="*/ 1089564 w 1786319"/>
                <a:gd name="connsiteY1601" fmla="*/ 1645239 h 2455878"/>
                <a:gd name="connsiteX1602" fmla="*/ 1082566 w 1786319"/>
                <a:gd name="connsiteY1602" fmla="*/ 1627389 h 2455878"/>
                <a:gd name="connsiteX1603" fmla="*/ 1084218 w 1786319"/>
                <a:gd name="connsiteY1603" fmla="*/ 1618962 h 2455878"/>
                <a:gd name="connsiteX1604" fmla="*/ 1080504 w 1786319"/>
                <a:gd name="connsiteY1604" fmla="*/ 1621012 h 2455878"/>
                <a:gd name="connsiteX1605" fmla="*/ 1071101 w 1786319"/>
                <a:gd name="connsiteY1605" fmla="*/ 1592209 h 2455878"/>
                <a:gd name="connsiteX1606" fmla="*/ 1090653 w 1786319"/>
                <a:gd name="connsiteY1606" fmla="*/ 1567630 h 2455878"/>
                <a:gd name="connsiteX1607" fmla="*/ 1079843 w 1786319"/>
                <a:gd name="connsiteY1607" fmla="*/ 1571526 h 2455878"/>
                <a:gd name="connsiteX1608" fmla="*/ 1078661 w 1786319"/>
                <a:gd name="connsiteY1608" fmla="*/ 1570008 h 2455878"/>
                <a:gd name="connsiteX1609" fmla="*/ 1076739 w 1786319"/>
                <a:gd name="connsiteY1609" fmla="*/ 1570119 h 2455878"/>
                <a:gd name="connsiteX1610" fmla="*/ 1069742 w 1786319"/>
                <a:gd name="connsiteY1610" fmla="*/ 1552268 h 2455878"/>
                <a:gd name="connsiteX1611" fmla="*/ 1071394 w 1786319"/>
                <a:gd name="connsiteY1611" fmla="*/ 1543843 h 2455878"/>
                <a:gd name="connsiteX1612" fmla="*/ 1067680 w 1786319"/>
                <a:gd name="connsiteY1612" fmla="*/ 1545891 h 2455878"/>
                <a:gd name="connsiteX1613" fmla="*/ 1058277 w 1786319"/>
                <a:gd name="connsiteY1613" fmla="*/ 1517089 h 2455878"/>
                <a:gd name="connsiteX1614" fmla="*/ 1070394 w 1786319"/>
                <a:gd name="connsiteY1614" fmla="*/ 1501857 h 2455878"/>
                <a:gd name="connsiteX1615" fmla="*/ 1065185 w 1786319"/>
                <a:gd name="connsiteY1615" fmla="*/ 1503734 h 2455878"/>
                <a:gd name="connsiteX1616" fmla="*/ 1064003 w 1786319"/>
                <a:gd name="connsiteY1616" fmla="*/ 1502216 h 2455878"/>
                <a:gd name="connsiteX1617" fmla="*/ 1062081 w 1786319"/>
                <a:gd name="connsiteY1617" fmla="*/ 1502327 h 2455878"/>
                <a:gd name="connsiteX1618" fmla="*/ 1055084 w 1786319"/>
                <a:gd name="connsiteY1618" fmla="*/ 1484477 h 2455878"/>
                <a:gd name="connsiteX1619" fmla="*/ 1056736 w 1786319"/>
                <a:gd name="connsiteY1619" fmla="*/ 1476051 h 2455878"/>
                <a:gd name="connsiteX1620" fmla="*/ 1053022 w 1786319"/>
                <a:gd name="connsiteY1620" fmla="*/ 1478099 h 2455878"/>
                <a:gd name="connsiteX1621" fmla="*/ 1065681 w 1786319"/>
                <a:gd name="connsiteY1621" fmla="*/ 1421563 h 2455878"/>
                <a:gd name="connsiteX1622" fmla="*/ 1068863 w 1786319"/>
                <a:gd name="connsiteY1622" fmla="*/ 1420148 h 2455878"/>
                <a:gd name="connsiteX1623" fmla="*/ 1067391 w 1786319"/>
                <a:gd name="connsiteY1623" fmla="*/ 1419462 h 2455878"/>
                <a:gd name="connsiteX1624" fmla="*/ 1066484 w 1786319"/>
                <a:gd name="connsiteY1624" fmla="*/ 1415318 h 2455878"/>
                <a:gd name="connsiteX1625" fmla="*/ 1061235 w 1786319"/>
                <a:gd name="connsiteY1625" fmla="*/ 1422114 h 2455878"/>
                <a:gd name="connsiteX1626" fmla="*/ 1043198 w 1786319"/>
                <a:gd name="connsiteY1626" fmla="*/ 1428614 h 2455878"/>
                <a:gd name="connsiteX1627" fmla="*/ 1042016 w 1786319"/>
                <a:gd name="connsiteY1627" fmla="*/ 1427096 h 2455878"/>
                <a:gd name="connsiteX1628" fmla="*/ 1040094 w 1786319"/>
                <a:gd name="connsiteY1628" fmla="*/ 1427207 h 2455878"/>
                <a:gd name="connsiteX1629" fmla="*/ 1033097 w 1786319"/>
                <a:gd name="connsiteY1629" fmla="*/ 1409357 h 2455878"/>
                <a:gd name="connsiteX1630" fmla="*/ 1034749 w 1786319"/>
                <a:gd name="connsiteY1630" fmla="*/ 1400931 h 2455878"/>
                <a:gd name="connsiteX1631" fmla="*/ 1031035 w 1786319"/>
                <a:gd name="connsiteY1631" fmla="*/ 1402980 h 2455878"/>
                <a:gd name="connsiteX1632" fmla="*/ 1043694 w 1786319"/>
                <a:gd name="connsiteY1632" fmla="*/ 1346442 h 2455878"/>
                <a:gd name="connsiteX1633" fmla="*/ 1051039 w 1786319"/>
                <a:gd name="connsiteY1633" fmla="*/ 1343180 h 2455878"/>
                <a:gd name="connsiteX1634" fmla="*/ 1041741 w 1786319"/>
                <a:gd name="connsiteY1634" fmla="*/ 1338845 h 2455878"/>
                <a:gd name="connsiteX1635" fmla="*/ 1040834 w 1786319"/>
                <a:gd name="connsiteY1635" fmla="*/ 1334702 h 2455878"/>
                <a:gd name="connsiteX1636" fmla="*/ 1035585 w 1786319"/>
                <a:gd name="connsiteY1636" fmla="*/ 1341497 h 2455878"/>
                <a:gd name="connsiteX1637" fmla="*/ 1017547 w 1786319"/>
                <a:gd name="connsiteY1637" fmla="*/ 1347998 h 2455878"/>
                <a:gd name="connsiteX1638" fmla="*/ 1016365 w 1786319"/>
                <a:gd name="connsiteY1638" fmla="*/ 1346479 h 2455878"/>
                <a:gd name="connsiteX1639" fmla="*/ 1014444 w 1786319"/>
                <a:gd name="connsiteY1639" fmla="*/ 1346590 h 2455878"/>
                <a:gd name="connsiteX1640" fmla="*/ 1007447 w 1786319"/>
                <a:gd name="connsiteY1640" fmla="*/ 1328740 h 2455878"/>
                <a:gd name="connsiteX1641" fmla="*/ 1009098 w 1786319"/>
                <a:gd name="connsiteY1641" fmla="*/ 1320314 h 2455878"/>
                <a:gd name="connsiteX1642" fmla="*/ 1005385 w 1786319"/>
                <a:gd name="connsiteY1642" fmla="*/ 1322363 h 2455878"/>
                <a:gd name="connsiteX1643" fmla="*/ 1061429 w 1786319"/>
                <a:gd name="connsiteY1643" fmla="*/ 1246546 h 2455878"/>
                <a:gd name="connsiteX1644" fmla="*/ 1061830 w 1786319"/>
                <a:gd name="connsiteY1644" fmla="*/ 1246728 h 2455878"/>
                <a:gd name="connsiteX1645" fmla="*/ 1069600 w 1786319"/>
                <a:gd name="connsiteY1645" fmla="*/ 1326936 h 2455878"/>
                <a:gd name="connsiteX1646" fmla="*/ 1058563 w 1786319"/>
                <a:gd name="connsiteY1646" fmla="*/ 1339835 h 2455878"/>
                <a:gd name="connsiteX1647" fmla="*/ 1087080 w 1786319"/>
                <a:gd name="connsiteY1647" fmla="*/ 1327164 h 2455878"/>
                <a:gd name="connsiteX1648" fmla="*/ 1087481 w 1786319"/>
                <a:gd name="connsiteY1648" fmla="*/ 1327345 h 2455878"/>
                <a:gd name="connsiteX1649" fmla="*/ 1091547 w 1786319"/>
                <a:gd name="connsiteY1649" fmla="*/ 1336635 h 2455878"/>
                <a:gd name="connsiteX1650" fmla="*/ 1090246 w 1786319"/>
                <a:gd name="connsiteY1650" fmla="*/ 1330196 h 2455878"/>
                <a:gd name="connsiteX1651" fmla="*/ 1091314 w 1786319"/>
                <a:gd name="connsiteY1651" fmla="*/ 1304495 h 2455878"/>
                <a:gd name="connsiteX1652" fmla="*/ 1091622 w 1786319"/>
                <a:gd name="connsiteY1652" fmla="*/ 1304180 h 2455878"/>
                <a:gd name="connsiteX1653" fmla="*/ 1106468 w 1786319"/>
                <a:gd name="connsiteY1653" fmla="*/ 1304879 h 2455878"/>
                <a:gd name="connsiteX1654" fmla="*/ 1086851 w 1786319"/>
                <a:gd name="connsiteY1654" fmla="*/ 1285453 h 2455878"/>
                <a:gd name="connsiteX1655" fmla="*/ 1072383 w 1786319"/>
                <a:gd name="connsiteY1655" fmla="*/ 1240234 h 2455878"/>
                <a:gd name="connsiteX1656" fmla="*/ 1072607 w 1786319"/>
                <a:gd name="connsiteY1656" fmla="*/ 1239854 h 2455878"/>
                <a:gd name="connsiteX1657" fmla="*/ 1099706 w 1786319"/>
                <a:gd name="connsiteY1657" fmla="*/ 1234564 h 2455878"/>
                <a:gd name="connsiteX1658" fmla="*/ 1088216 w 1786319"/>
                <a:gd name="connsiteY1658" fmla="*/ 1231605 h 2455878"/>
                <a:gd name="connsiteX1659" fmla="*/ 1048564 w 1786319"/>
                <a:gd name="connsiteY1659" fmla="*/ 1161448 h 2455878"/>
                <a:gd name="connsiteX1660" fmla="*/ 1048789 w 1786319"/>
                <a:gd name="connsiteY1660" fmla="*/ 1161069 h 2455878"/>
                <a:gd name="connsiteX1661" fmla="*/ 1095386 w 1786319"/>
                <a:gd name="connsiteY1661" fmla="*/ 1151971 h 2455878"/>
                <a:gd name="connsiteX1662" fmla="*/ 1105253 w 1786319"/>
                <a:gd name="connsiteY1662" fmla="*/ 1154319 h 2455878"/>
                <a:gd name="connsiteX1663" fmla="*/ 1110495 w 1786319"/>
                <a:gd name="connsiteY1663" fmla="*/ 1145645 h 2455878"/>
                <a:gd name="connsiteX1664" fmla="*/ 1180844 w 1786319"/>
                <a:gd name="connsiteY1664" fmla="*/ 1104978 h 2455878"/>
                <a:gd name="connsiteX1665" fmla="*/ 1181340 w 1786319"/>
                <a:gd name="connsiteY1665" fmla="*/ 1105203 h 2455878"/>
                <a:gd name="connsiteX1666" fmla="*/ 1156508 w 1786319"/>
                <a:gd name="connsiteY1666" fmla="*/ 1219056 h 2455878"/>
                <a:gd name="connsiteX1667" fmla="*/ 1155388 w 1786319"/>
                <a:gd name="connsiteY1667" fmla="*/ 1213935 h 2455878"/>
                <a:gd name="connsiteX1668" fmla="*/ 1148901 w 1786319"/>
                <a:gd name="connsiteY1668" fmla="*/ 1222333 h 2455878"/>
                <a:gd name="connsiteX1669" fmla="*/ 1126608 w 1786319"/>
                <a:gd name="connsiteY1669" fmla="*/ 1230368 h 2455878"/>
                <a:gd name="connsiteX1670" fmla="*/ 1125146 w 1786319"/>
                <a:gd name="connsiteY1670" fmla="*/ 1228491 h 2455878"/>
                <a:gd name="connsiteX1671" fmla="*/ 1122773 w 1786319"/>
                <a:gd name="connsiteY1671" fmla="*/ 1228629 h 2455878"/>
                <a:gd name="connsiteX1672" fmla="*/ 1116980 w 1786319"/>
                <a:gd name="connsiteY1672" fmla="*/ 1223250 h 2455878"/>
                <a:gd name="connsiteX1673" fmla="*/ 1117868 w 1786319"/>
                <a:gd name="connsiteY1673" fmla="*/ 1225376 h 2455878"/>
                <a:gd name="connsiteX1674" fmla="*/ 1117382 w 1786319"/>
                <a:gd name="connsiteY1674" fmla="*/ 1231113 h 2455878"/>
                <a:gd name="connsiteX1675" fmla="*/ 1119205 w 1786319"/>
                <a:gd name="connsiteY1675" fmla="*/ 1230757 h 2455878"/>
                <a:gd name="connsiteX1676" fmla="*/ 1146166 w 1786319"/>
                <a:gd name="connsiteY1676" fmla="*/ 1237172 h 2455878"/>
                <a:gd name="connsiteX1677" fmla="*/ 1158987 w 1786319"/>
                <a:gd name="connsiteY1677" fmla="*/ 1245950 h 2455878"/>
                <a:gd name="connsiteX1678" fmla="*/ 1168473 w 1786319"/>
                <a:gd name="connsiteY1678" fmla="*/ 1236401 h 2455878"/>
                <a:gd name="connsiteX1679" fmla="*/ 1222095 w 1786319"/>
                <a:gd name="connsiteY1679" fmla="*/ 1212573 h 2455878"/>
                <a:gd name="connsiteX1680" fmla="*/ 1222591 w 1786319"/>
                <a:gd name="connsiteY1680" fmla="*/ 1212798 h 2455878"/>
                <a:gd name="connsiteX1681" fmla="*/ 1197760 w 1786319"/>
                <a:gd name="connsiteY1681" fmla="*/ 1326651 h 2455878"/>
                <a:gd name="connsiteX1682" fmla="*/ 1196640 w 1786319"/>
                <a:gd name="connsiteY1682" fmla="*/ 1321529 h 2455878"/>
                <a:gd name="connsiteX1683" fmla="*/ 1190152 w 1786319"/>
                <a:gd name="connsiteY1683" fmla="*/ 1329928 h 2455878"/>
                <a:gd name="connsiteX1684" fmla="*/ 1177902 w 1786319"/>
                <a:gd name="connsiteY1684" fmla="*/ 1338824 h 2455878"/>
                <a:gd name="connsiteX1685" fmla="*/ 1181196 w 1786319"/>
                <a:gd name="connsiteY1685" fmla="*/ 1344650 h 2455878"/>
                <a:gd name="connsiteX1686" fmla="*/ 1171349 w 1786319"/>
                <a:gd name="connsiteY1686" fmla="*/ 1354514 h 2455878"/>
                <a:gd name="connsiteX1687" fmla="*/ 1167144 w 1786319"/>
                <a:gd name="connsiteY1687" fmla="*/ 1353950 h 2455878"/>
                <a:gd name="connsiteX1688" fmla="*/ 1171740 w 1786319"/>
                <a:gd name="connsiteY1688" fmla="*/ 1361204 h 2455878"/>
                <a:gd name="connsiteX1689" fmla="*/ 1171692 w 1786319"/>
                <a:gd name="connsiteY1689" fmla="*/ 1380378 h 2455878"/>
                <a:gd name="connsiteX1690" fmla="*/ 1169862 w 1786319"/>
                <a:gd name="connsiteY1690" fmla="*/ 1380971 h 2455878"/>
                <a:gd name="connsiteX1691" fmla="*/ 1169311 w 1786319"/>
                <a:gd name="connsiteY1691" fmla="*/ 1382814 h 2455878"/>
                <a:gd name="connsiteX1692" fmla="*/ 1150143 w 1786319"/>
                <a:gd name="connsiteY1692" fmla="*/ 1383297 h 2455878"/>
                <a:gd name="connsiteX1693" fmla="*/ 1142787 w 1786319"/>
                <a:gd name="connsiteY1693" fmla="*/ 1378867 h 2455878"/>
                <a:gd name="connsiteX1694" fmla="*/ 1143445 w 1786319"/>
                <a:gd name="connsiteY1694" fmla="*/ 1383058 h 2455878"/>
                <a:gd name="connsiteX1695" fmla="*/ 1113161 w 1786319"/>
                <a:gd name="connsiteY1695" fmla="*/ 1382063 h 2455878"/>
                <a:gd name="connsiteX1696" fmla="*/ 1099274 w 1786319"/>
                <a:gd name="connsiteY1696" fmla="*/ 1359434 h 2455878"/>
                <a:gd name="connsiteX1697" fmla="*/ 1101572 w 1786319"/>
                <a:gd name="connsiteY1697" fmla="*/ 1372682 h 2455878"/>
                <a:gd name="connsiteX1698" fmla="*/ 1095251 w 1786319"/>
                <a:gd name="connsiteY1698" fmla="*/ 1407554 h 2455878"/>
                <a:gd name="connsiteX1699" fmla="*/ 1094051 w 1786319"/>
                <a:gd name="connsiteY1699" fmla="*/ 1408955 h 2455878"/>
                <a:gd name="connsiteX1700" fmla="*/ 1109066 w 1786319"/>
                <a:gd name="connsiteY1700" fmla="*/ 1402283 h 2455878"/>
                <a:gd name="connsiteX1701" fmla="*/ 1109468 w 1786319"/>
                <a:gd name="connsiteY1701" fmla="*/ 1402465 h 2455878"/>
                <a:gd name="connsiteX1702" fmla="*/ 1123558 w 1786319"/>
                <a:gd name="connsiteY1702" fmla="*/ 1447802 h 2455878"/>
                <a:gd name="connsiteX1703" fmla="*/ 1119152 w 1786319"/>
                <a:gd name="connsiteY1703" fmla="*/ 1472106 h 2455878"/>
                <a:gd name="connsiteX1704" fmla="*/ 1123725 w 1786319"/>
                <a:gd name="connsiteY1704" fmla="*/ 1470075 h 2455878"/>
                <a:gd name="connsiteX1705" fmla="*/ 1124126 w 1786319"/>
                <a:gd name="connsiteY1705" fmla="*/ 1470257 h 2455878"/>
                <a:gd name="connsiteX1706" fmla="*/ 1133584 w 1786319"/>
                <a:gd name="connsiteY1706" fmla="*/ 1491863 h 2455878"/>
                <a:gd name="connsiteX1707" fmla="*/ 1132386 w 1786319"/>
                <a:gd name="connsiteY1707" fmla="*/ 1485933 h 2455878"/>
                <a:gd name="connsiteX1708" fmla="*/ 1133454 w 1786319"/>
                <a:gd name="connsiteY1708" fmla="*/ 1460232 h 2455878"/>
                <a:gd name="connsiteX1709" fmla="*/ 1133763 w 1786319"/>
                <a:gd name="connsiteY1709" fmla="*/ 1459917 h 2455878"/>
                <a:gd name="connsiteX1710" fmla="*/ 1211807 w 1786319"/>
                <a:gd name="connsiteY1710" fmla="*/ 1479998 h 2455878"/>
                <a:gd name="connsiteX1711" fmla="*/ 1219557 w 1786319"/>
                <a:gd name="connsiteY1711" fmla="*/ 1493704 h 2455878"/>
                <a:gd name="connsiteX1712" fmla="*/ 1220427 w 1786319"/>
                <a:gd name="connsiteY1712" fmla="*/ 1487679 h 2455878"/>
                <a:gd name="connsiteX1713" fmla="*/ 1247696 w 1786319"/>
                <a:gd name="connsiteY1713" fmla="*/ 1453400 h 2455878"/>
                <a:gd name="connsiteX1714" fmla="*/ 1251288 w 1786319"/>
                <a:gd name="connsiteY1714" fmla="*/ 1451208 h 2455878"/>
                <a:gd name="connsiteX1715" fmla="*/ 1245280 w 1786319"/>
                <a:gd name="connsiteY1715" fmla="*/ 1444011 h 2455878"/>
                <a:gd name="connsiteX1716" fmla="*/ 1244159 w 1786319"/>
                <a:gd name="connsiteY1716" fmla="*/ 1438889 h 2455878"/>
                <a:gd name="connsiteX1717" fmla="*/ 1237672 w 1786319"/>
                <a:gd name="connsiteY1717" fmla="*/ 1447288 h 2455878"/>
                <a:gd name="connsiteX1718" fmla="*/ 1215379 w 1786319"/>
                <a:gd name="connsiteY1718" fmla="*/ 1455323 h 2455878"/>
                <a:gd name="connsiteX1719" fmla="*/ 1213918 w 1786319"/>
                <a:gd name="connsiteY1719" fmla="*/ 1453446 h 2455878"/>
                <a:gd name="connsiteX1720" fmla="*/ 1211544 w 1786319"/>
                <a:gd name="connsiteY1720" fmla="*/ 1453583 h 2455878"/>
                <a:gd name="connsiteX1721" fmla="*/ 1202895 w 1786319"/>
                <a:gd name="connsiteY1721" fmla="*/ 1431521 h 2455878"/>
                <a:gd name="connsiteX1722" fmla="*/ 1204937 w 1786319"/>
                <a:gd name="connsiteY1722" fmla="*/ 1421107 h 2455878"/>
                <a:gd name="connsiteX1723" fmla="*/ 1200347 w 1786319"/>
                <a:gd name="connsiteY1723" fmla="*/ 1423639 h 2455878"/>
                <a:gd name="connsiteX1724" fmla="*/ 1269615 w 1786319"/>
                <a:gd name="connsiteY1724" fmla="*/ 1329933 h 2455878"/>
                <a:gd name="connsiteX1725" fmla="*/ 1270111 w 1786319"/>
                <a:gd name="connsiteY1725" fmla="*/ 1330158 h 2455878"/>
                <a:gd name="connsiteX1726" fmla="*/ 1279714 w 1786319"/>
                <a:gd name="connsiteY1726" fmla="*/ 1429292 h 2455878"/>
                <a:gd name="connsiteX1727" fmla="*/ 1271350 w 1786319"/>
                <a:gd name="connsiteY1727" fmla="*/ 1439067 h 2455878"/>
                <a:gd name="connsiteX1728" fmla="*/ 1301318 w 1786319"/>
                <a:gd name="connsiteY1728" fmla="*/ 1429571 h 2455878"/>
                <a:gd name="connsiteX1729" fmla="*/ 1301814 w 1786319"/>
                <a:gd name="connsiteY1729" fmla="*/ 1429796 h 2455878"/>
                <a:gd name="connsiteX1730" fmla="*/ 1306840 w 1786319"/>
                <a:gd name="connsiteY1730" fmla="*/ 1441276 h 2455878"/>
                <a:gd name="connsiteX1731" fmla="*/ 1305232 w 1786319"/>
                <a:gd name="connsiteY1731" fmla="*/ 1433320 h 2455878"/>
                <a:gd name="connsiteX1732" fmla="*/ 1306551 w 1786319"/>
                <a:gd name="connsiteY1732" fmla="*/ 1401555 h 2455878"/>
                <a:gd name="connsiteX1733" fmla="*/ 1306931 w 1786319"/>
                <a:gd name="connsiteY1733" fmla="*/ 1401165 h 2455878"/>
                <a:gd name="connsiteX1734" fmla="*/ 1325283 w 1786319"/>
                <a:gd name="connsiteY1734" fmla="*/ 1402030 h 2455878"/>
                <a:gd name="connsiteX1735" fmla="*/ 1301036 w 1786319"/>
                <a:gd name="connsiteY1735" fmla="*/ 1378019 h 2455878"/>
                <a:gd name="connsiteX1736" fmla="*/ 1283154 w 1786319"/>
                <a:gd name="connsiteY1736" fmla="*/ 1322131 h 2455878"/>
                <a:gd name="connsiteX1737" fmla="*/ 1283431 w 1786319"/>
                <a:gd name="connsiteY1737" fmla="*/ 1321662 h 2455878"/>
                <a:gd name="connsiteX1738" fmla="*/ 1309972 w 1786319"/>
                <a:gd name="connsiteY1738" fmla="*/ 1313332 h 2455878"/>
                <a:gd name="connsiteX1739" fmla="*/ 1302723 w 1786319"/>
                <a:gd name="connsiteY1739" fmla="*/ 1311465 h 2455878"/>
                <a:gd name="connsiteX1740" fmla="*/ 1253715 w 1786319"/>
                <a:gd name="connsiteY1740" fmla="*/ 1224755 h 2455878"/>
                <a:gd name="connsiteX1741" fmla="*/ 1253992 w 1786319"/>
                <a:gd name="connsiteY1741" fmla="*/ 1224285 h 2455878"/>
                <a:gd name="connsiteX1742" fmla="*/ 1366684 w 1786319"/>
                <a:gd name="connsiteY1742" fmla="*/ 1235880 h 2455878"/>
                <a:gd name="connsiteX1743" fmla="*/ 1368234 w 1786319"/>
                <a:gd name="connsiteY1743" fmla="*/ 1238343 h 2455878"/>
                <a:gd name="connsiteX1744" fmla="*/ 1369734 w 1786319"/>
                <a:gd name="connsiteY1744" fmla="*/ 1227965 h 2455878"/>
                <a:gd name="connsiteX1745" fmla="*/ 1364935 w 1786319"/>
                <a:gd name="connsiteY1745" fmla="*/ 1215725 h 2455878"/>
                <a:gd name="connsiteX1746" fmla="*/ 1366588 w 1786319"/>
                <a:gd name="connsiteY1746" fmla="*/ 1207299 h 2455878"/>
                <a:gd name="connsiteX1747" fmla="*/ 1362873 w 1786319"/>
                <a:gd name="connsiteY1747" fmla="*/ 1209348 h 2455878"/>
                <a:gd name="connsiteX1748" fmla="*/ 1349618 w 1786319"/>
                <a:gd name="connsiteY1748" fmla="*/ 1193518 h 2455878"/>
                <a:gd name="connsiteX1749" fmla="*/ 1356065 w 1786319"/>
                <a:gd name="connsiteY1749" fmla="*/ 1176364 h 2455878"/>
                <a:gd name="connsiteX1750" fmla="*/ 1354370 w 1786319"/>
                <a:gd name="connsiteY1750" fmla="*/ 1175239 h 2455878"/>
                <a:gd name="connsiteX1751" fmla="*/ 1350909 w 1786319"/>
                <a:gd name="connsiteY1751" fmla="*/ 1161912 h 2455878"/>
                <a:gd name="connsiteX1752" fmla="*/ 1351163 w 1786319"/>
                <a:gd name="connsiteY1752" fmla="*/ 1153724 h 2455878"/>
                <a:gd name="connsiteX1753" fmla="*/ 1349386 w 1786319"/>
                <a:gd name="connsiteY1753" fmla="*/ 1154365 h 2455878"/>
                <a:gd name="connsiteX1754" fmla="*/ 1349141 w 1786319"/>
                <a:gd name="connsiteY1754" fmla="*/ 1154050 h 2455878"/>
                <a:gd name="connsiteX1755" fmla="*/ 1347519 w 1786319"/>
                <a:gd name="connsiteY1755" fmla="*/ 1155326 h 2455878"/>
                <a:gd name="connsiteX1756" fmla="*/ 1332608 w 1786319"/>
                <a:gd name="connsiteY1756" fmla="*/ 1151479 h 2455878"/>
                <a:gd name="connsiteX1757" fmla="*/ 1332155 w 1786319"/>
                <a:gd name="connsiteY1757" fmla="*/ 1127778 h 2455878"/>
                <a:gd name="connsiteX1758" fmla="*/ 1326250 w 1786319"/>
                <a:gd name="connsiteY1758" fmla="*/ 1126670 h 2455878"/>
                <a:gd name="connsiteX1759" fmla="*/ 1335015 w 1786319"/>
                <a:gd name="connsiteY1759" fmla="*/ 1087587 h 2455878"/>
                <a:gd name="connsiteX1760" fmla="*/ 1338752 w 1786319"/>
                <a:gd name="connsiteY1760" fmla="*/ 1083718 h 2455878"/>
                <a:gd name="connsiteX1761" fmla="*/ 1334757 w 1786319"/>
                <a:gd name="connsiteY1761" fmla="*/ 1081759 h 2455878"/>
                <a:gd name="connsiteX1762" fmla="*/ 1331977 w 1786319"/>
                <a:gd name="connsiteY1762" fmla="*/ 1077986 h 2455878"/>
                <a:gd name="connsiteX1763" fmla="*/ 1329738 w 1786319"/>
                <a:gd name="connsiteY1763" fmla="*/ 1087206 h 2455878"/>
                <a:gd name="connsiteX1764" fmla="*/ 1314462 w 1786319"/>
                <a:gd name="connsiteY1764" fmla="*/ 1101885 h 2455878"/>
                <a:gd name="connsiteX1765" fmla="*/ 1312586 w 1786319"/>
                <a:gd name="connsiteY1765" fmla="*/ 1100886 h 2455878"/>
                <a:gd name="connsiteX1766" fmla="*/ 1310697 w 1786319"/>
                <a:gd name="connsiteY1766" fmla="*/ 1101862 h 2455878"/>
                <a:gd name="connsiteX1767" fmla="*/ 1295601 w 1786319"/>
                <a:gd name="connsiteY1767" fmla="*/ 1086998 h 2455878"/>
                <a:gd name="connsiteX1768" fmla="*/ 1293476 w 1786319"/>
                <a:gd name="connsiteY1768" fmla="*/ 1077751 h 2455878"/>
                <a:gd name="connsiteX1769" fmla="*/ 1290649 w 1786319"/>
                <a:gd name="connsiteY1769" fmla="*/ 1081491 h 2455878"/>
                <a:gd name="connsiteX1770" fmla="*/ 1291834 w 1786319"/>
                <a:gd name="connsiteY1770" fmla="*/ 998630 h 2455878"/>
                <a:gd name="connsiteX1771" fmla="*/ 1300646 w 1786319"/>
                <a:gd name="connsiteY1771" fmla="*/ 990801 h 2455878"/>
                <a:gd name="connsiteX1772" fmla="*/ 1306551 w 1786319"/>
                <a:gd name="connsiteY1772" fmla="*/ 983378 h 2455878"/>
                <a:gd name="connsiteX1773" fmla="*/ 1293633 w 1786319"/>
                <a:gd name="connsiteY1773" fmla="*/ 966566 h 2455878"/>
                <a:gd name="connsiteX1774" fmla="*/ 1292542 w 1786319"/>
                <a:gd name="connsiteY1774" fmla="*/ 966959 h 2455878"/>
                <a:gd name="connsiteX1775" fmla="*/ 1291442 w 1786319"/>
                <a:gd name="connsiteY1775" fmla="*/ 970666 h 2455878"/>
                <a:gd name="connsiteX1776" fmla="*/ 1284208 w 1786319"/>
                <a:gd name="connsiteY1776" fmla="*/ 974413 h 2455878"/>
                <a:gd name="connsiteX1777" fmla="*/ 1278976 w 1786319"/>
                <a:gd name="connsiteY1777" fmla="*/ 971848 h 2455878"/>
                <a:gd name="connsiteX1778" fmla="*/ 1277562 w 1786319"/>
                <a:gd name="connsiteY1778" fmla="*/ 972357 h 2455878"/>
                <a:gd name="connsiteX1779" fmla="*/ 1276380 w 1786319"/>
                <a:gd name="connsiteY1779" fmla="*/ 970839 h 2455878"/>
                <a:gd name="connsiteX1780" fmla="*/ 1274459 w 1786319"/>
                <a:gd name="connsiteY1780" fmla="*/ 970950 h 2455878"/>
                <a:gd name="connsiteX1781" fmla="*/ 1273075 w 1786319"/>
                <a:gd name="connsiteY1781" fmla="*/ 967418 h 2455878"/>
                <a:gd name="connsiteX1782" fmla="*/ 1271026 w 1786319"/>
                <a:gd name="connsiteY1782" fmla="*/ 975857 h 2455878"/>
                <a:gd name="connsiteX1783" fmla="*/ 1255750 w 1786319"/>
                <a:gd name="connsiteY1783" fmla="*/ 990536 h 2455878"/>
                <a:gd name="connsiteX1784" fmla="*/ 1253873 w 1786319"/>
                <a:gd name="connsiteY1784" fmla="*/ 989537 h 2455878"/>
                <a:gd name="connsiteX1785" fmla="*/ 1251984 w 1786319"/>
                <a:gd name="connsiteY1785" fmla="*/ 990513 h 2455878"/>
                <a:gd name="connsiteX1786" fmla="*/ 1236888 w 1786319"/>
                <a:gd name="connsiteY1786" fmla="*/ 975649 h 2455878"/>
                <a:gd name="connsiteX1787" fmla="*/ 1234763 w 1786319"/>
                <a:gd name="connsiteY1787" fmla="*/ 966402 h 2455878"/>
                <a:gd name="connsiteX1788" fmla="*/ 1231937 w 1786319"/>
                <a:gd name="connsiteY1788" fmla="*/ 970142 h 2455878"/>
                <a:gd name="connsiteX1789" fmla="*/ 1225893 w 1786319"/>
                <a:gd name="connsiteY1789" fmla="*/ 971581 h 2455878"/>
                <a:gd name="connsiteX1790" fmla="*/ 1238125 w 1786319"/>
                <a:gd name="connsiteY1790" fmla="*/ 979795 h 2455878"/>
                <a:gd name="connsiteX1791" fmla="*/ 1237823 w 1786319"/>
                <a:gd name="connsiteY1791" fmla="*/ 1017243 h 2455878"/>
                <a:gd name="connsiteX1792" fmla="*/ 1232681 w 1786319"/>
                <a:gd name="connsiteY1792" fmla="*/ 1016218 h 2455878"/>
                <a:gd name="connsiteX1793" fmla="*/ 1237780 w 1786319"/>
                <a:gd name="connsiteY1793" fmla="*/ 1025526 h 2455878"/>
                <a:gd name="connsiteX1794" fmla="*/ 1236214 w 1786319"/>
                <a:gd name="connsiteY1794" fmla="*/ 1049172 h 2455878"/>
                <a:gd name="connsiteX1795" fmla="*/ 1233910 w 1786319"/>
                <a:gd name="connsiteY1795" fmla="*/ 1049759 h 2455878"/>
                <a:gd name="connsiteX1796" fmla="*/ 1233085 w 1786319"/>
                <a:gd name="connsiteY1796" fmla="*/ 1051990 h 2455878"/>
                <a:gd name="connsiteX1797" fmla="*/ 1209405 w 1786319"/>
                <a:gd name="connsiteY1797" fmla="*/ 1051080 h 2455878"/>
                <a:gd name="connsiteX1798" fmla="*/ 1200680 w 1786319"/>
                <a:gd name="connsiteY1798" fmla="*/ 1045038 h 2455878"/>
                <a:gd name="connsiteX1799" fmla="*/ 1201162 w 1786319"/>
                <a:gd name="connsiteY1799" fmla="*/ 1050258 h 2455878"/>
                <a:gd name="connsiteX1800" fmla="*/ 1163887 w 1786319"/>
                <a:gd name="connsiteY1800" fmla="*/ 1046652 h 2455878"/>
                <a:gd name="connsiteX1801" fmla="*/ 1145917 w 1786319"/>
                <a:gd name="connsiteY1801" fmla="*/ 1012700 h 2455878"/>
                <a:gd name="connsiteX1802" fmla="*/ 1135661 w 1786319"/>
                <a:gd name="connsiteY1802" fmla="*/ 1009543 h 2455878"/>
                <a:gd name="connsiteX1803" fmla="*/ 1106005 w 1786319"/>
                <a:gd name="connsiteY1803" fmla="*/ 977306 h 2455878"/>
                <a:gd name="connsiteX1804" fmla="*/ 1101828 w 1786319"/>
                <a:gd name="connsiteY1804" fmla="*/ 967223 h 2455878"/>
                <a:gd name="connsiteX1805" fmla="*/ 1098949 w 1786319"/>
                <a:gd name="connsiteY1805" fmla="*/ 986934 h 2455878"/>
                <a:gd name="connsiteX1806" fmla="*/ 1067351 w 1786319"/>
                <a:gd name="connsiteY1806" fmla="*/ 1007034 h 2455878"/>
                <a:gd name="connsiteX1807" fmla="*/ 1065417 w 1786319"/>
                <a:gd name="connsiteY1807" fmla="*/ 1002162 h 2455878"/>
                <a:gd name="connsiteX1808" fmla="*/ 1060374 w 1786319"/>
                <a:gd name="connsiteY1808" fmla="*/ 1011501 h 2455878"/>
                <a:gd name="connsiteX1809" fmla="*/ 1039676 w 1786319"/>
                <a:gd name="connsiteY1809" fmla="*/ 1023038 h 2455878"/>
                <a:gd name="connsiteX1810" fmla="*/ 1037930 w 1786319"/>
                <a:gd name="connsiteY1810" fmla="*/ 1021423 h 2455878"/>
                <a:gd name="connsiteX1811" fmla="*/ 1035609 w 1786319"/>
                <a:gd name="connsiteY1811" fmla="*/ 1021943 h 2455878"/>
                <a:gd name="connsiteX1812" fmla="*/ 1032527 w 1786319"/>
                <a:gd name="connsiteY1812" fmla="*/ 1019898 h 2455878"/>
                <a:gd name="connsiteX1813" fmla="*/ 1031873 w 1786319"/>
                <a:gd name="connsiteY1813" fmla="*/ 1021666 h 2455878"/>
                <a:gd name="connsiteX1814" fmla="*/ 1012714 w 1786319"/>
                <a:gd name="connsiteY1814" fmla="*/ 1020930 h 2455878"/>
                <a:gd name="connsiteX1815" fmla="*/ 1005654 w 1786319"/>
                <a:gd name="connsiteY1815" fmla="*/ 1016042 h 2455878"/>
                <a:gd name="connsiteX1816" fmla="*/ 1006044 w 1786319"/>
                <a:gd name="connsiteY1816" fmla="*/ 1020265 h 2455878"/>
                <a:gd name="connsiteX1817" fmla="*/ 975886 w 1786319"/>
                <a:gd name="connsiteY1817" fmla="*/ 1017347 h 2455878"/>
                <a:gd name="connsiteX1818" fmla="*/ 961346 w 1786319"/>
                <a:gd name="connsiteY1818" fmla="*/ 989877 h 2455878"/>
                <a:gd name="connsiteX1819" fmla="*/ 953048 w 1786319"/>
                <a:gd name="connsiteY1819" fmla="*/ 987323 h 2455878"/>
                <a:gd name="connsiteX1820" fmla="*/ 929054 w 1786319"/>
                <a:gd name="connsiteY1820" fmla="*/ 961240 h 2455878"/>
                <a:gd name="connsiteX1821" fmla="*/ 923801 w 1786319"/>
                <a:gd name="connsiteY1821" fmla="*/ 941738 h 2455878"/>
                <a:gd name="connsiteX1822" fmla="*/ 923345 w 1786319"/>
                <a:gd name="connsiteY1822" fmla="*/ 969031 h 2455878"/>
                <a:gd name="connsiteX1823" fmla="*/ 897779 w 1786319"/>
                <a:gd name="connsiteY1823" fmla="*/ 985293 h 2455878"/>
                <a:gd name="connsiteX1824" fmla="*/ 896214 w 1786319"/>
                <a:gd name="connsiteY1824" fmla="*/ 981351 h 2455878"/>
                <a:gd name="connsiteX1825" fmla="*/ 892134 w 1786319"/>
                <a:gd name="connsiteY1825" fmla="*/ 988907 h 2455878"/>
                <a:gd name="connsiteX1826" fmla="*/ 875387 w 1786319"/>
                <a:gd name="connsiteY1826" fmla="*/ 998242 h 2455878"/>
                <a:gd name="connsiteX1827" fmla="*/ 873975 w 1786319"/>
                <a:gd name="connsiteY1827" fmla="*/ 996936 h 2455878"/>
                <a:gd name="connsiteX1828" fmla="*/ 872097 w 1786319"/>
                <a:gd name="connsiteY1828" fmla="*/ 997356 h 2455878"/>
                <a:gd name="connsiteX1829" fmla="*/ 862301 w 1786319"/>
                <a:gd name="connsiteY1829" fmla="*/ 980874 h 2455878"/>
                <a:gd name="connsiteX1830" fmla="*/ 862568 w 1786319"/>
                <a:gd name="connsiteY1830" fmla="*/ 972291 h 2455878"/>
                <a:gd name="connsiteX1831" fmla="*/ 859235 w 1786319"/>
                <a:gd name="connsiteY1831" fmla="*/ 974914 h 2455878"/>
                <a:gd name="connsiteX1832" fmla="*/ 902266 w 1786319"/>
                <a:gd name="connsiteY1832" fmla="*/ 891021 h 2455878"/>
                <a:gd name="connsiteX1833" fmla="*/ 902692 w 1786319"/>
                <a:gd name="connsiteY1833" fmla="*/ 891137 h 2455878"/>
                <a:gd name="connsiteX1834" fmla="*/ 916687 w 1786319"/>
                <a:gd name="connsiteY1834" fmla="*/ 912719 h 2455878"/>
                <a:gd name="connsiteX1835" fmla="*/ 917463 w 1786319"/>
                <a:gd name="connsiteY1835" fmla="*/ 914954 h 2455878"/>
                <a:gd name="connsiteX1836" fmla="*/ 939031 w 1786319"/>
                <a:gd name="connsiteY1836" fmla="*/ 911777 h 2455878"/>
                <a:gd name="connsiteX1837" fmla="*/ 938874 w 1786319"/>
                <a:gd name="connsiteY1837" fmla="*/ 911693 h 2455878"/>
                <a:gd name="connsiteX1838" fmla="*/ 938660 w 1786319"/>
                <a:gd name="connsiteY1838" fmla="*/ 910936 h 2455878"/>
                <a:gd name="connsiteX1839" fmla="*/ 922865 w 1786319"/>
                <a:gd name="connsiteY1839" fmla="*/ 902007 h 2455878"/>
                <a:gd name="connsiteX1840" fmla="*/ 905235 w 1786319"/>
                <a:gd name="connsiteY1840" fmla="*/ 880624 h 2455878"/>
                <a:gd name="connsiteX1841" fmla="*/ 902240 w 1786319"/>
                <a:gd name="connsiteY1841" fmla="*/ 869503 h 2455878"/>
                <a:gd name="connsiteX1842" fmla="*/ 898263 w 1786319"/>
                <a:gd name="connsiteY1842" fmla="*/ 882917 h 2455878"/>
                <a:gd name="connsiteX1843" fmla="*/ 884328 w 1786319"/>
                <a:gd name="connsiteY1843" fmla="*/ 882685 h 2455878"/>
                <a:gd name="connsiteX1844" fmla="*/ 881811 w 1786319"/>
                <a:gd name="connsiteY1844" fmla="*/ 879270 h 2455878"/>
                <a:gd name="connsiteX1845" fmla="*/ 879786 w 1786319"/>
                <a:gd name="connsiteY1845" fmla="*/ 887615 h 2455878"/>
                <a:gd name="connsiteX1846" fmla="*/ 865961 w 1786319"/>
                <a:gd name="connsiteY1846" fmla="*/ 900899 h 2455878"/>
                <a:gd name="connsiteX1847" fmla="*/ 864262 w 1786319"/>
                <a:gd name="connsiteY1847" fmla="*/ 899994 h 2455878"/>
                <a:gd name="connsiteX1848" fmla="*/ 864144 w 1786319"/>
                <a:gd name="connsiteY1848" fmla="*/ 900056 h 2455878"/>
                <a:gd name="connsiteX1849" fmla="*/ 861619 w 1786319"/>
                <a:gd name="connsiteY1849" fmla="*/ 908568 h 2455878"/>
                <a:gd name="connsiteX1850" fmla="*/ 847684 w 1786319"/>
                <a:gd name="connsiteY1850" fmla="*/ 908337 h 2455878"/>
                <a:gd name="connsiteX1851" fmla="*/ 845168 w 1786319"/>
                <a:gd name="connsiteY1851" fmla="*/ 904922 h 2455878"/>
                <a:gd name="connsiteX1852" fmla="*/ 843143 w 1786319"/>
                <a:gd name="connsiteY1852" fmla="*/ 913266 h 2455878"/>
                <a:gd name="connsiteX1853" fmla="*/ 829317 w 1786319"/>
                <a:gd name="connsiteY1853" fmla="*/ 926550 h 2455878"/>
                <a:gd name="connsiteX1854" fmla="*/ 827620 w 1786319"/>
                <a:gd name="connsiteY1854" fmla="*/ 925645 h 2455878"/>
                <a:gd name="connsiteX1855" fmla="*/ 825910 w 1786319"/>
                <a:gd name="connsiteY1855" fmla="*/ 926529 h 2455878"/>
                <a:gd name="connsiteX1856" fmla="*/ 812248 w 1786319"/>
                <a:gd name="connsiteY1856" fmla="*/ 913077 h 2455878"/>
                <a:gd name="connsiteX1857" fmla="*/ 810324 w 1786319"/>
                <a:gd name="connsiteY1857" fmla="*/ 904709 h 2455878"/>
                <a:gd name="connsiteX1858" fmla="*/ 807767 w 1786319"/>
                <a:gd name="connsiteY1858" fmla="*/ 908093 h 2455878"/>
                <a:gd name="connsiteX1859" fmla="*/ 808839 w 1786319"/>
                <a:gd name="connsiteY1859" fmla="*/ 833104 h 2455878"/>
                <a:gd name="connsiteX1860" fmla="*/ 823056 w 1786319"/>
                <a:gd name="connsiteY1860" fmla="*/ 820472 h 2455878"/>
                <a:gd name="connsiteX1861" fmla="*/ 809746 w 1786319"/>
                <a:gd name="connsiteY1861" fmla="*/ 803146 h 2455878"/>
                <a:gd name="connsiteX1862" fmla="*/ 806980 w 1786319"/>
                <a:gd name="connsiteY1862" fmla="*/ 809228 h 2455878"/>
                <a:gd name="connsiteX1863" fmla="*/ 794549 w 1786319"/>
                <a:gd name="connsiteY1863" fmla="*/ 807565 h 2455878"/>
                <a:gd name="connsiteX1864" fmla="*/ 792033 w 1786319"/>
                <a:gd name="connsiteY1864" fmla="*/ 804150 h 2455878"/>
                <a:gd name="connsiteX1865" fmla="*/ 790007 w 1786319"/>
                <a:gd name="connsiteY1865" fmla="*/ 812494 h 2455878"/>
                <a:gd name="connsiteX1866" fmla="*/ 776182 w 1786319"/>
                <a:gd name="connsiteY1866" fmla="*/ 825778 h 2455878"/>
                <a:gd name="connsiteX1867" fmla="*/ 774484 w 1786319"/>
                <a:gd name="connsiteY1867" fmla="*/ 824874 h 2455878"/>
                <a:gd name="connsiteX1868" fmla="*/ 772775 w 1786319"/>
                <a:gd name="connsiteY1868" fmla="*/ 825757 h 2455878"/>
                <a:gd name="connsiteX1869" fmla="*/ 759113 w 1786319"/>
                <a:gd name="connsiteY1869" fmla="*/ 812305 h 2455878"/>
                <a:gd name="connsiteX1870" fmla="*/ 757189 w 1786319"/>
                <a:gd name="connsiteY1870" fmla="*/ 803937 h 2455878"/>
                <a:gd name="connsiteX1871" fmla="*/ 754632 w 1786319"/>
                <a:gd name="connsiteY1871" fmla="*/ 807321 h 2455878"/>
                <a:gd name="connsiteX1872" fmla="*/ 742181 w 1786319"/>
                <a:gd name="connsiteY1872" fmla="*/ 808832 h 2455878"/>
                <a:gd name="connsiteX1873" fmla="*/ 734849 w 1786319"/>
                <a:gd name="connsiteY1873" fmla="*/ 792168 h 2455878"/>
                <a:gd name="connsiteX1874" fmla="*/ 730378 w 1786319"/>
                <a:gd name="connsiteY1874" fmla="*/ 796465 h 2455878"/>
                <a:gd name="connsiteX1875" fmla="*/ 728680 w 1786319"/>
                <a:gd name="connsiteY1875" fmla="*/ 795560 h 2455878"/>
                <a:gd name="connsiteX1876" fmla="*/ 726970 w 1786319"/>
                <a:gd name="connsiteY1876" fmla="*/ 796444 h 2455878"/>
                <a:gd name="connsiteX1877" fmla="*/ 713308 w 1786319"/>
                <a:gd name="connsiteY1877" fmla="*/ 782992 h 2455878"/>
                <a:gd name="connsiteX1878" fmla="*/ 711385 w 1786319"/>
                <a:gd name="connsiteY1878" fmla="*/ 774623 h 2455878"/>
                <a:gd name="connsiteX1879" fmla="*/ 708828 w 1786319"/>
                <a:gd name="connsiteY1879" fmla="*/ 778007 h 2455878"/>
                <a:gd name="connsiteX1880" fmla="*/ 688507 w 1786319"/>
                <a:gd name="connsiteY1880" fmla="*/ 755532 h 2455878"/>
                <a:gd name="connsiteX1881" fmla="*/ 692200 w 1786319"/>
                <a:gd name="connsiteY1881" fmla="*/ 741211 h 2455878"/>
                <a:gd name="connsiteX1882" fmla="*/ 691902 w 1786319"/>
                <a:gd name="connsiteY1882" fmla="*/ 741498 h 2455878"/>
                <a:gd name="connsiteX1883" fmla="*/ 690204 w 1786319"/>
                <a:gd name="connsiteY1883" fmla="*/ 740593 h 2455878"/>
                <a:gd name="connsiteX1884" fmla="*/ 688495 w 1786319"/>
                <a:gd name="connsiteY1884" fmla="*/ 741477 h 2455878"/>
                <a:gd name="connsiteX1885" fmla="*/ 674833 w 1786319"/>
                <a:gd name="connsiteY1885" fmla="*/ 728025 h 2455878"/>
                <a:gd name="connsiteX1886" fmla="*/ 672909 w 1786319"/>
                <a:gd name="connsiteY1886" fmla="*/ 719656 h 2455878"/>
                <a:gd name="connsiteX1887" fmla="*/ 670352 w 1786319"/>
                <a:gd name="connsiteY1887" fmla="*/ 723040 h 2455878"/>
                <a:gd name="connsiteX1888" fmla="*/ 650031 w 1786319"/>
                <a:gd name="connsiteY1888" fmla="*/ 700565 h 2455878"/>
                <a:gd name="connsiteX1889" fmla="*/ 656257 w 1786319"/>
                <a:gd name="connsiteY1889" fmla="*/ 676425 h 2455878"/>
                <a:gd name="connsiteX1890" fmla="*/ 647587 w 1786319"/>
                <a:gd name="connsiteY1890" fmla="*/ 674016 h 2455878"/>
                <a:gd name="connsiteX1891" fmla="*/ 646012 w 1786319"/>
                <a:gd name="connsiteY1891" fmla="*/ 670078 h 2455878"/>
                <a:gd name="connsiteX1892" fmla="*/ 641951 w 1786319"/>
                <a:gd name="connsiteY1892" fmla="*/ 677643 h 2455878"/>
                <a:gd name="connsiteX1893" fmla="*/ 625228 w 1786319"/>
                <a:gd name="connsiteY1893" fmla="*/ 687020 h 2455878"/>
                <a:gd name="connsiteX1894" fmla="*/ 623811 w 1786319"/>
                <a:gd name="connsiteY1894" fmla="*/ 685717 h 2455878"/>
                <a:gd name="connsiteX1895" fmla="*/ 621935 w 1786319"/>
                <a:gd name="connsiteY1895" fmla="*/ 686142 h 2455878"/>
                <a:gd name="connsiteX1896" fmla="*/ 612098 w 1786319"/>
                <a:gd name="connsiteY1896" fmla="*/ 669684 h 2455878"/>
                <a:gd name="connsiteX1897" fmla="*/ 612344 w 1786319"/>
                <a:gd name="connsiteY1897" fmla="*/ 661100 h 2455878"/>
                <a:gd name="connsiteX1898" fmla="*/ 609017 w 1786319"/>
                <a:gd name="connsiteY1898" fmla="*/ 663732 h 2455878"/>
                <a:gd name="connsiteX1899" fmla="*/ 595008 w 1786319"/>
                <a:gd name="connsiteY1899" fmla="*/ 636866 h 2455878"/>
                <a:gd name="connsiteX1900" fmla="*/ 606687 w 1786319"/>
                <a:gd name="connsiteY1900" fmla="*/ 615833 h 2455878"/>
                <a:gd name="connsiteX1901" fmla="*/ 603533 w 1786319"/>
                <a:gd name="connsiteY1901" fmla="*/ 615711 h 2455878"/>
                <a:gd name="connsiteX1902" fmla="*/ 596475 w 1786319"/>
                <a:gd name="connsiteY1902" fmla="*/ 610820 h 2455878"/>
                <a:gd name="connsiteX1903" fmla="*/ 596864 w 1786319"/>
                <a:gd name="connsiteY1903" fmla="*/ 615044 h 2455878"/>
                <a:gd name="connsiteX1904" fmla="*/ 550140 w 1786319"/>
                <a:gd name="connsiteY1904" fmla="*/ 580781 h 2455878"/>
                <a:gd name="connsiteX1905" fmla="*/ 548088 w 1786319"/>
                <a:gd name="connsiteY1905" fmla="*/ 565713 h 2455878"/>
                <a:gd name="connsiteX1906" fmla="*/ 542915 w 1786319"/>
                <a:gd name="connsiteY1906" fmla="*/ 568532 h 2455878"/>
                <a:gd name="connsiteX1907" fmla="*/ 535987 w 1786319"/>
                <a:gd name="connsiteY1907" fmla="*/ 562589 h 2455878"/>
                <a:gd name="connsiteX1908" fmla="*/ 528740 w 1786319"/>
                <a:gd name="connsiteY1908" fmla="*/ 573891 h 2455878"/>
                <a:gd name="connsiteX1909" fmla="*/ 526878 w 1786319"/>
                <a:gd name="connsiteY1909" fmla="*/ 573406 h 2455878"/>
                <a:gd name="connsiteX1910" fmla="*/ 525422 w 1786319"/>
                <a:gd name="connsiteY1910" fmla="*/ 574664 h 2455878"/>
                <a:gd name="connsiteX1911" fmla="*/ 509002 w 1786319"/>
                <a:gd name="connsiteY1911" fmla="*/ 564765 h 2455878"/>
                <a:gd name="connsiteX1912" fmla="*/ 505181 w 1786319"/>
                <a:gd name="connsiteY1912" fmla="*/ 557075 h 2455878"/>
                <a:gd name="connsiteX1913" fmla="*/ 503483 w 1786319"/>
                <a:gd name="connsiteY1913" fmla="*/ 560962 h 2455878"/>
                <a:gd name="connsiteX1914" fmla="*/ 478485 w 1786319"/>
                <a:gd name="connsiteY1914" fmla="*/ 543841 h 2455878"/>
                <a:gd name="connsiteX1915" fmla="*/ 478692 w 1786319"/>
                <a:gd name="connsiteY1915" fmla="*/ 531881 h 2455878"/>
                <a:gd name="connsiteX1916" fmla="*/ 477289 w 1786319"/>
                <a:gd name="connsiteY1916" fmla="*/ 531938 h 2455878"/>
                <a:gd name="connsiteX1917" fmla="*/ 476261 w 1786319"/>
                <a:gd name="connsiteY1917" fmla="*/ 533565 h 2455878"/>
                <a:gd name="connsiteX1918" fmla="*/ 457672 w 1786319"/>
                <a:gd name="connsiteY1918" fmla="*/ 528870 h 2455878"/>
                <a:gd name="connsiteX1919" fmla="*/ 451781 w 1786319"/>
                <a:gd name="connsiteY1919" fmla="*/ 522623 h 2455878"/>
                <a:gd name="connsiteX1920" fmla="*/ 451286 w 1786319"/>
                <a:gd name="connsiteY1920" fmla="*/ 526837 h 2455878"/>
                <a:gd name="connsiteX1921" fmla="*/ 422388 w 1786319"/>
                <a:gd name="connsiteY1921" fmla="*/ 517725 h 2455878"/>
                <a:gd name="connsiteX1922" fmla="*/ 418895 w 1786319"/>
                <a:gd name="connsiteY1922" fmla="*/ 505476 h 2455878"/>
                <a:gd name="connsiteX1923" fmla="*/ 402707 w 1786319"/>
                <a:gd name="connsiteY1923" fmla="*/ 501388 h 2455878"/>
                <a:gd name="connsiteX1924" fmla="*/ 396815 w 1786319"/>
                <a:gd name="connsiteY1924" fmla="*/ 495141 h 2455878"/>
                <a:gd name="connsiteX1925" fmla="*/ 396320 w 1786319"/>
                <a:gd name="connsiteY1925" fmla="*/ 499354 h 2455878"/>
                <a:gd name="connsiteX1926" fmla="*/ 367423 w 1786319"/>
                <a:gd name="connsiteY1926" fmla="*/ 490243 h 2455878"/>
                <a:gd name="connsiteX1927" fmla="*/ 359169 w 1786319"/>
                <a:gd name="connsiteY1927" fmla="*/ 461303 h 2455878"/>
                <a:gd name="connsiteX1928" fmla="*/ 358161 w 1786319"/>
                <a:gd name="connsiteY1928" fmla="*/ 465729 h 2455878"/>
                <a:gd name="connsiteX1929" fmla="*/ 344240 w 1786319"/>
                <a:gd name="connsiteY1929" fmla="*/ 466393 h 2455878"/>
                <a:gd name="connsiteX1930" fmla="*/ 341509 w 1786319"/>
                <a:gd name="connsiteY1930" fmla="*/ 463146 h 2455878"/>
                <a:gd name="connsiteX1931" fmla="*/ 340023 w 1786319"/>
                <a:gd name="connsiteY1931" fmla="*/ 471603 h 2455878"/>
                <a:gd name="connsiteX1932" fmla="*/ 327080 w 1786319"/>
                <a:gd name="connsiteY1932" fmla="*/ 485748 h 2455878"/>
                <a:gd name="connsiteX1933" fmla="*/ 325327 w 1786319"/>
                <a:gd name="connsiteY1933" fmla="*/ 484954 h 2455878"/>
                <a:gd name="connsiteX1934" fmla="*/ 323678 w 1786319"/>
                <a:gd name="connsiteY1934" fmla="*/ 485946 h 2455878"/>
                <a:gd name="connsiteX1935" fmla="*/ 309181 w 1786319"/>
                <a:gd name="connsiteY1935" fmla="*/ 473399 h 2455878"/>
                <a:gd name="connsiteX1936" fmla="*/ 306724 w 1786319"/>
                <a:gd name="connsiteY1936" fmla="*/ 465171 h 2455878"/>
                <a:gd name="connsiteX1937" fmla="*/ 304389 w 1786319"/>
                <a:gd name="connsiteY1937" fmla="*/ 468712 h 2455878"/>
                <a:gd name="connsiteX1938" fmla="*/ 282667 w 1786319"/>
                <a:gd name="connsiteY1938" fmla="*/ 447588 h 2455878"/>
                <a:gd name="connsiteX1939" fmla="*/ 285875 w 1786319"/>
                <a:gd name="connsiteY1939" fmla="*/ 430742 h 2455878"/>
                <a:gd name="connsiteX1940" fmla="*/ 275778 w 1786319"/>
                <a:gd name="connsiteY1940" fmla="*/ 441776 h 2455878"/>
                <a:gd name="connsiteX1941" fmla="*/ 274026 w 1786319"/>
                <a:gd name="connsiteY1941" fmla="*/ 440982 h 2455878"/>
                <a:gd name="connsiteX1942" fmla="*/ 272377 w 1786319"/>
                <a:gd name="connsiteY1942" fmla="*/ 441973 h 2455878"/>
                <a:gd name="connsiteX1943" fmla="*/ 257880 w 1786319"/>
                <a:gd name="connsiteY1943" fmla="*/ 429426 h 2455878"/>
                <a:gd name="connsiteX1944" fmla="*/ 255423 w 1786319"/>
                <a:gd name="connsiteY1944" fmla="*/ 421199 h 2455878"/>
                <a:gd name="connsiteX1945" fmla="*/ 253088 w 1786319"/>
                <a:gd name="connsiteY1945" fmla="*/ 424740 h 2455878"/>
                <a:gd name="connsiteX1946" fmla="*/ 231366 w 1786319"/>
                <a:gd name="connsiteY1946" fmla="*/ 403615 h 2455878"/>
                <a:gd name="connsiteX1947" fmla="*/ 234147 w 1786319"/>
                <a:gd name="connsiteY1947" fmla="*/ 389011 h 2455878"/>
                <a:gd name="connsiteX1948" fmla="*/ 225146 w 1786319"/>
                <a:gd name="connsiteY1948" fmla="*/ 389440 h 2455878"/>
                <a:gd name="connsiteX1949" fmla="*/ 222416 w 1786319"/>
                <a:gd name="connsiteY1949" fmla="*/ 386193 h 2455878"/>
                <a:gd name="connsiteX1950" fmla="*/ 220930 w 1786319"/>
                <a:gd name="connsiteY1950" fmla="*/ 394651 h 2455878"/>
                <a:gd name="connsiteX1951" fmla="*/ 207986 w 1786319"/>
                <a:gd name="connsiteY1951" fmla="*/ 408795 h 2455878"/>
                <a:gd name="connsiteX1952" fmla="*/ 206234 w 1786319"/>
                <a:gd name="connsiteY1952" fmla="*/ 408002 h 2455878"/>
                <a:gd name="connsiteX1953" fmla="*/ 204585 w 1786319"/>
                <a:gd name="connsiteY1953" fmla="*/ 408993 h 2455878"/>
                <a:gd name="connsiteX1954" fmla="*/ 190088 w 1786319"/>
                <a:gd name="connsiteY1954" fmla="*/ 396447 h 2455878"/>
                <a:gd name="connsiteX1955" fmla="*/ 187631 w 1786319"/>
                <a:gd name="connsiteY1955" fmla="*/ 388218 h 2455878"/>
                <a:gd name="connsiteX1956" fmla="*/ 185296 w 1786319"/>
                <a:gd name="connsiteY1956" fmla="*/ 391759 h 2455878"/>
                <a:gd name="connsiteX1957" fmla="*/ 170204 w 1786319"/>
                <a:gd name="connsiteY1957" fmla="*/ 335821 h 2455878"/>
                <a:gd name="connsiteX1958" fmla="*/ 171669 w 1786319"/>
                <a:gd name="connsiteY1958" fmla="*/ 333372 h 2455878"/>
                <a:gd name="connsiteX1959" fmla="*/ 150817 w 1786319"/>
                <a:gd name="connsiteY1959" fmla="*/ 330703 h 2455878"/>
                <a:gd name="connsiteX1960" fmla="*/ 150311 w 1786319"/>
                <a:gd name="connsiteY1960" fmla="*/ 330313 h 2455878"/>
                <a:gd name="connsiteX1961" fmla="*/ 156324 w 1786319"/>
                <a:gd name="connsiteY1961" fmla="*/ 349449 h 2455878"/>
                <a:gd name="connsiteX1962" fmla="*/ 137200 w 1786319"/>
                <a:gd name="connsiteY1962" fmla="*/ 372950 h 2455878"/>
                <a:gd name="connsiteX1963" fmla="*/ 134471 w 1786319"/>
                <a:gd name="connsiteY1963" fmla="*/ 369704 h 2455878"/>
                <a:gd name="connsiteX1964" fmla="*/ 132985 w 1786319"/>
                <a:gd name="connsiteY1964" fmla="*/ 378161 h 2455878"/>
                <a:gd name="connsiteX1965" fmla="*/ 120041 w 1786319"/>
                <a:gd name="connsiteY1965" fmla="*/ 392306 h 2455878"/>
                <a:gd name="connsiteX1966" fmla="*/ 118288 w 1786319"/>
                <a:gd name="connsiteY1966" fmla="*/ 391512 h 2455878"/>
                <a:gd name="connsiteX1967" fmla="*/ 116639 w 1786319"/>
                <a:gd name="connsiteY1967" fmla="*/ 392504 h 2455878"/>
                <a:gd name="connsiteX1968" fmla="*/ 102142 w 1786319"/>
                <a:gd name="connsiteY1968" fmla="*/ 379957 h 2455878"/>
                <a:gd name="connsiteX1969" fmla="*/ 99685 w 1786319"/>
                <a:gd name="connsiteY1969" fmla="*/ 371729 h 2455878"/>
                <a:gd name="connsiteX1970" fmla="*/ 97350 w 1786319"/>
                <a:gd name="connsiteY1970" fmla="*/ 375271 h 2455878"/>
                <a:gd name="connsiteX1971" fmla="*/ 93605 w 1786319"/>
                <a:gd name="connsiteY1971" fmla="*/ 300367 h 2455878"/>
                <a:gd name="connsiteX1972" fmla="*/ 102640 w 1786319"/>
                <a:gd name="connsiteY1972" fmla="*/ 291236 h 2455878"/>
                <a:gd name="connsiteX1973" fmla="*/ 82271 w 1786319"/>
                <a:gd name="connsiteY1973" fmla="*/ 288629 h 2455878"/>
                <a:gd name="connsiteX1974" fmla="*/ 34198 w 1786319"/>
                <a:gd name="connsiteY1974" fmla="*/ 223952 h 2455878"/>
                <a:gd name="connsiteX1975" fmla="*/ 34375 w 1786319"/>
                <a:gd name="connsiteY1975" fmla="*/ 223548 h 2455878"/>
                <a:gd name="connsiteX1976" fmla="*/ 51752 w 1786319"/>
                <a:gd name="connsiteY1976" fmla="*/ 217836 h 2455878"/>
                <a:gd name="connsiteX1977" fmla="*/ 52425 w 1786319"/>
                <a:gd name="connsiteY1977" fmla="*/ 206618 h 2455878"/>
                <a:gd name="connsiteX1978" fmla="*/ 65450 w 1786319"/>
                <a:gd name="connsiteY1978" fmla="*/ 172207 h 2455878"/>
                <a:gd name="connsiteX1979" fmla="*/ 85662 w 1786319"/>
                <a:gd name="connsiteY1979" fmla="*/ 149345 h 2455878"/>
                <a:gd name="connsiteX1980" fmla="*/ 59416 w 1786319"/>
                <a:gd name="connsiteY1980" fmla="*/ 145986 h 2455878"/>
                <a:gd name="connsiteX1981" fmla="*/ 0 w 1786319"/>
                <a:gd name="connsiteY1981" fmla="*/ 66048 h 2455878"/>
                <a:gd name="connsiteX1982" fmla="*/ 217 w 1786319"/>
                <a:gd name="connsiteY1982" fmla="*/ 65548 h 2455878"/>
                <a:gd name="connsiteX1983" fmla="*/ 114462 w 1786319"/>
                <a:gd name="connsiteY1983" fmla="*/ 88529 h 2455878"/>
                <a:gd name="connsiteX1984" fmla="*/ 109360 w 1786319"/>
                <a:gd name="connsiteY1984" fmla="*/ 89732 h 2455878"/>
                <a:gd name="connsiteX1985" fmla="*/ 117864 w 1786319"/>
                <a:gd name="connsiteY1985" fmla="*/ 96082 h 2455878"/>
                <a:gd name="connsiteX1986" fmla="*/ 122783 w 1786319"/>
                <a:gd name="connsiteY1986" fmla="*/ 102630 h 2455878"/>
                <a:gd name="connsiteX1987" fmla="*/ 140683 w 1786319"/>
                <a:gd name="connsiteY1987" fmla="*/ 99227 h 2455878"/>
                <a:gd name="connsiteX1988" fmla="*/ 199182 w 1786319"/>
                <a:gd name="connsiteY1988" fmla="*/ 140529 h 2455878"/>
                <a:gd name="connsiteX1989" fmla="*/ 194080 w 1786319"/>
                <a:gd name="connsiteY1989" fmla="*/ 141734 h 2455878"/>
                <a:gd name="connsiteX1990" fmla="*/ 202584 w 1786319"/>
                <a:gd name="connsiteY1990" fmla="*/ 148083 h 2455878"/>
                <a:gd name="connsiteX1991" fmla="*/ 211834 w 1786319"/>
                <a:gd name="connsiteY1991" fmla="*/ 160398 h 2455878"/>
                <a:gd name="connsiteX1992" fmla="*/ 211516 w 1786319"/>
                <a:gd name="connsiteY1992" fmla="*/ 164057 h 2455878"/>
                <a:gd name="connsiteX1993" fmla="*/ 239139 w 1786319"/>
                <a:gd name="connsiteY1993" fmla="*/ 188804 h 2455878"/>
                <a:gd name="connsiteX1994" fmla="*/ 245297 w 1786319"/>
                <a:gd name="connsiteY1994" fmla="*/ 200687 h 2455878"/>
                <a:gd name="connsiteX1995" fmla="*/ 259895 w 1786319"/>
                <a:gd name="connsiteY1995" fmla="*/ 194012 h 2455878"/>
                <a:gd name="connsiteX1996" fmla="*/ 236231 w 1786319"/>
                <a:gd name="connsiteY1996" fmla="*/ 175807 h 2455878"/>
                <a:gd name="connsiteX1997" fmla="*/ 211533 w 1786319"/>
                <a:gd name="connsiteY1997" fmla="*/ 122578 h 2455878"/>
                <a:gd name="connsiteX1998" fmla="*/ 211751 w 1786319"/>
                <a:gd name="connsiteY1998" fmla="*/ 122078 h 2455878"/>
                <a:gd name="connsiteX1999" fmla="*/ 310719 w 1786319"/>
                <a:gd name="connsiteY1999" fmla="*/ 110868 h 2455878"/>
                <a:gd name="connsiteX2000" fmla="*/ 315460 w 1786319"/>
                <a:gd name="connsiteY2000" fmla="*/ 113752 h 2455878"/>
                <a:gd name="connsiteX2001" fmla="*/ 319943 w 1786319"/>
                <a:gd name="connsiteY2001" fmla="*/ 110206 h 2455878"/>
                <a:gd name="connsiteX2002" fmla="*/ 411439 w 1786319"/>
                <a:gd name="connsiteY2002" fmla="*/ 125053 h 2455878"/>
                <a:gd name="connsiteX2003" fmla="*/ 406770 w 1786319"/>
                <a:gd name="connsiteY2003" fmla="*/ 127437 h 2455878"/>
                <a:gd name="connsiteX2004" fmla="*/ 413858 w 1786319"/>
                <a:gd name="connsiteY2004" fmla="*/ 130442 h 2455878"/>
                <a:gd name="connsiteX2005" fmla="*/ 425443 w 1786319"/>
                <a:gd name="connsiteY2005" fmla="*/ 106734 h 2455878"/>
                <a:gd name="connsiteX2006" fmla="*/ 434478 w 1786319"/>
                <a:gd name="connsiteY2006" fmla="*/ 97604 h 2455878"/>
                <a:gd name="connsiteX2007" fmla="*/ 414110 w 1786319"/>
                <a:gd name="connsiteY2007" fmla="*/ 94997 h 2455878"/>
                <a:gd name="connsiteX2008" fmla="*/ 366037 w 1786319"/>
                <a:gd name="connsiteY2008" fmla="*/ 30319 h 2455878"/>
                <a:gd name="connsiteX2009" fmla="*/ 366213 w 1786319"/>
                <a:gd name="connsiteY2009" fmla="*/ 29916 h 2455878"/>
                <a:gd name="connsiteX2010" fmla="*/ 411316 w 1786319"/>
                <a:gd name="connsiteY2010" fmla="*/ 15090 h 2455878"/>
                <a:gd name="connsiteX2011" fmla="*/ 458647 w 1786319"/>
                <a:gd name="connsiteY2011" fmla="*/ 48509 h 2455878"/>
                <a:gd name="connsiteX2012" fmla="*/ 454519 w 1786319"/>
                <a:gd name="connsiteY2012" fmla="*/ 49482 h 2455878"/>
                <a:gd name="connsiteX2013" fmla="*/ 461398 w 1786319"/>
                <a:gd name="connsiteY2013" fmla="*/ 54620 h 2455878"/>
                <a:gd name="connsiteX2014" fmla="*/ 466587 w 1786319"/>
                <a:gd name="connsiteY2014" fmla="*/ 61527 h 2455878"/>
                <a:gd name="connsiteX2015" fmla="*/ 479862 w 1786319"/>
                <a:gd name="connsiteY2015" fmla="*/ 57164 h 2455878"/>
                <a:gd name="connsiteX2016" fmla="*/ 504501 w 1786319"/>
                <a:gd name="connsiteY2016" fmla="*/ 59855 h 2455878"/>
                <a:gd name="connsiteX2017" fmla="*/ 480061 w 1786319"/>
                <a:gd name="connsiteY2017" fmla="*/ 29306 h 2455878"/>
                <a:gd name="connsiteX2018" fmla="*/ 480134 w 1786319"/>
                <a:gd name="connsiteY2018" fmla="*/ 28872 h 2455878"/>
                <a:gd name="connsiteX2019" fmla="*/ 555748 w 1786319"/>
                <a:gd name="connsiteY2019" fmla="*/ 1000 h 245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</a:cxnLst>
              <a:rect l="l" t="t" r="r" b="b"/>
              <a:pathLst>
                <a:path w="1786319" h="2455878">
                  <a:moveTo>
                    <a:pt x="1690920" y="2369788"/>
                  </a:moveTo>
                  <a:cubicBezTo>
                    <a:pt x="1753334" y="2379891"/>
                    <a:pt x="1763255" y="2440219"/>
                    <a:pt x="1740467" y="2432479"/>
                  </a:cubicBezTo>
                  <a:lnTo>
                    <a:pt x="1737265" y="2430846"/>
                  </a:lnTo>
                  <a:lnTo>
                    <a:pt x="1738894" y="2437937"/>
                  </a:lnTo>
                  <a:cubicBezTo>
                    <a:pt x="1740144" y="2446669"/>
                    <a:pt x="1737792" y="2452215"/>
                    <a:pt x="1733455" y="2453249"/>
                  </a:cubicBezTo>
                  <a:lnTo>
                    <a:pt x="1731825" y="2453207"/>
                  </a:lnTo>
                  <a:lnTo>
                    <a:pt x="1730865" y="2454526"/>
                  </a:lnTo>
                  <a:cubicBezTo>
                    <a:pt x="1727403" y="2457334"/>
                    <a:pt x="1721572" y="2455821"/>
                    <a:pt x="1715409" y="2449512"/>
                  </a:cubicBezTo>
                  <a:lnTo>
                    <a:pt x="1710777" y="2443899"/>
                  </a:lnTo>
                  <a:lnTo>
                    <a:pt x="1710123" y="2447434"/>
                  </a:lnTo>
                  <a:cubicBezTo>
                    <a:pt x="1702378" y="2470221"/>
                    <a:pt x="1660578" y="2425604"/>
                    <a:pt x="1690586" y="2369953"/>
                  </a:cubicBezTo>
                  <a:close/>
                  <a:moveTo>
                    <a:pt x="1403821" y="2352637"/>
                  </a:moveTo>
                  <a:cubicBezTo>
                    <a:pt x="1473633" y="2363937"/>
                    <a:pt x="1484730" y="2431417"/>
                    <a:pt x="1459240" y="2422760"/>
                  </a:cubicBezTo>
                  <a:lnTo>
                    <a:pt x="1455659" y="2420932"/>
                  </a:lnTo>
                  <a:lnTo>
                    <a:pt x="1457481" y="2428865"/>
                  </a:lnTo>
                  <a:cubicBezTo>
                    <a:pt x="1458879" y="2438632"/>
                    <a:pt x="1456248" y="2444836"/>
                    <a:pt x="1451398" y="2445992"/>
                  </a:cubicBezTo>
                  <a:lnTo>
                    <a:pt x="1449575" y="2445945"/>
                  </a:lnTo>
                  <a:lnTo>
                    <a:pt x="1448501" y="2447420"/>
                  </a:lnTo>
                  <a:cubicBezTo>
                    <a:pt x="1444629" y="2450563"/>
                    <a:pt x="1438107" y="2448870"/>
                    <a:pt x="1431212" y="2441812"/>
                  </a:cubicBezTo>
                  <a:lnTo>
                    <a:pt x="1426031" y="2435534"/>
                  </a:lnTo>
                  <a:lnTo>
                    <a:pt x="1425300" y="2439488"/>
                  </a:lnTo>
                  <a:cubicBezTo>
                    <a:pt x="1416638" y="2464976"/>
                    <a:pt x="1369882" y="2415070"/>
                    <a:pt x="1403447" y="2352822"/>
                  </a:cubicBezTo>
                  <a:close/>
                  <a:moveTo>
                    <a:pt x="1674394" y="2303835"/>
                  </a:moveTo>
                  <a:lnTo>
                    <a:pt x="1668594" y="2311344"/>
                  </a:lnTo>
                  <a:lnTo>
                    <a:pt x="1662225" y="2315968"/>
                  </a:lnTo>
                  <a:lnTo>
                    <a:pt x="1681923" y="2312388"/>
                  </a:lnTo>
                  <a:lnTo>
                    <a:pt x="1682217" y="2312618"/>
                  </a:lnTo>
                  <a:lnTo>
                    <a:pt x="1683814" y="2321685"/>
                  </a:lnTo>
                  <a:lnTo>
                    <a:pt x="1684081" y="2312462"/>
                  </a:lnTo>
                  <a:lnTo>
                    <a:pt x="1675395" y="2308414"/>
                  </a:lnTo>
                  <a:close/>
                  <a:moveTo>
                    <a:pt x="1385335" y="2278866"/>
                  </a:moveTo>
                  <a:lnTo>
                    <a:pt x="1378848" y="2287265"/>
                  </a:lnTo>
                  <a:lnTo>
                    <a:pt x="1371724" y="2292438"/>
                  </a:lnTo>
                  <a:lnTo>
                    <a:pt x="1390639" y="2289000"/>
                  </a:lnTo>
                  <a:lnTo>
                    <a:pt x="1386456" y="2283988"/>
                  </a:lnTo>
                  <a:close/>
                  <a:moveTo>
                    <a:pt x="1690901" y="2206491"/>
                  </a:moveTo>
                  <a:lnTo>
                    <a:pt x="1690827" y="2208431"/>
                  </a:lnTo>
                  <a:lnTo>
                    <a:pt x="1691886" y="2208095"/>
                  </a:lnTo>
                  <a:close/>
                  <a:moveTo>
                    <a:pt x="1693813" y="2121632"/>
                  </a:moveTo>
                  <a:lnTo>
                    <a:pt x="1693990" y="2126540"/>
                  </a:lnTo>
                  <a:lnTo>
                    <a:pt x="1693191" y="2147226"/>
                  </a:lnTo>
                  <a:lnTo>
                    <a:pt x="1710005" y="2148018"/>
                  </a:lnTo>
                  <a:close/>
                  <a:moveTo>
                    <a:pt x="1170013" y="2074005"/>
                  </a:moveTo>
                  <a:cubicBezTo>
                    <a:pt x="1226497" y="2083148"/>
                    <a:pt x="1235475" y="2137745"/>
                    <a:pt x="1214852" y="2130740"/>
                  </a:cubicBezTo>
                  <a:lnTo>
                    <a:pt x="1211954" y="2129262"/>
                  </a:lnTo>
                  <a:lnTo>
                    <a:pt x="1213429" y="2135680"/>
                  </a:lnTo>
                  <a:cubicBezTo>
                    <a:pt x="1214560" y="2143582"/>
                    <a:pt x="1212431" y="2148602"/>
                    <a:pt x="1208506" y="2149537"/>
                  </a:cubicBezTo>
                  <a:lnTo>
                    <a:pt x="1207031" y="2149499"/>
                  </a:lnTo>
                  <a:lnTo>
                    <a:pt x="1206162" y="2150692"/>
                  </a:lnTo>
                  <a:cubicBezTo>
                    <a:pt x="1203030" y="2153235"/>
                    <a:pt x="1197752" y="2151865"/>
                    <a:pt x="1192175" y="2146156"/>
                  </a:cubicBezTo>
                  <a:lnTo>
                    <a:pt x="1187983" y="2141076"/>
                  </a:lnTo>
                  <a:lnTo>
                    <a:pt x="1187390" y="2144275"/>
                  </a:lnTo>
                  <a:cubicBezTo>
                    <a:pt x="1180382" y="2164897"/>
                    <a:pt x="1142553" y="2124518"/>
                    <a:pt x="1169710" y="2074154"/>
                  </a:cubicBezTo>
                  <a:close/>
                  <a:moveTo>
                    <a:pt x="1389944" y="2035800"/>
                  </a:moveTo>
                  <a:lnTo>
                    <a:pt x="1390373" y="2036135"/>
                  </a:lnTo>
                  <a:cubicBezTo>
                    <a:pt x="1416600" y="2124536"/>
                    <a:pt x="1343611" y="2175750"/>
                    <a:pt x="1339358" y="2140909"/>
                  </a:cubicBezTo>
                  <a:lnTo>
                    <a:pt x="1339478" y="2135668"/>
                  </a:lnTo>
                  <a:lnTo>
                    <a:pt x="1331191" y="2142298"/>
                  </a:lnTo>
                  <a:cubicBezTo>
                    <a:pt x="1320509" y="2149465"/>
                    <a:pt x="1311734" y="2149885"/>
                    <a:pt x="1307630" y="2144840"/>
                  </a:cubicBezTo>
                  <a:lnTo>
                    <a:pt x="1306653" y="2142673"/>
                  </a:lnTo>
                  <a:lnTo>
                    <a:pt x="1304313" y="2142245"/>
                  </a:lnTo>
                  <a:cubicBezTo>
                    <a:pt x="1298432" y="2139475"/>
                    <a:pt x="1296730" y="2130855"/>
                    <a:pt x="1301119" y="2118764"/>
                  </a:cubicBezTo>
                  <a:lnTo>
                    <a:pt x="1305562" y="2109126"/>
                  </a:lnTo>
                  <a:lnTo>
                    <a:pt x="1300504" y="2110503"/>
                  </a:lnTo>
                  <a:cubicBezTo>
                    <a:pt x="1265663" y="2114748"/>
                    <a:pt x="1297831" y="2031589"/>
                    <a:pt x="1389944" y="2035800"/>
                  </a:cubicBezTo>
                  <a:close/>
                  <a:moveTo>
                    <a:pt x="1431504" y="2008281"/>
                  </a:moveTo>
                  <a:cubicBezTo>
                    <a:pt x="1500025" y="2012289"/>
                    <a:pt x="1529025" y="2072181"/>
                    <a:pt x="1498316" y="2072532"/>
                  </a:cubicBezTo>
                  <a:lnTo>
                    <a:pt x="1493119" y="2071837"/>
                  </a:lnTo>
                  <a:lnTo>
                    <a:pt x="1498799" y="2080803"/>
                  </a:lnTo>
                  <a:cubicBezTo>
                    <a:pt x="1504750" y="2092207"/>
                    <a:pt x="1504203" y="2100976"/>
                    <a:pt x="1498741" y="2104500"/>
                  </a:cubicBezTo>
                  <a:lnTo>
                    <a:pt x="1496478" y="2105233"/>
                  </a:lnTo>
                  <a:lnTo>
                    <a:pt x="1495796" y="2107511"/>
                  </a:lnTo>
                  <a:cubicBezTo>
                    <a:pt x="1492397" y="2113053"/>
                    <a:pt x="1483642" y="2113799"/>
                    <a:pt x="1472107" y="2108108"/>
                  </a:cubicBezTo>
                  <a:lnTo>
                    <a:pt x="1463015" y="2102633"/>
                  </a:lnTo>
                  <a:lnTo>
                    <a:pt x="1463828" y="2107812"/>
                  </a:lnTo>
                  <a:lnTo>
                    <a:pt x="1462725" y="2111094"/>
                  </a:lnTo>
                  <a:lnTo>
                    <a:pt x="1491707" y="2127987"/>
                  </a:lnTo>
                  <a:cubicBezTo>
                    <a:pt x="1509387" y="2145534"/>
                    <a:pt x="1511335" y="2165177"/>
                    <a:pt x="1493787" y="2165378"/>
                  </a:cubicBezTo>
                  <a:lnTo>
                    <a:pt x="1488591" y="2164683"/>
                  </a:lnTo>
                  <a:lnTo>
                    <a:pt x="1494271" y="2173648"/>
                  </a:lnTo>
                  <a:cubicBezTo>
                    <a:pt x="1500222" y="2185052"/>
                    <a:pt x="1499676" y="2193821"/>
                    <a:pt x="1494212" y="2197345"/>
                  </a:cubicBezTo>
                  <a:lnTo>
                    <a:pt x="1491949" y="2198078"/>
                  </a:lnTo>
                  <a:lnTo>
                    <a:pt x="1491268" y="2200356"/>
                  </a:lnTo>
                  <a:cubicBezTo>
                    <a:pt x="1487869" y="2205899"/>
                    <a:pt x="1479114" y="2206644"/>
                    <a:pt x="1467579" y="2200953"/>
                  </a:cubicBezTo>
                  <a:lnTo>
                    <a:pt x="1458487" y="2195479"/>
                  </a:lnTo>
                  <a:lnTo>
                    <a:pt x="1459299" y="2200658"/>
                  </a:lnTo>
                  <a:cubicBezTo>
                    <a:pt x="1459399" y="2209432"/>
                    <a:pt x="1454528" y="2213444"/>
                    <a:pt x="1447389" y="2213102"/>
                  </a:cubicBezTo>
                  <a:lnTo>
                    <a:pt x="1424290" y="2200725"/>
                  </a:lnTo>
                  <a:lnTo>
                    <a:pt x="1427896" y="2221521"/>
                  </a:lnTo>
                  <a:lnTo>
                    <a:pt x="1452311" y="2231441"/>
                  </a:lnTo>
                  <a:cubicBezTo>
                    <a:pt x="1483689" y="2254782"/>
                    <a:pt x="1485151" y="2291116"/>
                    <a:pt x="1466035" y="2284623"/>
                  </a:cubicBezTo>
                  <a:lnTo>
                    <a:pt x="1462452" y="2282795"/>
                  </a:lnTo>
                  <a:lnTo>
                    <a:pt x="1464276" y="2290728"/>
                  </a:lnTo>
                  <a:cubicBezTo>
                    <a:pt x="1465674" y="2300495"/>
                    <a:pt x="1463042" y="2306699"/>
                    <a:pt x="1458192" y="2307855"/>
                  </a:cubicBezTo>
                  <a:lnTo>
                    <a:pt x="1456368" y="2307809"/>
                  </a:lnTo>
                  <a:lnTo>
                    <a:pt x="1455295" y="2309283"/>
                  </a:lnTo>
                  <a:cubicBezTo>
                    <a:pt x="1451424" y="2312426"/>
                    <a:pt x="1444900" y="2310733"/>
                    <a:pt x="1438006" y="2303676"/>
                  </a:cubicBezTo>
                  <a:lnTo>
                    <a:pt x="1432826" y="2297397"/>
                  </a:lnTo>
                  <a:lnTo>
                    <a:pt x="1432093" y="2301351"/>
                  </a:lnTo>
                  <a:cubicBezTo>
                    <a:pt x="1427762" y="2314095"/>
                    <a:pt x="1413909" y="2307990"/>
                    <a:pt x="1405332" y="2290919"/>
                  </a:cubicBezTo>
                  <a:lnTo>
                    <a:pt x="1404736" y="2288146"/>
                  </a:lnTo>
                  <a:lnTo>
                    <a:pt x="1402068" y="2291264"/>
                  </a:lnTo>
                  <a:lnTo>
                    <a:pt x="1394616" y="2291700"/>
                  </a:lnTo>
                  <a:lnTo>
                    <a:pt x="1398314" y="2312706"/>
                  </a:lnTo>
                  <a:cubicBezTo>
                    <a:pt x="1401030" y="2365280"/>
                    <a:pt x="1357813" y="2392430"/>
                    <a:pt x="1354959" y="2369049"/>
                  </a:cubicBezTo>
                  <a:lnTo>
                    <a:pt x="1355051" y="2365029"/>
                  </a:lnTo>
                  <a:lnTo>
                    <a:pt x="1348695" y="2370114"/>
                  </a:lnTo>
                  <a:cubicBezTo>
                    <a:pt x="1340502" y="2375611"/>
                    <a:pt x="1333771" y="2375933"/>
                    <a:pt x="1330625" y="2372065"/>
                  </a:cubicBezTo>
                  <a:lnTo>
                    <a:pt x="1329875" y="2370401"/>
                  </a:lnTo>
                  <a:lnTo>
                    <a:pt x="1328081" y="2370074"/>
                  </a:lnTo>
                  <a:cubicBezTo>
                    <a:pt x="1323569" y="2367949"/>
                    <a:pt x="1322264" y="2361338"/>
                    <a:pt x="1325630" y="2352065"/>
                  </a:cubicBezTo>
                  <a:lnTo>
                    <a:pt x="1329039" y="2344672"/>
                  </a:lnTo>
                  <a:lnTo>
                    <a:pt x="1325159" y="2345728"/>
                  </a:lnTo>
                  <a:cubicBezTo>
                    <a:pt x="1305117" y="2348171"/>
                    <a:pt x="1313985" y="2312905"/>
                    <a:pt x="1349477" y="2296481"/>
                  </a:cubicBezTo>
                  <a:lnTo>
                    <a:pt x="1356484" y="2295208"/>
                  </a:lnTo>
                  <a:lnTo>
                    <a:pt x="1355094" y="2293423"/>
                  </a:lnTo>
                  <a:lnTo>
                    <a:pt x="1352719" y="2293560"/>
                  </a:lnTo>
                  <a:cubicBezTo>
                    <a:pt x="1346350" y="2292257"/>
                    <a:pt x="1342661" y="2284284"/>
                    <a:pt x="1344071" y="2271498"/>
                  </a:cubicBezTo>
                  <a:lnTo>
                    <a:pt x="1346113" y="2261084"/>
                  </a:lnTo>
                  <a:lnTo>
                    <a:pt x="1341522" y="2263616"/>
                  </a:lnTo>
                  <a:cubicBezTo>
                    <a:pt x="1312777" y="2274425"/>
                    <a:pt x="1318082" y="2208095"/>
                    <a:pt x="1380484" y="2179513"/>
                  </a:cubicBezTo>
                  <a:lnTo>
                    <a:pt x="1404901" y="2171776"/>
                  </a:lnTo>
                  <a:lnTo>
                    <a:pt x="1398960" y="2162094"/>
                  </a:lnTo>
                  <a:cubicBezTo>
                    <a:pt x="1393558" y="2145979"/>
                    <a:pt x="1391293" y="2126330"/>
                    <a:pt x="1394868" y="2103557"/>
                  </a:cubicBezTo>
                  <a:lnTo>
                    <a:pt x="1395248" y="2103168"/>
                  </a:lnTo>
                  <a:lnTo>
                    <a:pt x="1425169" y="2104577"/>
                  </a:lnTo>
                  <a:lnTo>
                    <a:pt x="1403487" y="2069249"/>
                  </a:lnTo>
                  <a:cubicBezTo>
                    <a:pt x="1398086" y="2053133"/>
                    <a:pt x="1395822" y="2033485"/>
                    <a:pt x="1399396" y="2010712"/>
                  </a:cubicBezTo>
                  <a:lnTo>
                    <a:pt x="1399776" y="2010322"/>
                  </a:lnTo>
                  <a:cubicBezTo>
                    <a:pt x="1411119" y="2008277"/>
                    <a:pt x="1421715" y="2007709"/>
                    <a:pt x="1431504" y="2008281"/>
                  </a:cubicBezTo>
                  <a:close/>
                  <a:moveTo>
                    <a:pt x="1686413" y="1939061"/>
                  </a:moveTo>
                  <a:lnTo>
                    <a:pt x="1687642" y="1951327"/>
                  </a:lnTo>
                  <a:lnTo>
                    <a:pt x="1688144" y="1965163"/>
                  </a:lnTo>
                  <a:lnTo>
                    <a:pt x="1711575" y="1966267"/>
                  </a:lnTo>
                  <a:lnTo>
                    <a:pt x="1698959" y="1959506"/>
                  </a:lnTo>
                  <a:close/>
                  <a:moveTo>
                    <a:pt x="1501851" y="1880372"/>
                  </a:moveTo>
                  <a:cubicBezTo>
                    <a:pt x="1558335" y="1889515"/>
                    <a:pt x="1567313" y="1944112"/>
                    <a:pt x="1546690" y="1937108"/>
                  </a:cubicBezTo>
                  <a:lnTo>
                    <a:pt x="1543792" y="1935629"/>
                  </a:lnTo>
                  <a:lnTo>
                    <a:pt x="1545267" y="1942047"/>
                  </a:lnTo>
                  <a:cubicBezTo>
                    <a:pt x="1546398" y="1949950"/>
                    <a:pt x="1544270" y="1954969"/>
                    <a:pt x="1540345" y="1955905"/>
                  </a:cubicBezTo>
                  <a:lnTo>
                    <a:pt x="1538869" y="1955867"/>
                  </a:lnTo>
                  <a:lnTo>
                    <a:pt x="1538000" y="1957060"/>
                  </a:lnTo>
                  <a:cubicBezTo>
                    <a:pt x="1534868" y="1959602"/>
                    <a:pt x="1529591" y="1958233"/>
                    <a:pt x="1524013" y="1952523"/>
                  </a:cubicBezTo>
                  <a:lnTo>
                    <a:pt x="1519821" y="1947443"/>
                  </a:lnTo>
                  <a:lnTo>
                    <a:pt x="1519228" y="1950642"/>
                  </a:lnTo>
                  <a:cubicBezTo>
                    <a:pt x="1512221" y="1971264"/>
                    <a:pt x="1474391" y="1930886"/>
                    <a:pt x="1501548" y="1880522"/>
                  </a:cubicBezTo>
                  <a:close/>
                  <a:moveTo>
                    <a:pt x="1659187" y="1878721"/>
                  </a:moveTo>
                  <a:lnTo>
                    <a:pt x="1648883" y="1890764"/>
                  </a:lnTo>
                  <a:lnTo>
                    <a:pt x="1660602" y="1887051"/>
                  </a:lnTo>
                  <a:close/>
                  <a:moveTo>
                    <a:pt x="1396186" y="1866478"/>
                  </a:moveTo>
                  <a:lnTo>
                    <a:pt x="1390192" y="1899549"/>
                  </a:lnTo>
                  <a:lnTo>
                    <a:pt x="1392264" y="1899647"/>
                  </a:lnTo>
                  <a:lnTo>
                    <a:pt x="1396430" y="1898327"/>
                  </a:lnTo>
                  <a:lnTo>
                    <a:pt x="1396926" y="1898552"/>
                  </a:lnTo>
                  <a:lnTo>
                    <a:pt x="1397514" y="1899894"/>
                  </a:lnTo>
                  <a:lnTo>
                    <a:pt x="1424467" y="1901164"/>
                  </a:lnTo>
                  <a:lnTo>
                    <a:pt x="1406208" y="1886507"/>
                  </a:lnTo>
                  <a:close/>
                  <a:moveTo>
                    <a:pt x="1677382" y="1848987"/>
                  </a:moveTo>
                  <a:lnTo>
                    <a:pt x="1679856" y="1873668"/>
                  </a:lnTo>
                  <a:lnTo>
                    <a:pt x="1706542" y="1874927"/>
                  </a:lnTo>
                  <a:lnTo>
                    <a:pt x="1686812" y="1864354"/>
                  </a:lnTo>
                  <a:close/>
                  <a:moveTo>
                    <a:pt x="1158785" y="1817655"/>
                  </a:moveTo>
                  <a:lnTo>
                    <a:pt x="1159132" y="1817926"/>
                  </a:lnTo>
                  <a:cubicBezTo>
                    <a:pt x="1180351" y="1889450"/>
                    <a:pt x="1121297" y="1930886"/>
                    <a:pt x="1117857" y="1902698"/>
                  </a:cubicBezTo>
                  <a:lnTo>
                    <a:pt x="1117954" y="1898457"/>
                  </a:lnTo>
                  <a:lnTo>
                    <a:pt x="1111248" y="1903822"/>
                  </a:lnTo>
                  <a:cubicBezTo>
                    <a:pt x="1102606" y="1909621"/>
                    <a:pt x="1095505" y="1909960"/>
                    <a:pt x="1092186" y="1905879"/>
                  </a:cubicBezTo>
                  <a:lnTo>
                    <a:pt x="1091395" y="1904124"/>
                  </a:lnTo>
                  <a:lnTo>
                    <a:pt x="1089502" y="1903779"/>
                  </a:lnTo>
                  <a:cubicBezTo>
                    <a:pt x="1084743" y="1901537"/>
                    <a:pt x="1083366" y="1894563"/>
                    <a:pt x="1086918" y="1884781"/>
                  </a:cubicBezTo>
                  <a:lnTo>
                    <a:pt x="1090514" y="1876982"/>
                  </a:lnTo>
                  <a:lnTo>
                    <a:pt x="1086420" y="1878096"/>
                  </a:lnTo>
                  <a:cubicBezTo>
                    <a:pt x="1058231" y="1881532"/>
                    <a:pt x="1084258" y="1814248"/>
                    <a:pt x="1158785" y="1817655"/>
                  </a:cubicBezTo>
                  <a:close/>
                  <a:moveTo>
                    <a:pt x="1617016" y="1799873"/>
                  </a:moveTo>
                  <a:lnTo>
                    <a:pt x="1614544" y="1803072"/>
                  </a:lnTo>
                  <a:lnTo>
                    <a:pt x="1617278" y="1801069"/>
                  </a:lnTo>
                  <a:close/>
                  <a:moveTo>
                    <a:pt x="1166742" y="1797042"/>
                  </a:moveTo>
                  <a:cubicBezTo>
                    <a:pt x="1240162" y="1783804"/>
                    <a:pt x="1274864" y="1847050"/>
                    <a:pt x="1246467" y="1847375"/>
                  </a:cubicBezTo>
                  <a:lnTo>
                    <a:pt x="1242263" y="1846813"/>
                  </a:lnTo>
                  <a:lnTo>
                    <a:pt x="1246859" y="1854067"/>
                  </a:lnTo>
                  <a:cubicBezTo>
                    <a:pt x="1251674" y="1863294"/>
                    <a:pt x="1251232" y="1870388"/>
                    <a:pt x="1246811" y="1873240"/>
                  </a:cubicBezTo>
                  <a:lnTo>
                    <a:pt x="1244981" y="1873833"/>
                  </a:lnTo>
                  <a:lnTo>
                    <a:pt x="1244430" y="1875677"/>
                  </a:lnTo>
                  <a:cubicBezTo>
                    <a:pt x="1241679" y="1880161"/>
                    <a:pt x="1234596" y="1880763"/>
                    <a:pt x="1225262" y="1876159"/>
                  </a:cubicBezTo>
                  <a:lnTo>
                    <a:pt x="1217906" y="1871729"/>
                  </a:lnTo>
                  <a:lnTo>
                    <a:pt x="1218564" y="1875921"/>
                  </a:lnTo>
                  <a:lnTo>
                    <a:pt x="1216614" y="1877958"/>
                  </a:lnTo>
                  <a:lnTo>
                    <a:pt x="1241121" y="1892243"/>
                  </a:lnTo>
                  <a:cubicBezTo>
                    <a:pt x="1255425" y="1906439"/>
                    <a:pt x="1257001" y="1922333"/>
                    <a:pt x="1242804" y="1922495"/>
                  </a:cubicBezTo>
                  <a:lnTo>
                    <a:pt x="1238599" y="1921933"/>
                  </a:lnTo>
                  <a:lnTo>
                    <a:pt x="1243195" y="1929186"/>
                  </a:lnTo>
                  <a:cubicBezTo>
                    <a:pt x="1248010" y="1938413"/>
                    <a:pt x="1247568" y="1945509"/>
                    <a:pt x="1243147" y="1948359"/>
                  </a:cubicBezTo>
                  <a:lnTo>
                    <a:pt x="1241316" y="1948952"/>
                  </a:lnTo>
                  <a:lnTo>
                    <a:pt x="1240765" y="1950796"/>
                  </a:lnTo>
                  <a:cubicBezTo>
                    <a:pt x="1238015" y="1955280"/>
                    <a:pt x="1230932" y="1955884"/>
                    <a:pt x="1221598" y="1951280"/>
                  </a:cubicBezTo>
                  <a:lnTo>
                    <a:pt x="1214242" y="1946850"/>
                  </a:lnTo>
                  <a:lnTo>
                    <a:pt x="1214899" y="1951040"/>
                  </a:lnTo>
                  <a:cubicBezTo>
                    <a:pt x="1214979" y="1958139"/>
                    <a:pt x="1211038" y="1961385"/>
                    <a:pt x="1205262" y="1961109"/>
                  </a:cubicBezTo>
                  <a:lnTo>
                    <a:pt x="1186574" y="1951094"/>
                  </a:lnTo>
                  <a:lnTo>
                    <a:pt x="1189492" y="1967921"/>
                  </a:lnTo>
                  <a:lnTo>
                    <a:pt x="1209246" y="1975947"/>
                  </a:lnTo>
                  <a:cubicBezTo>
                    <a:pt x="1234633" y="1994831"/>
                    <a:pt x="1235817" y="2024229"/>
                    <a:pt x="1220349" y="2018975"/>
                  </a:cubicBezTo>
                  <a:lnTo>
                    <a:pt x="1217451" y="2017497"/>
                  </a:lnTo>
                  <a:lnTo>
                    <a:pt x="1218926" y="2023915"/>
                  </a:lnTo>
                  <a:cubicBezTo>
                    <a:pt x="1220057" y="2031818"/>
                    <a:pt x="1217929" y="2036837"/>
                    <a:pt x="1214004" y="2037772"/>
                  </a:cubicBezTo>
                  <a:lnTo>
                    <a:pt x="1212528" y="2037734"/>
                  </a:lnTo>
                  <a:lnTo>
                    <a:pt x="1211659" y="2038928"/>
                  </a:lnTo>
                  <a:cubicBezTo>
                    <a:pt x="1208527" y="2041470"/>
                    <a:pt x="1203250" y="2040101"/>
                    <a:pt x="1197672" y="2034391"/>
                  </a:cubicBezTo>
                  <a:lnTo>
                    <a:pt x="1193481" y="2029311"/>
                  </a:lnTo>
                  <a:lnTo>
                    <a:pt x="1192887" y="2032510"/>
                  </a:lnTo>
                  <a:cubicBezTo>
                    <a:pt x="1189384" y="2042821"/>
                    <a:pt x="1178175" y="2037882"/>
                    <a:pt x="1171235" y="2024070"/>
                  </a:cubicBezTo>
                  <a:lnTo>
                    <a:pt x="1170754" y="2021826"/>
                  </a:lnTo>
                  <a:lnTo>
                    <a:pt x="1168595" y="2024349"/>
                  </a:lnTo>
                  <a:cubicBezTo>
                    <a:pt x="1163312" y="2026701"/>
                    <a:pt x="1158463" y="2025105"/>
                    <a:pt x="1155963" y="2018461"/>
                  </a:cubicBezTo>
                  <a:lnTo>
                    <a:pt x="1155056" y="2014318"/>
                  </a:lnTo>
                  <a:lnTo>
                    <a:pt x="1149807" y="2021112"/>
                  </a:lnTo>
                  <a:lnTo>
                    <a:pt x="1132246" y="2027442"/>
                  </a:lnTo>
                  <a:lnTo>
                    <a:pt x="1161870" y="2022057"/>
                  </a:lnTo>
                  <a:lnTo>
                    <a:pt x="1162137" y="2022266"/>
                  </a:lnTo>
                  <a:cubicBezTo>
                    <a:pt x="1178412" y="2077123"/>
                    <a:pt x="1133119" y="2108903"/>
                    <a:pt x="1130479" y="2087283"/>
                  </a:cubicBezTo>
                  <a:lnTo>
                    <a:pt x="1130554" y="2084030"/>
                  </a:lnTo>
                  <a:lnTo>
                    <a:pt x="1125411" y="2088145"/>
                  </a:lnTo>
                  <a:cubicBezTo>
                    <a:pt x="1118782" y="2092593"/>
                    <a:pt x="1113337" y="2092853"/>
                    <a:pt x="1110791" y="2089723"/>
                  </a:cubicBezTo>
                  <a:lnTo>
                    <a:pt x="1110185" y="2088378"/>
                  </a:lnTo>
                  <a:lnTo>
                    <a:pt x="1108732" y="2088112"/>
                  </a:lnTo>
                  <a:cubicBezTo>
                    <a:pt x="1105083" y="2086393"/>
                    <a:pt x="1104027" y="2081044"/>
                    <a:pt x="1106750" y="2073541"/>
                  </a:cubicBezTo>
                  <a:lnTo>
                    <a:pt x="1109507" y="2067560"/>
                  </a:lnTo>
                  <a:lnTo>
                    <a:pt x="1106368" y="2068414"/>
                  </a:lnTo>
                  <a:cubicBezTo>
                    <a:pt x="1090153" y="2070390"/>
                    <a:pt x="1097328" y="2041857"/>
                    <a:pt x="1126043" y="2028569"/>
                  </a:cubicBezTo>
                  <a:lnTo>
                    <a:pt x="1131712" y="2027539"/>
                  </a:lnTo>
                  <a:lnTo>
                    <a:pt x="1130588" y="2026095"/>
                  </a:lnTo>
                  <a:lnTo>
                    <a:pt x="1128667" y="2026206"/>
                  </a:lnTo>
                  <a:cubicBezTo>
                    <a:pt x="1123514" y="2025152"/>
                    <a:pt x="1120529" y="2018701"/>
                    <a:pt x="1121669" y="2008356"/>
                  </a:cubicBezTo>
                  <a:lnTo>
                    <a:pt x="1123322" y="1999930"/>
                  </a:lnTo>
                  <a:lnTo>
                    <a:pt x="1119607" y="2001979"/>
                  </a:lnTo>
                  <a:cubicBezTo>
                    <a:pt x="1099672" y="2009474"/>
                    <a:pt x="1099977" y="1971116"/>
                    <a:pt x="1132266" y="1945441"/>
                  </a:cubicBezTo>
                  <a:lnTo>
                    <a:pt x="1171179" y="1928149"/>
                  </a:lnTo>
                  <a:lnTo>
                    <a:pt x="1166079" y="1919838"/>
                  </a:lnTo>
                  <a:cubicBezTo>
                    <a:pt x="1161709" y="1906800"/>
                    <a:pt x="1159877" y="1890903"/>
                    <a:pt x="1162768" y="1872477"/>
                  </a:cubicBezTo>
                  <a:lnTo>
                    <a:pt x="1163077" y="1872162"/>
                  </a:lnTo>
                  <a:lnTo>
                    <a:pt x="1187285" y="1873302"/>
                  </a:lnTo>
                  <a:lnTo>
                    <a:pt x="1169743" y="1844719"/>
                  </a:lnTo>
                  <a:cubicBezTo>
                    <a:pt x="1165373" y="1831680"/>
                    <a:pt x="1163541" y="1815782"/>
                    <a:pt x="1166433" y="1797357"/>
                  </a:cubicBezTo>
                  <a:close/>
                  <a:moveTo>
                    <a:pt x="1435841" y="1783337"/>
                  </a:moveTo>
                  <a:lnTo>
                    <a:pt x="1436655" y="1788516"/>
                  </a:lnTo>
                  <a:cubicBezTo>
                    <a:pt x="1436704" y="1792903"/>
                    <a:pt x="1435511" y="1796099"/>
                    <a:pt x="1433413" y="1798156"/>
                  </a:cubicBezTo>
                  <a:lnTo>
                    <a:pt x="1429294" y="1799488"/>
                  </a:lnTo>
                  <a:lnTo>
                    <a:pt x="1439426" y="1799965"/>
                  </a:lnTo>
                  <a:lnTo>
                    <a:pt x="1438191" y="1792517"/>
                  </a:lnTo>
                  <a:lnTo>
                    <a:pt x="1440571" y="1786184"/>
                  </a:lnTo>
                  <a:close/>
                  <a:moveTo>
                    <a:pt x="1664088" y="1760064"/>
                  </a:moveTo>
                  <a:lnTo>
                    <a:pt x="1667218" y="1778493"/>
                  </a:lnTo>
                  <a:lnTo>
                    <a:pt x="1677825" y="1778993"/>
                  </a:lnTo>
                  <a:lnTo>
                    <a:pt x="1674665" y="1777299"/>
                  </a:lnTo>
                  <a:close/>
                  <a:moveTo>
                    <a:pt x="1380196" y="1756277"/>
                  </a:moveTo>
                  <a:lnTo>
                    <a:pt x="1372559" y="1798408"/>
                  </a:lnTo>
                  <a:lnTo>
                    <a:pt x="1356800" y="1816827"/>
                  </a:lnTo>
                  <a:lnTo>
                    <a:pt x="1378313" y="1810009"/>
                  </a:lnTo>
                  <a:lnTo>
                    <a:pt x="1378810" y="1810234"/>
                  </a:lnTo>
                  <a:lnTo>
                    <a:pt x="1384407" y="1823021"/>
                  </a:lnTo>
                  <a:lnTo>
                    <a:pt x="1385811" y="1797847"/>
                  </a:lnTo>
                  <a:lnTo>
                    <a:pt x="1386191" y="1797457"/>
                  </a:lnTo>
                  <a:lnTo>
                    <a:pt x="1421294" y="1799111"/>
                  </a:lnTo>
                  <a:lnTo>
                    <a:pt x="1399226" y="1787285"/>
                  </a:lnTo>
                  <a:close/>
                  <a:moveTo>
                    <a:pt x="1576246" y="1739775"/>
                  </a:moveTo>
                  <a:lnTo>
                    <a:pt x="1577002" y="1742412"/>
                  </a:lnTo>
                  <a:lnTo>
                    <a:pt x="1578883" y="1740048"/>
                  </a:lnTo>
                  <a:close/>
                  <a:moveTo>
                    <a:pt x="1321155" y="1715162"/>
                  </a:moveTo>
                  <a:lnTo>
                    <a:pt x="1320859" y="1715544"/>
                  </a:lnTo>
                  <a:lnTo>
                    <a:pt x="1321194" y="1715340"/>
                  </a:lnTo>
                  <a:close/>
                  <a:moveTo>
                    <a:pt x="1163819" y="1680751"/>
                  </a:moveTo>
                  <a:lnTo>
                    <a:pt x="1158987" y="1707417"/>
                  </a:lnTo>
                  <a:lnTo>
                    <a:pt x="1161537" y="1707536"/>
                  </a:lnTo>
                  <a:lnTo>
                    <a:pt x="1164033" y="1706428"/>
                  </a:lnTo>
                  <a:lnTo>
                    <a:pt x="1164434" y="1706610"/>
                  </a:lnTo>
                  <a:lnTo>
                    <a:pt x="1164909" y="1707696"/>
                  </a:lnTo>
                  <a:lnTo>
                    <a:pt x="1188705" y="1708816"/>
                  </a:lnTo>
                  <a:lnTo>
                    <a:pt x="1177289" y="1702699"/>
                  </a:lnTo>
                  <a:close/>
                  <a:moveTo>
                    <a:pt x="1549744" y="1678097"/>
                  </a:moveTo>
                  <a:lnTo>
                    <a:pt x="1550402" y="1682288"/>
                  </a:lnTo>
                  <a:lnTo>
                    <a:pt x="1548452" y="1684325"/>
                  </a:lnTo>
                  <a:lnTo>
                    <a:pt x="1550398" y="1685460"/>
                  </a:lnTo>
                  <a:lnTo>
                    <a:pt x="1551259" y="1679505"/>
                  </a:lnTo>
                  <a:lnTo>
                    <a:pt x="1551525" y="1679170"/>
                  </a:lnTo>
                  <a:close/>
                  <a:moveTo>
                    <a:pt x="1361606" y="1645646"/>
                  </a:moveTo>
                  <a:lnTo>
                    <a:pt x="1364522" y="1662464"/>
                  </a:lnTo>
                  <a:lnTo>
                    <a:pt x="1357611" y="1700586"/>
                  </a:lnTo>
                  <a:lnTo>
                    <a:pt x="1362461" y="1699049"/>
                  </a:lnTo>
                  <a:lnTo>
                    <a:pt x="1362956" y="1699274"/>
                  </a:lnTo>
                  <a:lnTo>
                    <a:pt x="1371122" y="1717924"/>
                  </a:lnTo>
                  <a:lnTo>
                    <a:pt x="1372223" y="1691414"/>
                  </a:lnTo>
                  <a:lnTo>
                    <a:pt x="1372603" y="1691025"/>
                  </a:lnTo>
                  <a:lnTo>
                    <a:pt x="1388919" y="1691794"/>
                  </a:lnTo>
                  <a:lnTo>
                    <a:pt x="1372843" y="1674047"/>
                  </a:lnTo>
                  <a:close/>
                  <a:moveTo>
                    <a:pt x="1103129" y="1558230"/>
                  </a:moveTo>
                  <a:lnTo>
                    <a:pt x="1100994" y="1560994"/>
                  </a:lnTo>
                  <a:lnTo>
                    <a:pt x="1103491" y="1559885"/>
                  </a:lnTo>
                  <a:close/>
                  <a:moveTo>
                    <a:pt x="1581400" y="1536396"/>
                  </a:moveTo>
                  <a:lnTo>
                    <a:pt x="1579967" y="1544300"/>
                  </a:lnTo>
                  <a:lnTo>
                    <a:pt x="1575097" y="1549992"/>
                  </a:lnTo>
                  <a:lnTo>
                    <a:pt x="1575535" y="1552075"/>
                  </a:lnTo>
                  <a:lnTo>
                    <a:pt x="1585676" y="1548861"/>
                  </a:lnTo>
                  <a:close/>
                  <a:moveTo>
                    <a:pt x="1610691" y="1510011"/>
                  </a:moveTo>
                  <a:lnTo>
                    <a:pt x="1613144" y="1519571"/>
                  </a:lnTo>
                  <a:lnTo>
                    <a:pt x="1620706" y="1519928"/>
                  </a:lnTo>
                  <a:close/>
                  <a:moveTo>
                    <a:pt x="1136855" y="1507742"/>
                  </a:moveTo>
                  <a:lnTo>
                    <a:pt x="1138216" y="1515594"/>
                  </a:lnTo>
                  <a:lnTo>
                    <a:pt x="1132527" y="1546982"/>
                  </a:lnTo>
                  <a:lnTo>
                    <a:pt x="1136548" y="1545195"/>
                  </a:lnTo>
                  <a:lnTo>
                    <a:pt x="1136950" y="1545376"/>
                  </a:lnTo>
                  <a:lnTo>
                    <a:pt x="1143556" y="1560466"/>
                  </a:lnTo>
                  <a:lnTo>
                    <a:pt x="1144447" y="1539017"/>
                  </a:lnTo>
                  <a:lnTo>
                    <a:pt x="1144755" y="1538702"/>
                  </a:lnTo>
                  <a:lnTo>
                    <a:pt x="1158162" y="1539333"/>
                  </a:lnTo>
                  <a:lnTo>
                    <a:pt x="1155301" y="1537801"/>
                  </a:lnTo>
                  <a:close/>
                  <a:moveTo>
                    <a:pt x="1495658" y="1487119"/>
                  </a:moveTo>
                  <a:lnTo>
                    <a:pt x="1490825" y="1513785"/>
                  </a:lnTo>
                  <a:lnTo>
                    <a:pt x="1493376" y="1513904"/>
                  </a:lnTo>
                  <a:lnTo>
                    <a:pt x="1495871" y="1512796"/>
                  </a:lnTo>
                  <a:lnTo>
                    <a:pt x="1496273" y="1512977"/>
                  </a:lnTo>
                  <a:lnTo>
                    <a:pt x="1496747" y="1514063"/>
                  </a:lnTo>
                  <a:lnTo>
                    <a:pt x="1497654" y="1514106"/>
                  </a:lnTo>
                  <a:lnTo>
                    <a:pt x="1498620" y="1507420"/>
                  </a:lnTo>
                  <a:lnTo>
                    <a:pt x="1503981" y="1500682"/>
                  </a:lnTo>
                  <a:close/>
                  <a:moveTo>
                    <a:pt x="1540004" y="1425472"/>
                  </a:moveTo>
                  <a:lnTo>
                    <a:pt x="1538262" y="1435083"/>
                  </a:lnTo>
                  <a:lnTo>
                    <a:pt x="1548432" y="1440292"/>
                  </a:lnTo>
                  <a:lnTo>
                    <a:pt x="1543678" y="1426437"/>
                  </a:lnTo>
                  <a:close/>
                  <a:moveTo>
                    <a:pt x="1585969" y="1424537"/>
                  </a:moveTo>
                  <a:lnTo>
                    <a:pt x="1593370" y="1446109"/>
                  </a:lnTo>
                  <a:lnTo>
                    <a:pt x="1613234" y="1442232"/>
                  </a:lnTo>
                  <a:lnTo>
                    <a:pt x="1600536" y="1438962"/>
                  </a:lnTo>
                  <a:close/>
                  <a:moveTo>
                    <a:pt x="1434967" y="1364597"/>
                  </a:moveTo>
                  <a:lnTo>
                    <a:pt x="1432832" y="1367362"/>
                  </a:lnTo>
                  <a:lnTo>
                    <a:pt x="1435329" y="1366253"/>
                  </a:lnTo>
                  <a:close/>
                  <a:moveTo>
                    <a:pt x="1471055" y="1356921"/>
                  </a:moveTo>
                  <a:lnTo>
                    <a:pt x="1475394" y="1366833"/>
                  </a:lnTo>
                  <a:lnTo>
                    <a:pt x="1475716" y="1359094"/>
                  </a:lnTo>
                  <a:close/>
                  <a:moveTo>
                    <a:pt x="1468818" y="1351767"/>
                  </a:moveTo>
                  <a:lnTo>
                    <a:pt x="1468805" y="1351783"/>
                  </a:lnTo>
                  <a:lnTo>
                    <a:pt x="1468836" y="1351856"/>
                  </a:lnTo>
                  <a:close/>
                  <a:moveTo>
                    <a:pt x="1403233" y="1350210"/>
                  </a:moveTo>
                  <a:lnTo>
                    <a:pt x="1402520" y="1350603"/>
                  </a:lnTo>
                  <a:lnTo>
                    <a:pt x="1402397" y="1353047"/>
                  </a:lnTo>
                  <a:cubicBezTo>
                    <a:pt x="1400955" y="1355607"/>
                    <a:pt x="1398178" y="1357589"/>
                    <a:pt x="1393929" y="1358680"/>
                  </a:cubicBezTo>
                  <a:lnTo>
                    <a:pt x="1388716" y="1359240"/>
                  </a:lnTo>
                  <a:lnTo>
                    <a:pt x="1396364" y="1366598"/>
                  </a:lnTo>
                  <a:cubicBezTo>
                    <a:pt x="1404854" y="1376262"/>
                    <a:pt x="1406406" y="1384910"/>
                    <a:pt x="1401937" y="1389631"/>
                  </a:cubicBezTo>
                  <a:lnTo>
                    <a:pt x="1399912" y="1390880"/>
                  </a:lnTo>
                  <a:lnTo>
                    <a:pt x="1399792" y="1393256"/>
                  </a:lnTo>
                  <a:cubicBezTo>
                    <a:pt x="1397808" y="1399447"/>
                    <a:pt x="1389481" y="1402250"/>
                    <a:pt x="1376922" y="1399464"/>
                  </a:cubicBezTo>
                  <a:lnTo>
                    <a:pt x="1366791" y="1396306"/>
                  </a:lnTo>
                  <a:lnTo>
                    <a:pt x="1368811" y="1401143"/>
                  </a:lnTo>
                  <a:lnTo>
                    <a:pt x="1368432" y="1405609"/>
                  </a:lnTo>
                  <a:lnTo>
                    <a:pt x="1403391" y="1425984"/>
                  </a:lnTo>
                  <a:cubicBezTo>
                    <a:pt x="1421070" y="1443532"/>
                    <a:pt x="1423019" y="1463175"/>
                    <a:pt x="1405471" y="1463376"/>
                  </a:cubicBezTo>
                  <a:lnTo>
                    <a:pt x="1400274" y="1462680"/>
                  </a:lnTo>
                  <a:lnTo>
                    <a:pt x="1405955" y="1471645"/>
                  </a:lnTo>
                  <a:cubicBezTo>
                    <a:pt x="1411905" y="1483049"/>
                    <a:pt x="1411359" y="1491818"/>
                    <a:pt x="1405895" y="1495343"/>
                  </a:cubicBezTo>
                  <a:lnTo>
                    <a:pt x="1403633" y="1496076"/>
                  </a:lnTo>
                  <a:lnTo>
                    <a:pt x="1402952" y="1498354"/>
                  </a:lnTo>
                  <a:cubicBezTo>
                    <a:pt x="1399553" y="1503896"/>
                    <a:pt x="1390798" y="1504641"/>
                    <a:pt x="1379262" y="1498951"/>
                  </a:cubicBezTo>
                  <a:lnTo>
                    <a:pt x="1370170" y="1493476"/>
                  </a:lnTo>
                  <a:lnTo>
                    <a:pt x="1370983" y="1498655"/>
                  </a:lnTo>
                  <a:cubicBezTo>
                    <a:pt x="1371181" y="1516204"/>
                    <a:pt x="1351499" y="1514701"/>
                    <a:pt x="1333554" y="1497426"/>
                  </a:cubicBezTo>
                  <a:lnTo>
                    <a:pt x="1316390" y="1469457"/>
                  </a:lnTo>
                  <a:lnTo>
                    <a:pt x="1319229" y="1485830"/>
                  </a:lnTo>
                  <a:lnTo>
                    <a:pt x="1311629" y="1527761"/>
                  </a:lnTo>
                  <a:lnTo>
                    <a:pt x="1328494" y="1522416"/>
                  </a:lnTo>
                  <a:lnTo>
                    <a:pt x="1328990" y="1522641"/>
                  </a:lnTo>
                  <a:cubicBezTo>
                    <a:pt x="1340579" y="1542568"/>
                    <a:pt x="1345593" y="1561699"/>
                    <a:pt x="1346404" y="1578675"/>
                  </a:cubicBezTo>
                  <a:lnTo>
                    <a:pt x="1341098" y="1607951"/>
                  </a:lnTo>
                  <a:lnTo>
                    <a:pt x="1346610" y="1606205"/>
                  </a:lnTo>
                  <a:lnTo>
                    <a:pt x="1347107" y="1606430"/>
                  </a:lnTo>
                  <a:lnTo>
                    <a:pt x="1359222" y="1634105"/>
                  </a:lnTo>
                  <a:lnTo>
                    <a:pt x="1358635" y="1594039"/>
                  </a:lnTo>
                  <a:lnTo>
                    <a:pt x="1359016" y="1593650"/>
                  </a:lnTo>
                  <a:cubicBezTo>
                    <a:pt x="1404388" y="1585469"/>
                    <a:pt x="1437797" y="1600921"/>
                    <a:pt x="1455475" y="1618469"/>
                  </a:cubicBezTo>
                  <a:lnTo>
                    <a:pt x="1463593" y="1628935"/>
                  </a:lnTo>
                  <a:lnTo>
                    <a:pt x="1490623" y="1624023"/>
                  </a:lnTo>
                  <a:lnTo>
                    <a:pt x="1490970" y="1624294"/>
                  </a:lnTo>
                  <a:cubicBezTo>
                    <a:pt x="1501580" y="1660056"/>
                    <a:pt x="1492121" y="1688296"/>
                    <a:pt x="1479581" y="1704072"/>
                  </a:cubicBezTo>
                  <a:lnTo>
                    <a:pt x="1465849" y="1713971"/>
                  </a:lnTo>
                  <a:lnTo>
                    <a:pt x="1469063" y="1715845"/>
                  </a:lnTo>
                  <a:cubicBezTo>
                    <a:pt x="1477902" y="1724618"/>
                    <a:pt x="1482810" y="1733915"/>
                    <a:pt x="1483312" y="1741045"/>
                  </a:cubicBezTo>
                  <a:lnTo>
                    <a:pt x="1482546" y="1743614"/>
                  </a:lnTo>
                  <a:lnTo>
                    <a:pt x="1503017" y="1734517"/>
                  </a:lnTo>
                  <a:lnTo>
                    <a:pt x="1497918" y="1726206"/>
                  </a:lnTo>
                  <a:cubicBezTo>
                    <a:pt x="1493547" y="1713167"/>
                    <a:pt x="1491715" y="1697270"/>
                    <a:pt x="1494607" y="1678844"/>
                  </a:cubicBezTo>
                  <a:lnTo>
                    <a:pt x="1494915" y="1678529"/>
                  </a:lnTo>
                  <a:lnTo>
                    <a:pt x="1519123" y="1679670"/>
                  </a:lnTo>
                  <a:lnTo>
                    <a:pt x="1501581" y="1651086"/>
                  </a:lnTo>
                  <a:cubicBezTo>
                    <a:pt x="1497211" y="1638048"/>
                    <a:pt x="1495379" y="1622150"/>
                    <a:pt x="1498271" y="1603725"/>
                  </a:cubicBezTo>
                  <a:lnTo>
                    <a:pt x="1498580" y="1603410"/>
                  </a:lnTo>
                  <a:lnTo>
                    <a:pt x="1525780" y="1604691"/>
                  </a:lnTo>
                  <a:lnTo>
                    <a:pt x="1526350" y="1600745"/>
                  </a:lnTo>
                  <a:lnTo>
                    <a:pt x="1509126" y="1591515"/>
                  </a:lnTo>
                  <a:lnTo>
                    <a:pt x="1505436" y="1585502"/>
                  </a:lnTo>
                  <a:lnTo>
                    <a:pt x="1504042" y="1593186"/>
                  </a:lnTo>
                  <a:cubicBezTo>
                    <a:pt x="1495582" y="1611476"/>
                    <a:pt x="1481182" y="1618383"/>
                    <a:pt x="1476183" y="1605094"/>
                  </a:cubicBezTo>
                  <a:lnTo>
                    <a:pt x="1475276" y="1600951"/>
                  </a:lnTo>
                  <a:lnTo>
                    <a:pt x="1470027" y="1607746"/>
                  </a:lnTo>
                  <a:cubicBezTo>
                    <a:pt x="1462998" y="1615421"/>
                    <a:pt x="1456179" y="1617428"/>
                    <a:pt x="1451990" y="1614247"/>
                  </a:cubicBezTo>
                  <a:lnTo>
                    <a:pt x="1450807" y="1612728"/>
                  </a:lnTo>
                  <a:lnTo>
                    <a:pt x="1448887" y="1612839"/>
                  </a:lnTo>
                  <a:cubicBezTo>
                    <a:pt x="1443733" y="1611786"/>
                    <a:pt x="1440748" y="1605334"/>
                    <a:pt x="1441889" y="1594989"/>
                  </a:cubicBezTo>
                  <a:lnTo>
                    <a:pt x="1443541" y="1586563"/>
                  </a:lnTo>
                  <a:lnTo>
                    <a:pt x="1439827" y="1588612"/>
                  </a:lnTo>
                  <a:cubicBezTo>
                    <a:pt x="1426537" y="1593609"/>
                    <a:pt x="1422243" y="1578227"/>
                    <a:pt x="1430424" y="1559810"/>
                  </a:cubicBezTo>
                  <a:lnTo>
                    <a:pt x="1446627" y="1539440"/>
                  </a:lnTo>
                  <a:lnTo>
                    <a:pt x="1437332" y="1542790"/>
                  </a:lnTo>
                  <a:lnTo>
                    <a:pt x="1436149" y="1541273"/>
                  </a:lnTo>
                  <a:lnTo>
                    <a:pt x="1434228" y="1541383"/>
                  </a:lnTo>
                  <a:cubicBezTo>
                    <a:pt x="1429075" y="1540329"/>
                    <a:pt x="1426090" y="1533878"/>
                    <a:pt x="1427231" y="1523533"/>
                  </a:cubicBezTo>
                  <a:lnTo>
                    <a:pt x="1428883" y="1515107"/>
                  </a:lnTo>
                  <a:lnTo>
                    <a:pt x="1425169" y="1517156"/>
                  </a:lnTo>
                  <a:cubicBezTo>
                    <a:pt x="1405234" y="1524651"/>
                    <a:pt x="1405539" y="1486293"/>
                    <a:pt x="1437828" y="1460619"/>
                  </a:cubicBezTo>
                  <a:lnTo>
                    <a:pt x="1469288" y="1446638"/>
                  </a:lnTo>
                  <a:lnTo>
                    <a:pt x="1468805" y="1441372"/>
                  </a:lnTo>
                  <a:lnTo>
                    <a:pt x="1468897" y="1440907"/>
                  </a:lnTo>
                  <a:lnTo>
                    <a:pt x="1461331" y="1449749"/>
                  </a:lnTo>
                  <a:cubicBezTo>
                    <a:pt x="1456048" y="1452101"/>
                    <a:pt x="1451198" y="1450506"/>
                    <a:pt x="1448698" y="1443861"/>
                  </a:cubicBezTo>
                  <a:lnTo>
                    <a:pt x="1447792" y="1439718"/>
                  </a:lnTo>
                  <a:lnTo>
                    <a:pt x="1442543" y="1446513"/>
                  </a:lnTo>
                  <a:cubicBezTo>
                    <a:pt x="1435514" y="1454188"/>
                    <a:pt x="1428694" y="1456195"/>
                    <a:pt x="1424506" y="1453013"/>
                  </a:cubicBezTo>
                  <a:lnTo>
                    <a:pt x="1423323" y="1451495"/>
                  </a:lnTo>
                  <a:lnTo>
                    <a:pt x="1421402" y="1451606"/>
                  </a:lnTo>
                  <a:cubicBezTo>
                    <a:pt x="1416249" y="1450552"/>
                    <a:pt x="1413263" y="1444101"/>
                    <a:pt x="1414405" y="1433756"/>
                  </a:cubicBezTo>
                  <a:lnTo>
                    <a:pt x="1416056" y="1425330"/>
                  </a:lnTo>
                  <a:lnTo>
                    <a:pt x="1412343" y="1427379"/>
                  </a:lnTo>
                  <a:cubicBezTo>
                    <a:pt x="1399053" y="1432376"/>
                    <a:pt x="1394758" y="1416993"/>
                    <a:pt x="1402940" y="1398576"/>
                  </a:cubicBezTo>
                  <a:lnTo>
                    <a:pt x="1422491" y="1373997"/>
                  </a:lnTo>
                  <a:lnTo>
                    <a:pt x="1411681" y="1377893"/>
                  </a:lnTo>
                  <a:lnTo>
                    <a:pt x="1410499" y="1376376"/>
                  </a:lnTo>
                  <a:lnTo>
                    <a:pt x="1408578" y="1376486"/>
                  </a:lnTo>
                  <a:cubicBezTo>
                    <a:pt x="1403425" y="1375433"/>
                    <a:pt x="1400440" y="1368981"/>
                    <a:pt x="1401580" y="1358637"/>
                  </a:cubicBezTo>
                  <a:close/>
                  <a:moveTo>
                    <a:pt x="1157417" y="1303748"/>
                  </a:moveTo>
                  <a:lnTo>
                    <a:pt x="1152827" y="1306280"/>
                  </a:lnTo>
                  <a:cubicBezTo>
                    <a:pt x="1148721" y="1307823"/>
                    <a:pt x="1145309" y="1307794"/>
                    <a:pt x="1142659" y="1306524"/>
                  </a:cubicBezTo>
                  <a:lnTo>
                    <a:pt x="1141602" y="1305165"/>
                  </a:lnTo>
                  <a:lnTo>
                    <a:pt x="1141381" y="1307774"/>
                  </a:lnTo>
                  <a:lnTo>
                    <a:pt x="1155546" y="1316031"/>
                  </a:lnTo>
                  <a:lnTo>
                    <a:pt x="1155375" y="1314161"/>
                  </a:lnTo>
                  <a:close/>
                  <a:moveTo>
                    <a:pt x="1388574" y="1282418"/>
                  </a:moveTo>
                  <a:lnTo>
                    <a:pt x="1384860" y="1284468"/>
                  </a:lnTo>
                  <a:lnTo>
                    <a:pt x="1374534" y="1282528"/>
                  </a:lnTo>
                  <a:lnTo>
                    <a:pt x="1374571" y="1282592"/>
                  </a:lnTo>
                  <a:cubicBezTo>
                    <a:pt x="1375461" y="1286551"/>
                    <a:pt x="1374732" y="1289894"/>
                    <a:pt x="1372498" y="1292255"/>
                  </a:cubicBezTo>
                  <a:lnTo>
                    <a:pt x="1370474" y="1293504"/>
                  </a:lnTo>
                  <a:lnTo>
                    <a:pt x="1370353" y="1295880"/>
                  </a:lnTo>
                  <a:cubicBezTo>
                    <a:pt x="1368369" y="1302070"/>
                    <a:pt x="1360042" y="1304874"/>
                    <a:pt x="1347484" y="1302088"/>
                  </a:cubicBezTo>
                  <a:lnTo>
                    <a:pt x="1337352" y="1298929"/>
                  </a:lnTo>
                  <a:lnTo>
                    <a:pt x="1339372" y="1303767"/>
                  </a:lnTo>
                  <a:lnTo>
                    <a:pt x="1338797" y="1310559"/>
                  </a:lnTo>
                  <a:lnTo>
                    <a:pt x="1341024" y="1310418"/>
                  </a:lnTo>
                  <a:cubicBezTo>
                    <a:pt x="1357988" y="1311452"/>
                    <a:pt x="1372355" y="1316431"/>
                    <a:pt x="1383025" y="1322853"/>
                  </a:cubicBezTo>
                  <a:lnTo>
                    <a:pt x="1389463" y="1327967"/>
                  </a:lnTo>
                  <a:lnTo>
                    <a:pt x="1390115" y="1323457"/>
                  </a:lnTo>
                  <a:lnTo>
                    <a:pt x="1402232" y="1308225"/>
                  </a:lnTo>
                  <a:lnTo>
                    <a:pt x="1397023" y="1310101"/>
                  </a:lnTo>
                  <a:lnTo>
                    <a:pt x="1395841" y="1308584"/>
                  </a:lnTo>
                  <a:lnTo>
                    <a:pt x="1393920" y="1308695"/>
                  </a:lnTo>
                  <a:cubicBezTo>
                    <a:pt x="1388766" y="1307641"/>
                    <a:pt x="1385781" y="1301189"/>
                    <a:pt x="1386922" y="1290845"/>
                  </a:cubicBezTo>
                  <a:close/>
                  <a:moveTo>
                    <a:pt x="1373379" y="1247289"/>
                  </a:moveTo>
                  <a:lnTo>
                    <a:pt x="1372958" y="1255671"/>
                  </a:lnTo>
                  <a:cubicBezTo>
                    <a:pt x="1371516" y="1258230"/>
                    <a:pt x="1368739" y="1260212"/>
                    <a:pt x="1364490" y="1261303"/>
                  </a:cubicBezTo>
                  <a:lnTo>
                    <a:pt x="1359277" y="1261863"/>
                  </a:lnTo>
                  <a:lnTo>
                    <a:pt x="1366925" y="1269222"/>
                  </a:lnTo>
                  <a:lnTo>
                    <a:pt x="1373652" y="1280984"/>
                  </a:lnTo>
                  <a:lnTo>
                    <a:pt x="1371606" y="1268638"/>
                  </a:lnTo>
                  <a:lnTo>
                    <a:pt x="1378740" y="1249652"/>
                  </a:lnTo>
                  <a:close/>
                  <a:moveTo>
                    <a:pt x="1457150" y="1229543"/>
                  </a:moveTo>
                  <a:lnTo>
                    <a:pt x="1454071" y="1246527"/>
                  </a:lnTo>
                  <a:lnTo>
                    <a:pt x="1455396" y="1254169"/>
                  </a:lnTo>
                  <a:lnTo>
                    <a:pt x="1452479" y="1270266"/>
                  </a:lnTo>
                  <a:lnTo>
                    <a:pt x="1464480" y="1262944"/>
                  </a:lnTo>
                  <a:lnTo>
                    <a:pt x="1473282" y="1260155"/>
                  </a:lnTo>
                  <a:close/>
                  <a:moveTo>
                    <a:pt x="1022980" y="1151592"/>
                  </a:moveTo>
                  <a:lnTo>
                    <a:pt x="1023382" y="1151775"/>
                  </a:lnTo>
                  <a:cubicBezTo>
                    <a:pt x="1060889" y="1216262"/>
                    <a:pt x="1013291" y="1270469"/>
                    <a:pt x="1003292" y="1243891"/>
                  </a:cubicBezTo>
                  <a:lnTo>
                    <a:pt x="1002385" y="1239747"/>
                  </a:lnTo>
                  <a:lnTo>
                    <a:pt x="997136" y="1246543"/>
                  </a:lnTo>
                  <a:cubicBezTo>
                    <a:pt x="990108" y="1254219"/>
                    <a:pt x="983288" y="1256225"/>
                    <a:pt x="979099" y="1253043"/>
                  </a:cubicBezTo>
                  <a:lnTo>
                    <a:pt x="977917" y="1251526"/>
                  </a:lnTo>
                  <a:lnTo>
                    <a:pt x="975996" y="1251637"/>
                  </a:lnTo>
                  <a:cubicBezTo>
                    <a:pt x="970842" y="1250582"/>
                    <a:pt x="967858" y="1244131"/>
                    <a:pt x="968998" y="1233787"/>
                  </a:cubicBezTo>
                  <a:lnTo>
                    <a:pt x="970651" y="1225360"/>
                  </a:lnTo>
                  <a:lnTo>
                    <a:pt x="966936" y="1227409"/>
                  </a:lnTo>
                  <a:cubicBezTo>
                    <a:pt x="940357" y="1237403"/>
                    <a:pt x="949759" y="1165880"/>
                    <a:pt x="1022980" y="1151592"/>
                  </a:cubicBezTo>
                  <a:close/>
                  <a:moveTo>
                    <a:pt x="1245159" y="1077170"/>
                  </a:moveTo>
                  <a:cubicBezTo>
                    <a:pt x="1296053" y="1080269"/>
                    <a:pt x="1323561" y="1118886"/>
                    <a:pt x="1298065" y="1125432"/>
                  </a:cubicBezTo>
                  <a:lnTo>
                    <a:pt x="1292851" y="1125991"/>
                  </a:lnTo>
                  <a:lnTo>
                    <a:pt x="1300499" y="1133350"/>
                  </a:lnTo>
                  <a:cubicBezTo>
                    <a:pt x="1308989" y="1143013"/>
                    <a:pt x="1310542" y="1151662"/>
                    <a:pt x="1306072" y="1156383"/>
                  </a:cubicBezTo>
                  <a:lnTo>
                    <a:pt x="1304048" y="1157632"/>
                  </a:lnTo>
                  <a:lnTo>
                    <a:pt x="1303927" y="1160008"/>
                  </a:lnTo>
                  <a:cubicBezTo>
                    <a:pt x="1301943" y="1166198"/>
                    <a:pt x="1293616" y="1169002"/>
                    <a:pt x="1281058" y="1166216"/>
                  </a:cubicBezTo>
                  <a:lnTo>
                    <a:pt x="1270926" y="1163057"/>
                  </a:lnTo>
                  <a:lnTo>
                    <a:pt x="1272946" y="1167895"/>
                  </a:lnTo>
                  <a:cubicBezTo>
                    <a:pt x="1281668" y="1201893"/>
                    <a:pt x="1195044" y="1180763"/>
                    <a:pt x="1187289" y="1088883"/>
                  </a:cubicBezTo>
                  <a:lnTo>
                    <a:pt x="1187567" y="1088414"/>
                  </a:lnTo>
                  <a:cubicBezTo>
                    <a:pt x="1208631" y="1079051"/>
                    <a:pt x="1228194" y="1076138"/>
                    <a:pt x="1245159" y="1077170"/>
                  </a:cubicBezTo>
                  <a:close/>
                  <a:moveTo>
                    <a:pt x="989605" y="1064539"/>
                  </a:moveTo>
                  <a:lnTo>
                    <a:pt x="990006" y="1064720"/>
                  </a:lnTo>
                  <a:cubicBezTo>
                    <a:pt x="1027515" y="1129208"/>
                    <a:pt x="979916" y="1183415"/>
                    <a:pt x="969916" y="1156837"/>
                  </a:cubicBezTo>
                  <a:lnTo>
                    <a:pt x="969010" y="1152694"/>
                  </a:lnTo>
                  <a:lnTo>
                    <a:pt x="963761" y="1159489"/>
                  </a:lnTo>
                  <a:cubicBezTo>
                    <a:pt x="956733" y="1167164"/>
                    <a:pt x="949913" y="1169171"/>
                    <a:pt x="945724" y="1165990"/>
                  </a:cubicBezTo>
                  <a:lnTo>
                    <a:pt x="944542" y="1164471"/>
                  </a:lnTo>
                  <a:lnTo>
                    <a:pt x="942621" y="1164582"/>
                  </a:lnTo>
                  <a:cubicBezTo>
                    <a:pt x="937467" y="1163528"/>
                    <a:pt x="934482" y="1157077"/>
                    <a:pt x="935623" y="1146732"/>
                  </a:cubicBezTo>
                  <a:lnTo>
                    <a:pt x="937275" y="1138307"/>
                  </a:lnTo>
                  <a:lnTo>
                    <a:pt x="933561" y="1140355"/>
                  </a:lnTo>
                  <a:cubicBezTo>
                    <a:pt x="906980" y="1150350"/>
                    <a:pt x="916385" y="1078826"/>
                    <a:pt x="989605" y="1064539"/>
                  </a:cubicBezTo>
                  <a:close/>
                  <a:moveTo>
                    <a:pt x="1126898" y="1007328"/>
                  </a:moveTo>
                  <a:lnTo>
                    <a:pt x="1127394" y="1007553"/>
                  </a:lnTo>
                  <a:cubicBezTo>
                    <a:pt x="1173752" y="1087257"/>
                    <a:pt x="1114922" y="1154254"/>
                    <a:pt x="1102563" y="1121405"/>
                  </a:cubicBezTo>
                  <a:lnTo>
                    <a:pt x="1101443" y="1116284"/>
                  </a:lnTo>
                  <a:lnTo>
                    <a:pt x="1094955" y="1124683"/>
                  </a:lnTo>
                  <a:cubicBezTo>
                    <a:pt x="1086269" y="1134169"/>
                    <a:pt x="1077840" y="1136649"/>
                    <a:pt x="1072662" y="1132717"/>
                  </a:cubicBezTo>
                  <a:lnTo>
                    <a:pt x="1071201" y="1130841"/>
                  </a:lnTo>
                  <a:lnTo>
                    <a:pt x="1068827" y="1130978"/>
                  </a:lnTo>
                  <a:lnTo>
                    <a:pt x="1061927" y="1124570"/>
                  </a:lnTo>
                  <a:lnTo>
                    <a:pt x="1057154" y="1127514"/>
                  </a:lnTo>
                  <a:cubicBezTo>
                    <a:pt x="1040126" y="1130825"/>
                    <a:pt x="999525" y="1107271"/>
                    <a:pt x="994820" y="1051515"/>
                  </a:cubicBezTo>
                  <a:lnTo>
                    <a:pt x="995044" y="1051136"/>
                  </a:lnTo>
                  <a:cubicBezTo>
                    <a:pt x="1012087" y="1043561"/>
                    <a:pt x="1027916" y="1041204"/>
                    <a:pt x="1041642" y="1042039"/>
                  </a:cubicBezTo>
                  <a:lnTo>
                    <a:pt x="1058485" y="1046046"/>
                  </a:lnTo>
                  <a:lnTo>
                    <a:pt x="1073276" y="1031157"/>
                  </a:lnTo>
                  <a:cubicBezTo>
                    <a:pt x="1086579" y="1020579"/>
                    <a:pt x="1104274" y="1011742"/>
                    <a:pt x="1126898" y="1007328"/>
                  </a:cubicBezTo>
                  <a:close/>
                  <a:moveTo>
                    <a:pt x="945958" y="985530"/>
                  </a:moveTo>
                  <a:lnTo>
                    <a:pt x="946360" y="985712"/>
                  </a:lnTo>
                  <a:cubicBezTo>
                    <a:pt x="983867" y="1050200"/>
                    <a:pt x="936269" y="1104407"/>
                    <a:pt x="926270" y="1077829"/>
                  </a:cubicBezTo>
                  <a:lnTo>
                    <a:pt x="925363" y="1073685"/>
                  </a:lnTo>
                  <a:lnTo>
                    <a:pt x="920114" y="1080480"/>
                  </a:lnTo>
                  <a:cubicBezTo>
                    <a:pt x="913085" y="1088156"/>
                    <a:pt x="906265" y="1090162"/>
                    <a:pt x="902076" y="1086981"/>
                  </a:cubicBezTo>
                  <a:lnTo>
                    <a:pt x="900894" y="1085463"/>
                  </a:lnTo>
                  <a:lnTo>
                    <a:pt x="898973" y="1085574"/>
                  </a:lnTo>
                  <a:cubicBezTo>
                    <a:pt x="893819" y="1084520"/>
                    <a:pt x="890834" y="1078068"/>
                    <a:pt x="891976" y="1067724"/>
                  </a:cubicBezTo>
                  <a:lnTo>
                    <a:pt x="893627" y="1059298"/>
                  </a:lnTo>
                  <a:lnTo>
                    <a:pt x="889913" y="1061347"/>
                  </a:lnTo>
                  <a:cubicBezTo>
                    <a:pt x="863334" y="1071341"/>
                    <a:pt x="872736" y="999818"/>
                    <a:pt x="945958" y="985530"/>
                  </a:cubicBezTo>
                  <a:close/>
                  <a:moveTo>
                    <a:pt x="1385799" y="984679"/>
                  </a:moveTo>
                  <a:lnTo>
                    <a:pt x="1385713" y="984727"/>
                  </a:lnTo>
                  <a:lnTo>
                    <a:pt x="1385917" y="985049"/>
                  </a:lnTo>
                  <a:close/>
                  <a:moveTo>
                    <a:pt x="1211198" y="956159"/>
                  </a:moveTo>
                  <a:lnTo>
                    <a:pt x="1208419" y="957069"/>
                  </a:lnTo>
                  <a:lnTo>
                    <a:pt x="1208417" y="957079"/>
                  </a:lnTo>
                  <a:lnTo>
                    <a:pt x="1206241" y="958385"/>
                  </a:lnTo>
                  <a:lnTo>
                    <a:pt x="1213503" y="963262"/>
                  </a:lnTo>
                  <a:lnTo>
                    <a:pt x="1211437" y="960132"/>
                  </a:lnTo>
                  <a:close/>
                  <a:moveTo>
                    <a:pt x="959260" y="907434"/>
                  </a:moveTo>
                  <a:lnTo>
                    <a:pt x="958101" y="908968"/>
                  </a:lnTo>
                  <a:lnTo>
                    <a:pt x="959564" y="908753"/>
                  </a:lnTo>
                  <a:close/>
                  <a:moveTo>
                    <a:pt x="1141397" y="898993"/>
                  </a:moveTo>
                  <a:lnTo>
                    <a:pt x="1143190" y="903919"/>
                  </a:lnTo>
                  <a:lnTo>
                    <a:pt x="1140401" y="911785"/>
                  </a:lnTo>
                  <a:lnTo>
                    <a:pt x="1149096" y="911641"/>
                  </a:lnTo>
                  <a:lnTo>
                    <a:pt x="1159931" y="915406"/>
                  </a:lnTo>
                  <a:lnTo>
                    <a:pt x="1161147" y="903242"/>
                  </a:lnTo>
                  <a:lnTo>
                    <a:pt x="1151371" y="902619"/>
                  </a:lnTo>
                  <a:close/>
                  <a:moveTo>
                    <a:pt x="1072034" y="866726"/>
                  </a:moveTo>
                  <a:lnTo>
                    <a:pt x="1067950" y="880501"/>
                  </a:lnTo>
                  <a:cubicBezTo>
                    <a:pt x="1063170" y="885815"/>
                    <a:pt x="1056893" y="886456"/>
                    <a:pt x="1050726" y="880215"/>
                  </a:cubicBezTo>
                  <a:lnTo>
                    <a:pt x="1047617" y="875993"/>
                  </a:lnTo>
                  <a:lnTo>
                    <a:pt x="1045113" y="886307"/>
                  </a:lnTo>
                  <a:cubicBezTo>
                    <a:pt x="1041043" y="898510"/>
                    <a:pt x="1034356" y="904208"/>
                    <a:pt x="1028026" y="902726"/>
                  </a:cubicBezTo>
                  <a:lnTo>
                    <a:pt x="1025927" y="901607"/>
                  </a:lnTo>
                  <a:lnTo>
                    <a:pt x="1025778" y="901685"/>
                  </a:lnTo>
                  <a:lnTo>
                    <a:pt x="1022659" y="912205"/>
                  </a:lnTo>
                  <a:cubicBezTo>
                    <a:pt x="1017880" y="917519"/>
                    <a:pt x="1011602" y="918160"/>
                    <a:pt x="1005435" y="911918"/>
                  </a:cubicBezTo>
                  <a:lnTo>
                    <a:pt x="1002326" y="907698"/>
                  </a:lnTo>
                  <a:lnTo>
                    <a:pt x="999823" y="918011"/>
                  </a:lnTo>
                  <a:lnTo>
                    <a:pt x="998061" y="921064"/>
                  </a:lnTo>
                  <a:lnTo>
                    <a:pt x="1011883" y="935400"/>
                  </a:lnTo>
                  <a:lnTo>
                    <a:pt x="1011897" y="939462"/>
                  </a:lnTo>
                  <a:lnTo>
                    <a:pt x="1023839" y="922715"/>
                  </a:lnTo>
                  <a:cubicBezTo>
                    <a:pt x="1035254" y="910123"/>
                    <a:pt x="1051285" y="898539"/>
                    <a:pt x="1072896" y="890519"/>
                  </a:cubicBezTo>
                  <a:lnTo>
                    <a:pt x="1073423" y="890661"/>
                  </a:lnTo>
                  <a:cubicBezTo>
                    <a:pt x="1080754" y="899554"/>
                    <a:pt x="1086431" y="908517"/>
                    <a:pt x="1090719" y="917336"/>
                  </a:cubicBezTo>
                  <a:lnTo>
                    <a:pt x="1091655" y="920030"/>
                  </a:lnTo>
                  <a:lnTo>
                    <a:pt x="1115455" y="913761"/>
                  </a:lnTo>
                  <a:lnTo>
                    <a:pt x="1098355" y="904095"/>
                  </a:lnTo>
                  <a:cubicBezTo>
                    <a:pt x="1090510" y="897542"/>
                    <a:pt x="1082864" y="888749"/>
                    <a:pt x="1076566" y="877666"/>
                  </a:cubicBezTo>
                  <a:close/>
                  <a:moveTo>
                    <a:pt x="1074714" y="808572"/>
                  </a:moveTo>
                  <a:lnTo>
                    <a:pt x="1071037" y="811480"/>
                  </a:lnTo>
                  <a:lnTo>
                    <a:pt x="1066458" y="812121"/>
                  </a:lnTo>
                  <a:lnTo>
                    <a:pt x="1068843" y="818644"/>
                  </a:lnTo>
                  <a:lnTo>
                    <a:pt x="1074468" y="817163"/>
                  </a:lnTo>
                  <a:close/>
                  <a:moveTo>
                    <a:pt x="1142164" y="783532"/>
                  </a:moveTo>
                  <a:lnTo>
                    <a:pt x="1142038" y="792338"/>
                  </a:lnTo>
                  <a:lnTo>
                    <a:pt x="1146539" y="788339"/>
                  </a:lnTo>
                  <a:close/>
                  <a:moveTo>
                    <a:pt x="958856" y="782312"/>
                  </a:moveTo>
                  <a:lnTo>
                    <a:pt x="953147" y="790731"/>
                  </a:lnTo>
                  <a:cubicBezTo>
                    <a:pt x="949076" y="792860"/>
                    <a:pt x="944388" y="792050"/>
                    <a:pt x="939762" y="787369"/>
                  </a:cubicBezTo>
                  <a:lnTo>
                    <a:pt x="936653" y="783148"/>
                  </a:lnTo>
                  <a:lnTo>
                    <a:pt x="934149" y="793462"/>
                  </a:lnTo>
                  <a:cubicBezTo>
                    <a:pt x="932115" y="799563"/>
                    <a:pt x="929426" y="804038"/>
                    <a:pt x="926454" y="806802"/>
                  </a:cubicBezTo>
                  <a:lnTo>
                    <a:pt x="918462" y="809422"/>
                  </a:lnTo>
                  <a:lnTo>
                    <a:pt x="917734" y="809995"/>
                  </a:lnTo>
                  <a:lnTo>
                    <a:pt x="913144" y="809702"/>
                  </a:lnTo>
                  <a:lnTo>
                    <a:pt x="912851" y="809854"/>
                  </a:lnTo>
                  <a:lnTo>
                    <a:pt x="912238" y="809645"/>
                  </a:lnTo>
                  <a:lnTo>
                    <a:pt x="905297" y="809203"/>
                  </a:lnTo>
                  <a:lnTo>
                    <a:pt x="897227" y="806269"/>
                  </a:lnTo>
                  <a:lnTo>
                    <a:pt x="898678" y="810255"/>
                  </a:lnTo>
                  <a:cubicBezTo>
                    <a:pt x="899399" y="813731"/>
                    <a:pt x="898948" y="816454"/>
                    <a:pt x="897602" y="818414"/>
                  </a:cubicBezTo>
                  <a:lnTo>
                    <a:pt x="893061" y="820930"/>
                  </a:lnTo>
                  <a:lnTo>
                    <a:pt x="896489" y="826037"/>
                  </a:lnTo>
                  <a:lnTo>
                    <a:pt x="898352" y="833643"/>
                  </a:lnTo>
                  <a:lnTo>
                    <a:pt x="940100" y="827494"/>
                  </a:lnTo>
                  <a:lnTo>
                    <a:pt x="949634" y="830237"/>
                  </a:lnTo>
                  <a:lnTo>
                    <a:pt x="957423" y="818934"/>
                  </a:lnTo>
                  <a:lnTo>
                    <a:pt x="974997" y="803321"/>
                  </a:lnTo>
                  <a:close/>
                  <a:moveTo>
                    <a:pt x="762098" y="726470"/>
                  </a:moveTo>
                  <a:lnTo>
                    <a:pt x="762134" y="726618"/>
                  </a:lnTo>
                  <a:lnTo>
                    <a:pt x="762192" y="726567"/>
                  </a:lnTo>
                  <a:close/>
                  <a:moveTo>
                    <a:pt x="810797" y="704595"/>
                  </a:moveTo>
                  <a:lnTo>
                    <a:pt x="808684" y="705687"/>
                  </a:lnTo>
                  <a:lnTo>
                    <a:pt x="808337" y="705568"/>
                  </a:lnTo>
                  <a:lnTo>
                    <a:pt x="809204" y="708878"/>
                  </a:lnTo>
                  <a:cubicBezTo>
                    <a:pt x="810991" y="719131"/>
                    <a:pt x="808416" y="725757"/>
                    <a:pt x="803340" y="727132"/>
                  </a:cubicBezTo>
                  <a:lnTo>
                    <a:pt x="801416" y="727142"/>
                  </a:lnTo>
                  <a:lnTo>
                    <a:pt x="800331" y="728731"/>
                  </a:lnTo>
                  <a:lnTo>
                    <a:pt x="785412" y="724390"/>
                  </a:lnTo>
                  <a:lnTo>
                    <a:pt x="794393" y="732568"/>
                  </a:lnTo>
                  <a:lnTo>
                    <a:pt x="801205" y="744844"/>
                  </a:lnTo>
                  <a:lnTo>
                    <a:pt x="814651" y="744068"/>
                  </a:lnTo>
                  <a:lnTo>
                    <a:pt x="808700" y="723058"/>
                  </a:lnTo>
                  <a:lnTo>
                    <a:pt x="810990" y="704698"/>
                  </a:lnTo>
                  <a:close/>
                  <a:moveTo>
                    <a:pt x="1234079" y="675871"/>
                  </a:moveTo>
                  <a:lnTo>
                    <a:pt x="1231375" y="684990"/>
                  </a:lnTo>
                  <a:lnTo>
                    <a:pt x="1238272" y="689973"/>
                  </a:lnTo>
                  <a:cubicBezTo>
                    <a:pt x="1244551" y="696166"/>
                    <a:pt x="1247048" y="702702"/>
                    <a:pt x="1244681" y="707392"/>
                  </a:cubicBezTo>
                  <a:lnTo>
                    <a:pt x="1242146" y="709250"/>
                  </a:lnTo>
                  <a:lnTo>
                    <a:pt x="1248526" y="719087"/>
                  </a:lnTo>
                  <a:lnTo>
                    <a:pt x="1249301" y="721321"/>
                  </a:lnTo>
                  <a:lnTo>
                    <a:pt x="1271755" y="718014"/>
                  </a:lnTo>
                  <a:lnTo>
                    <a:pt x="1254703" y="708374"/>
                  </a:lnTo>
                  <a:cubicBezTo>
                    <a:pt x="1248356" y="703072"/>
                    <a:pt x="1242169" y="695958"/>
                    <a:pt x="1237074" y="686991"/>
                  </a:cubicBezTo>
                  <a:close/>
                  <a:moveTo>
                    <a:pt x="861285" y="637757"/>
                  </a:moveTo>
                  <a:lnTo>
                    <a:pt x="860429" y="637932"/>
                  </a:lnTo>
                  <a:lnTo>
                    <a:pt x="861652" y="639046"/>
                  </a:lnTo>
                  <a:close/>
                  <a:moveTo>
                    <a:pt x="1093937" y="532838"/>
                  </a:moveTo>
                  <a:lnTo>
                    <a:pt x="1093973" y="532986"/>
                  </a:lnTo>
                  <a:lnTo>
                    <a:pt x="1094031" y="532935"/>
                  </a:lnTo>
                  <a:close/>
                  <a:moveTo>
                    <a:pt x="600481" y="527691"/>
                  </a:moveTo>
                  <a:lnTo>
                    <a:pt x="602780" y="536723"/>
                  </a:lnTo>
                  <a:lnTo>
                    <a:pt x="598426" y="538978"/>
                  </a:lnTo>
                  <a:lnTo>
                    <a:pt x="626795" y="558045"/>
                  </a:lnTo>
                  <a:cubicBezTo>
                    <a:pt x="640161" y="573128"/>
                    <a:pt x="640717" y="589090"/>
                    <a:pt x="626538" y="588343"/>
                  </a:cubicBezTo>
                  <a:lnTo>
                    <a:pt x="622378" y="587513"/>
                  </a:lnTo>
                  <a:lnTo>
                    <a:pt x="625936" y="594016"/>
                  </a:lnTo>
                  <a:lnTo>
                    <a:pt x="628930" y="591427"/>
                  </a:lnTo>
                  <a:cubicBezTo>
                    <a:pt x="635501" y="586983"/>
                    <a:pt x="643106" y="582999"/>
                    <a:pt x="651841" y="579733"/>
                  </a:cubicBezTo>
                  <a:lnTo>
                    <a:pt x="652266" y="579847"/>
                  </a:lnTo>
                  <a:cubicBezTo>
                    <a:pt x="664166" y="594209"/>
                    <a:pt x="670712" y="608812"/>
                    <a:pt x="673617" y="622253"/>
                  </a:cubicBezTo>
                  <a:lnTo>
                    <a:pt x="673273" y="646409"/>
                  </a:lnTo>
                  <a:lnTo>
                    <a:pt x="690653" y="630966"/>
                  </a:lnTo>
                  <a:lnTo>
                    <a:pt x="691093" y="630969"/>
                  </a:lnTo>
                  <a:cubicBezTo>
                    <a:pt x="706225" y="641874"/>
                    <a:pt x="716237" y="654358"/>
                    <a:pt x="722431" y="666636"/>
                  </a:cubicBezTo>
                  <a:lnTo>
                    <a:pt x="727510" y="687372"/>
                  </a:lnTo>
                  <a:lnTo>
                    <a:pt x="729129" y="685933"/>
                  </a:lnTo>
                  <a:lnTo>
                    <a:pt x="729569" y="685936"/>
                  </a:lnTo>
                  <a:lnTo>
                    <a:pt x="744155" y="699216"/>
                  </a:lnTo>
                  <a:lnTo>
                    <a:pt x="738562" y="676567"/>
                  </a:lnTo>
                  <a:cubicBezTo>
                    <a:pt x="738355" y="662818"/>
                    <a:pt x="741435" y="647114"/>
                    <a:pt x="749782" y="630435"/>
                  </a:cubicBezTo>
                  <a:lnTo>
                    <a:pt x="750171" y="630228"/>
                  </a:lnTo>
                  <a:lnTo>
                    <a:pt x="763628" y="635224"/>
                  </a:lnTo>
                  <a:lnTo>
                    <a:pt x="763668" y="634899"/>
                  </a:lnTo>
                  <a:lnTo>
                    <a:pt x="765938" y="628916"/>
                  </a:lnTo>
                  <a:lnTo>
                    <a:pt x="765835" y="628939"/>
                  </a:lnTo>
                  <a:cubicBezTo>
                    <a:pt x="762981" y="628243"/>
                    <a:pt x="760323" y="626104"/>
                    <a:pt x="758124" y="622308"/>
                  </a:cubicBezTo>
                  <a:lnTo>
                    <a:pt x="756177" y="617440"/>
                  </a:lnTo>
                  <a:lnTo>
                    <a:pt x="751158" y="626791"/>
                  </a:lnTo>
                  <a:cubicBezTo>
                    <a:pt x="744148" y="637576"/>
                    <a:pt x="736242" y="641408"/>
                    <a:pt x="730488" y="638380"/>
                  </a:cubicBezTo>
                  <a:lnTo>
                    <a:pt x="728738" y="636770"/>
                  </a:lnTo>
                  <a:lnTo>
                    <a:pt x="726419" y="637295"/>
                  </a:lnTo>
                  <a:cubicBezTo>
                    <a:pt x="723171" y="637176"/>
                    <a:pt x="720309" y="635301"/>
                    <a:pt x="718170" y="631852"/>
                  </a:cubicBezTo>
                  <a:lnTo>
                    <a:pt x="714403" y="617492"/>
                  </a:lnTo>
                  <a:lnTo>
                    <a:pt x="704681" y="613122"/>
                  </a:lnTo>
                  <a:lnTo>
                    <a:pt x="702663" y="611088"/>
                  </a:lnTo>
                  <a:lnTo>
                    <a:pt x="700463" y="611510"/>
                  </a:lnTo>
                  <a:cubicBezTo>
                    <a:pt x="697642" y="610693"/>
                    <a:pt x="695367" y="608528"/>
                    <a:pt x="693763" y="605335"/>
                  </a:cubicBezTo>
                  <a:lnTo>
                    <a:pt x="693691" y="602049"/>
                  </a:lnTo>
                  <a:lnTo>
                    <a:pt x="685160" y="593451"/>
                  </a:lnTo>
                  <a:lnTo>
                    <a:pt x="670275" y="553327"/>
                  </a:lnTo>
                  <a:lnTo>
                    <a:pt x="668103" y="551977"/>
                  </a:lnTo>
                  <a:lnTo>
                    <a:pt x="660343" y="553146"/>
                  </a:lnTo>
                  <a:cubicBezTo>
                    <a:pt x="650345" y="551889"/>
                    <a:pt x="638720" y="547866"/>
                    <a:pt x="627418" y="540033"/>
                  </a:cubicBezTo>
                  <a:lnTo>
                    <a:pt x="618663" y="529872"/>
                  </a:lnTo>
                  <a:lnTo>
                    <a:pt x="602845" y="529207"/>
                  </a:lnTo>
                  <a:close/>
                  <a:moveTo>
                    <a:pt x="781190" y="521427"/>
                  </a:moveTo>
                  <a:lnTo>
                    <a:pt x="787856" y="530097"/>
                  </a:lnTo>
                  <a:lnTo>
                    <a:pt x="795850" y="555536"/>
                  </a:lnTo>
                  <a:lnTo>
                    <a:pt x="797999" y="548922"/>
                  </a:lnTo>
                  <a:lnTo>
                    <a:pt x="786328" y="523767"/>
                  </a:lnTo>
                  <a:close/>
                  <a:moveTo>
                    <a:pt x="977851" y="476445"/>
                  </a:moveTo>
                  <a:lnTo>
                    <a:pt x="973790" y="484011"/>
                  </a:lnTo>
                  <a:lnTo>
                    <a:pt x="967808" y="487365"/>
                  </a:lnTo>
                  <a:lnTo>
                    <a:pt x="970476" y="489549"/>
                  </a:lnTo>
                  <a:cubicBezTo>
                    <a:pt x="972483" y="492571"/>
                    <a:pt x="972941" y="495595"/>
                    <a:pt x="971828" y="498279"/>
                  </a:cubicBezTo>
                  <a:lnTo>
                    <a:pt x="970537" y="499970"/>
                  </a:lnTo>
                  <a:lnTo>
                    <a:pt x="971194" y="501991"/>
                  </a:lnTo>
                  <a:cubicBezTo>
                    <a:pt x="971513" y="507795"/>
                    <a:pt x="965454" y="512794"/>
                    <a:pt x="954078" y="514476"/>
                  </a:cubicBezTo>
                  <a:lnTo>
                    <a:pt x="952305" y="514588"/>
                  </a:lnTo>
                  <a:lnTo>
                    <a:pt x="968614" y="526756"/>
                  </a:lnTo>
                  <a:lnTo>
                    <a:pt x="985452" y="519580"/>
                  </a:lnTo>
                  <a:lnTo>
                    <a:pt x="981870" y="506932"/>
                  </a:lnTo>
                  <a:lnTo>
                    <a:pt x="988096" y="482793"/>
                  </a:lnTo>
                  <a:lnTo>
                    <a:pt x="979426" y="480383"/>
                  </a:lnTo>
                  <a:close/>
                  <a:moveTo>
                    <a:pt x="893433" y="452973"/>
                  </a:moveTo>
                  <a:lnTo>
                    <a:pt x="891317" y="453741"/>
                  </a:lnTo>
                  <a:lnTo>
                    <a:pt x="881847" y="454338"/>
                  </a:lnTo>
                  <a:lnTo>
                    <a:pt x="885079" y="457733"/>
                  </a:lnTo>
                  <a:lnTo>
                    <a:pt x="885190" y="458118"/>
                  </a:lnTo>
                  <a:close/>
                  <a:moveTo>
                    <a:pt x="441168" y="414695"/>
                  </a:moveTo>
                  <a:lnTo>
                    <a:pt x="447440" y="423046"/>
                  </a:lnTo>
                  <a:cubicBezTo>
                    <a:pt x="448555" y="426136"/>
                    <a:pt x="448306" y="428893"/>
                    <a:pt x="446749" y="431013"/>
                  </a:cubicBezTo>
                  <a:lnTo>
                    <a:pt x="445251" y="432220"/>
                  </a:lnTo>
                  <a:lnTo>
                    <a:pt x="445393" y="434138"/>
                  </a:lnTo>
                  <a:cubicBezTo>
                    <a:pt x="444908" y="436723"/>
                    <a:pt x="443065" y="438789"/>
                    <a:pt x="440048" y="440085"/>
                  </a:cubicBezTo>
                  <a:lnTo>
                    <a:pt x="434117" y="440726"/>
                  </a:lnTo>
                  <a:lnTo>
                    <a:pt x="455951" y="447954"/>
                  </a:lnTo>
                  <a:lnTo>
                    <a:pt x="447199" y="429091"/>
                  </a:lnTo>
                  <a:lnTo>
                    <a:pt x="447375" y="428686"/>
                  </a:lnTo>
                  <a:lnTo>
                    <a:pt x="471764" y="420670"/>
                  </a:lnTo>
                  <a:close/>
                  <a:moveTo>
                    <a:pt x="893759" y="412486"/>
                  </a:moveTo>
                  <a:lnTo>
                    <a:pt x="892500" y="414253"/>
                  </a:lnTo>
                  <a:lnTo>
                    <a:pt x="888326" y="416385"/>
                  </a:lnTo>
                  <a:lnTo>
                    <a:pt x="897061" y="420089"/>
                  </a:lnTo>
                  <a:cubicBezTo>
                    <a:pt x="907235" y="425449"/>
                    <a:pt x="911293" y="432175"/>
                    <a:pt x="909068" y="437544"/>
                  </a:cubicBezTo>
                  <a:lnTo>
                    <a:pt x="907776" y="439234"/>
                  </a:lnTo>
                  <a:lnTo>
                    <a:pt x="908434" y="441256"/>
                  </a:lnTo>
                  <a:cubicBezTo>
                    <a:pt x="908593" y="444158"/>
                    <a:pt x="907158" y="446858"/>
                    <a:pt x="904260" y="449044"/>
                  </a:cubicBezTo>
                  <a:lnTo>
                    <a:pt x="897724" y="451416"/>
                  </a:lnTo>
                  <a:lnTo>
                    <a:pt x="926975" y="449151"/>
                  </a:lnTo>
                  <a:lnTo>
                    <a:pt x="926847" y="443233"/>
                  </a:lnTo>
                  <a:lnTo>
                    <a:pt x="938525" y="422201"/>
                  </a:lnTo>
                  <a:lnTo>
                    <a:pt x="935372" y="422078"/>
                  </a:lnTo>
                  <a:lnTo>
                    <a:pt x="928314" y="417187"/>
                  </a:lnTo>
                  <a:lnTo>
                    <a:pt x="928703" y="421411"/>
                  </a:lnTo>
                  <a:cubicBezTo>
                    <a:pt x="928141" y="432046"/>
                    <a:pt x="919105" y="433449"/>
                    <a:pt x="908887" y="427209"/>
                  </a:cubicBezTo>
                  <a:close/>
                  <a:moveTo>
                    <a:pt x="351588" y="407585"/>
                  </a:moveTo>
                  <a:lnTo>
                    <a:pt x="352738" y="409080"/>
                  </a:lnTo>
                  <a:lnTo>
                    <a:pt x="359973" y="432102"/>
                  </a:lnTo>
                  <a:lnTo>
                    <a:pt x="361918" y="426117"/>
                  </a:lnTo>
                  <a:lnTo>
                    <a:pt x="353374" y="407703"/>
                  </a:lnTo>
                  <a:close/>
                  <a:moveTo>
                    <a:pt x="177356" y="317152"/>
                  </a:moveTo>
                  <a:lnTo>
                    <a:pt x="179321" y="320582"/>
                  </a:lnTo>
                  <a:lnTo>
                    <a:pt x="180983" y="317803"/>
                  </a:lnTo>
                  <a:close/>
                  <a:moveTo>
                    <a:pt x="505097" y="286218"/>
                  </a:moveTo>
                  <a:lnTo>
                    <a:pt x="498100" y="292252"/>
                  </a:lnTo>
                  <a:lnTo>
                    <a:pt x="492998" y="293455"/>
                  </a:lnTo>
                  <a:lnTo>
                    <a:pt x="501501" y="299806"/>
                  </a:lnTo>
                  <a:lnTo>
                    <a:pt x="510181" y="311359"/>
                  </a:lnTo>
                  <a:lnTo>
                    <a:pt x="516353" y="312034"/>
                  </a:lnTo>
                  <a:lnTo>
                    <a:pt x="520939" y="314396"/>
                  </a:lnTo>
                  <a:lnTo>
                    <a:pt x="539582" y="305871"/>
                  </a:lnTo>
                  <a:lnTo>
                    <a:pt x="556669" y="302623"/>
                  </a:lnTo>
                  <a:lnTo>
                    <a:pt x="541165" y="302127"/>
                  </a:lnTo>
                  <a:close/>
                  <a:moveTo>
                    <a:pt x="195647" y="283829"/>
                  </a:moveTo>
                  <a:lnTo>
                    <a:pt x="195355" y="284214"/>
                  </a:lnTo>
                  <a:lnTo>
                    <a:pt x="191226" y="285188"/>
                  </a:lnTo>
                  <a:lnTo>
                    <a:pt x="198106" y="290326"/>
                  </a:lnTo>
                  <a:cubicBezTo>
                    <a:pt x="202000" y="293777"/>
                    <a:pt x="204477" y="297200"/>
                    <a:pt x="205590" y="300289"/>
                  </a:cubicBezTo>
                  <a:lnTo>
                    <a:pt x="205375" y="302776"/>
                  </a:lnTo>
                  <a:lnTo>
                    <a:pt x="220175" y="314608"/>
                  </a:lnTo>
                  <a:cubicBezTo>
                    <a:pt x="225720" y="320283"/>
                    <a:pt x="230160" y="326200"/>
                    <a:pt x="233645" y="332127"/>
                  </a:cubicBezTo>
                  <a:lnTo>
                    <a:pt x="233958" y="333124"/>
                  </a:lnTo>
                  <a:lnTo>
                    <a:pt x="246462" y="329014"/>
                  </a:lnTo>
                  <a:lnTo>
                    <a:pt x="225330" y="312757"/>
                  </a:lnTo>
                  <a:lnTo>
                    <a:pt x="216538" y="293809"/>
                  </a:lnTo>
                  <a:lnTo>
                    <a:pt x="214795" y="294506"/>
                  </a:lnTo>
                  <a:lnTo>
                    <a:pt x="212629" y="293525"/>
                  </a:lnTo>
                  <a:lnTo>
                    <a:pt x="210591" y="294751"/>
                  </a:lnTo>
                  <a:cubicBezTo>
                    <a:pt x="207469" y="295656"/>
                    <a:pt x="204165" y="294772"/>
                    <a:pt x="201053" y="292166"/>
                  </a:cubicBezTo>
                  <a:close/>
                  <a:moveTo>
                    <a:pt x="878864" y="281894"/>
                  </a:moveTo>
                  <a:lnTo>
                    <a:pt x="878294" y="282530"/>
                  </a:lnTo>
                  <a:lnTo>
                    <a:pt x="886994" y="285224"/>
                  </a:lnTo>
                  <a:lnTo>
                    <a:pt x="885542" y="282686"/>
                  </a:lnTo>
                  <a:lnTo>
                    <a:pt x="879716" y="282441"/>
                  </a:lnTo>
                  <a:close/>
                  <a:moveTo>
                    <a:pt x="382870" y="280769"/>
                  </a:moveTo>
                  <a:lnTo>
                    <a:pt x="387507" y="286800"/>
                  </a:lnTo>
                  <a:lnTo>
                    <a:pt x="389023" y="285854"/>
                  </a:lnTo>
                  <a:lnTo>
                    <a:pt x="387813" y="282239"/>
                  </a:lnTo>
                  <a:lnTo>
                    <a:pt x="384177" y="281774"/>
                  </a:lnTo>
                  <a:close/>
                  <a:moveTo>
                    <a:pt x="691008" y="267670"/>
                  </a:moveTo>
                  <a:lnTo>
                    <a:pt x="689999" y="272097"/>
                  </a:lnTo>
                  <a:cubicBezTo>
                    <a:pt x="686417" y="276636"/>
                    <a:pt x="681381" y="277480"/>
                    <a:pt x="676078" y="272761"/>
                  </a:cubicBezTo>
                  <a:lnTo>
                    <a:pt x="673348" y="269514"/>
                  </a:lnTo>
                  <a:lnTo>
                    <a:pt x="671862" y="277971"/>
                  </a:lnTo>
                  <a:lnTo>
                    <a:pt x="667114" y="283160"/>
                  </a:lnTo>
                  <a:lnTo>
                    <a:pt x="681682" y="290399"/>
                  </a:lnTo>
                  <a:cubicBezTo>
                    <a:pt x="693778" y="298924"/>
                    <a:pt x="696624" y="309861"/>
                    <a:pt x="684838" y="315721"/>
                  </a:cubicBezTo>
                  <a:lnTo>
                    <a:pt x="679856" y="317355"/>
                  </a:lnTo>
                  <a:lnTo>
                    <a:pt x="688870" y="322958"/>
                  </a:lnTo>
                  <a:cubicBezTo>
                    <a:pt x="699189" y="330639"/>
                    <a:pt x="702510" y="338773"/>
                    <a:pt x="699123" y="344322"/>
                  </a:cubicBezTo>
                  <a:lnTo>
                    <a:pt x="698009" y="345389"/>
                  </a:lnTo>
                  <a:lnTo>
                    <a:pt x="725213" y="346028"/>
                  </a:lnTo>
                  <a:lnTo>
                    <a:pt x="746302" y="354705"/>
                  </a:lnTo>
                  <a:lnTo>
                    <a:pt x="783172" y="351850"/>
                  </a:lnTo>
                  <a:cubicBezTo>
                    <a:pt x="805094" y="355765"/>
                    <a:pt x="816515" y="369218"/>
                    <a:pt x="803713" y="378288"/>
                  </a:cubicBezTo>
                  <a:lnTo>
                    <a:pt x="803384" y="378457"/>
                  </a:lnTo>
                  <a:lnTo>
                    <a:pt x="813601" y="385557"/>
                  </a:lnTo>
                  <a:lnTo>
                    <a:pt x="815134" y="389741"/>
                  </a:lnTo>
                  <a:lnTo>
                    <a:pt x="818927" y="392848"/>
                  </a:lnTo>
                  <a:lnTo>
                    <a:pt x="819877" y="398975"/>
                  </a:lnTo>
                  <a:lnTo>
                    <a:pt x="832914" y="390839"/>
                  </a:lnTo>
                  <a:cubicBezTo>
                    <a:pt x="847411" y="386286"/>
                    <a:pt x="860997" y="385859"/>
                    <a:pt x="871958" y="387816"/>
                  </a:cubicBezTo>
                  <a:lnTo>
                    <a:pt x="884049" y="391638"/>
                  </a:lnTo>
                  <a:lnTo>
                    <a:pt x="881978" y="387148"/>
                  </a:lnTo>
                  <a:lnTo>
                    <a:pt x="879926" y="372081"/>
                  </a:lnTo>
                  <a:lnTo>
                    <a:pt x="874753" y="374899"/>
                  </a:lnTo>
                  <a:lnTo>
                    <a:pt x="867826" y="368957"/>
                  </a:lnTo>
                  <a:lnTo>
                    <a:pt x="860579" y="380258"/>
                  </a:lnTo>
                  <a:lnTo>
                    <a:pt x="858717" y="379774"/>
                  </a:lnTo>
                  <a:lnTo>
                    <a:pt x="857260" y="381032"/>
                  </a:lnTo>
                  <a:cubicBezTo>
                    <a:pt x="852531" y="383334"/>
                    <a:pt x="846234" y="380033"/>
                    <a:pt x="840840" y="371133"/>
                  </a:cubicBezTo>
                  <a:lnTo>
                    <a:pt x="837020" y="363443"/>
                  </a:lnTo>
                  <a:lnTo>
                    <a:pt x="835321" y="367330"/>
                  </a:lnTo>
                  <a:cubicBezTo>
                    <a:pt x="827822" y="379387"/>
                    <a:pt x="815048" y="369800"/>
                    <a:pt x="810323" y="350208"/>
                  </a:cubicBezTo>
                  <a:lnTo>
                    <a:pt x="810530" y="338248"/>
                  </a:lnTo>
                  <a:lnTo>
                    <a:pt x="809127" y="338305"/>
                  </a:lnTo>
                  <a:lnTo>
                    <a:pt x="808100" y="339933"/>
                  </a:lnTo>
                  <a:cubicBezTo>
                    <a:pt x="804245" y="343511"/>
                    <a:pt x="797260" y="342185"/>
                    <a:pt x="789510" y="335238"/>
                  </a:cubicBezTo>
                  <a:lnTo>
                    <a:pt x="783619" y="328991"/>
                  </a:lnTo>
                  <a:lnTo>
                    <a:pt x="783124" y="333204"/>
                  </a:lnTo>
                  <a:cubicBezTo>
                    <a:pt x="779455" y="346921"/>
                    <a:pt x="764446" y="341463"/>
                    <a:pt x="754227" y="324092"/>
                  </a:cubicBezTo>
                  <a:lnTo>
                    <a:pt x="750733" y="311844"/>
                  </a:lnTo>
                  <a:lnTo>
                    <a:pt x="734545" y="307755"/>
                  </a:lnTo>
                  <a:lnTo>
                    <a:pt x="728653" y="301509"/>
                  </a:lnTo>
                  <a:lnTo>
                    <a:pt x="728159" y="305722"/>
                  </a:lnTo>
                  <a:cubicBezTo>
                    <a:pt x="724490" y="319438"/>
                    <a:pt x="709481" y="313981"/>
                    <a:pt x="699261" y="296610"/>
                  </a:cubicBezTo>
                  <a:close/>
                  <a:moveTo>
                    <a:pt x="587261" y="227566"/>
                  </a:moveTo>
                  <a:lnTo>
                    <a:pt x="584926" y="231107"/>
                  </a:lnTo>
                  <a:lnTo>
                    <a:pt x="582326" y="231286"/>
                  </a:lnTo>
                  <a:lnTo>
                    <a:pt x="580951" y="233218"/>
                  </a:lnTo>
                  <a:lnTo>
                    <a:pt x="576282" y="235602"/>
                  </a:lnTo>
                  <a:lnTo>
                    <a:pt x="586052" y="239744"/>
                  </a:lnTo>
                  <a:cubicBezTo>
                    <a:pt x="597433" y="245740"/>
                    <a:pt x="601971" y="253263"/>
                    <a:pt x="599481" y="259269"/>
                  </a:cubicBezTo>
                  <a:lnTo>
                    <a:pt x="598038" y="261159"/>
                  </a:lnTo>
                  <a:lnTo>
                    <a:pt x="598773" y="263420"/>
                  </a:lnTo>
                  <a:cubicBezTo>
                    <a:pt x="599130" y="269912"/>
                    <a:pt x="592352" y="275504"/>
                    <a:pt x="579628" y="277385"/>
                  </a:cubicBezTo>
                  <a:lnTo>
                    <a:pt x="569035" y="278053"/>
                  </a:lnTo>
                  <a:lnTo>
                    <a:pt x="572650" y="281850"/>
                  </a:lnTo>
                  <a:cubicBezTo>
                    <a:pt x="577722" y="289011"/>
                    <a:pt x="575997" y="295081"/>
                    <a:pt x="569931" y="298860"/>
                  </a:cubicBezTo>
                  <a:lnTo>
                    <a:pt x="560034" y="301983"/>
                  </a:lnTo>
                  <a:lnTo>
                    <a:pt x="566414" y="300770"/>
                  </a:lnTo>
                  <a:lnTo>
                    <a:pt x="570908" y="301509"/>
                  </a:lnTo>
                  <a:lnTo>
                    <a:pt x="596732" y="286922"/>
                  </a:lnTo>
                  <a:cubicBezTo>
                    <a:pt x="605796" y="283180"/>
                    <a:pt x="614629" y="280816"/>
                    <a:pt x="623032" y="279552"/>
                  </a:cubicBezTo>
                  <a:lnTo>
                    <a:pt x="642527" y="281072"/>
                  </a:lnTo>
                  <a:lnTo>
                    <a:pt x="641019" y="279766"/>
                  </a:lnTo>
                  <a:lnTo>
                    <a:pt x="638562" y="271539"/>
                  </a:lnTo>
                  <a:lnTo>
                    <a:pt x="636227" y="275080"/>
                  </a:lnTo>
                  <a:cubicBezTo>
                    <a:pt x="626787" y="285686"/>
                    <a:pt x="615830" y="274066"/>
                    <a:pt x="614505" y="253956"/>
                  </a:cubicBezTo>
                  <a:lnTo>
                    <a:pt x="617714" y="237109"/>
                  </a:lnTo>
                  <a:lnTo>
                    <a:pt x="607616" y="248143"/>
                  </a:lnTo>
                  <a:lnTo>
                    <a:pt x="605864" y="247349"/>
                  </a:lnTo>
                  <a:lnTo>
                    <a:pt x="604215" y="248341"/>
                  </a:lnTo>
                  <a:cubicBezTo>
                    <a:pt x="599163" y="249805"/>
                    <a:pt x="593519" y="245481"/>
                    <a:pt x="589718" y="235793"/>
                  </a:cubicBezTo>
                  <a:close/>
                  <a:moveTo>
                    <a:pt x="150023" y="225190"/>
                  </a:moveTo>
                  <a:lnTo>
                    <a:pt x="144512" y="249384"/>
                  </a:lnTo>
                  <a:cubicBezTo>
                    <a:pt x="142298" y="252189"/>
                    <a:pt x="139636" y="253853"/>
                    <a:pt x="136707" y="254085"/>
                  </a:cubicBezTo>
                  <a:lnTo>
                    <a:pt x="132699" y="252431"/>
                  </a:lnTo>
                  <a:lnTo>
                    <a:pt x="134749" y="255160"/>
                  </a:lnTo>
                  <a:lnTo>
                    <a:pt x="148024" y="250796"/>
                  </a:lnTo>
                  <a:lnTo>
                    <a:pt x="161654" y="252285"/>
                  </a:lnTo>
                  <a:lnTo>
                    <a:pt x="159903" y="247342"/>
                  </a:lnTo>
                  <a:lnTo>
                    <a:pt x="160450" y="238223"/>
                  </a:lnTo>
                  <a:close/>
                  <a:moveTo>
                    <a:pt x="442595" y="221680"/>
                  </a:moveTo>
                  <a:lnTo>
                    <a:pt x="439223" y="224316"/>
                  </a:lnTo>
                  <a:lnTo>
                    <a:pt x="434120" y="225520"/>
                  </a:lnTo>
                  <a:lnTo>
                    <a:pt x="442624" y="231870"/>
                  </a:lnTo>
                  <a:cubicBezTo>
                    <a:pt x="447437" y="236136"/>
                    <a:pt x="450497" y="240366"/>
                    <a:pt x="451874" y="244185"/>
                  </a:cubicBezTo>
                  <a:lnTo>
                    <a:pt x="451122" y="252845"/>
                  </a:lnTo>
                  <a:lnTo>
                    <a:pt x="475994" y="256937"/>
                  </a:lnTo>
                  <a:lnTo>
                    <a:pt x="464428" y="238630"/>
                  </a:lnTo>
                  <a:lnTo>
                    <a:pt x="464520" y="238093"/>
                  </a:lnTo>
                  <a:lnTo>
                    <a:pt x="469993" y="233764"/>
                  </a:lnTo>
                  <a:close/>
                  <a:moveTo>
                    <a:pt x="508924" y="209482"/>
                  </a:moveTo>
                  <a:lnTo>
                    <a:pt x="498836" y="210118"/>
                  </a:lnTo>
                  <a:lnTo>
                    <a:pt x="501469" y="212885"/>
                  </a:lnTo>
                  <a:close/>
                  <a:moveTo>
                    <a:pt x="523637" y="204294"/>
                  </a:moveTo>
                  <a:lnTo>
                    <a:pt x="516595" y="206850"/>
                  </a:lnTo>
                  <a:lnTo>
                    <a:pt x="525768" y="206139"/>
                  </a:lnTo>
                  <a:close/>
                  <a:moveTo>
                    <a:pt x="675814" y="204049"/>
                  </a:moveTo>
                  <a:lnTo>
                    <a:pt x="684576" y="215448"/>
                  </a:lnTo>
                  <a:lnTo>
                    <a:pt x="691811" y="238470"/>
                  </a:lnTo>
                  <a:lnTo>
                    <a:pt x="693756" y="232485"/>
                  </a:lnTo>
                  <a:lnTo>
                    <a:pt x="681196" y="205415"/>
                  </a:lnTo>
                  <a:lnTo>
                    <a:pt x="676869" y="204861"/>
                  </a:lnTo>
                  <a:close/>
                  <a:moveTo>
                    <a:pt x="145877" y="198211"/>
                  </a:moveTo>
                  <a:lnTo>
                    <a:pt x="147371" y="201092"/>
                  </a:lnTo>
                  <a:lnTo>
                    <a:pt x="150894" y="220883"/>
                  </a:lnTo>
                  <a:lnTo>
                    <a:pt x="165878" y="211532"/>
                  </a:lnTo>
                  <a:lnTo>
                    <a:pt x="168098" y="204312"/>
                  </a:lnTo>
                  <a:lnTo>
                    <a:pt x="169909" y="201286"/>
                  </a:lnTo>
                  <a:close/>
                  <a:moveTo>
                    <a:pt x="554254" y="192561"/>
                  </a:moveTo>
                  <a:lnTo>
                    <a:pt x="552769" y="201018"/>
                  </a:lnTo>
                  <a:lnTo>
                    <a:pt x="549784" y="204279"/>
                  </a:lnTo>
                  <a:lnTo>
                    <a:pt x="557974" y="203646"/>
                  </a:lnTo>
                  <a:lnTo>
                    <a:pt x="564045" y="205564"/>
                  </a:lnTo>
                  <a:lnTo>
                    <a:pt x="565985" y="195379"/>
                  </a:lnTo>
                  <a:lnTo>
                    <a:pt x="556984" y="195807"/>
                  </a:lnTo>
                  <a:close/>
                  <a:moveTo>
                    <a:pt x="303750" y="185769"/>
                  </a:moveTo>
                  <a:lnTo>
                    <a:pt x="304231" y="186608"/>
                  </a:lnTo>
                  <a:lnTo>
                    <a:pt x="306893" y="186332"/>
                  </a:lnTo>
                  <a:close/>
                  <a:moveTo>
                    <a:pt x="176937" y="181240"/>
                  </a:moveTo>
                  <a:lnTo>
                    <a:pt x="179365" y="185479"/>
                  </a:lnTo>
                  <a:lnTo>
                    <a:pt x="181421" y="182044"/>
                  </a:lnTo>
                  <a:close/>
                  <a:moveTo>
                    <a:pt x="336089" y="178277"/>
                  </a:moveTo>
                  <a:lnTo>
                    <a:pt x="336116" y="178636"/>
                  </a:lnTo>
                  <a:cubicBezTo>
                    <a:pt x="335516" y="181831"/>
                    <a:pt x="333238" y="184383"/>
                    <a:pt x="329509" y="185986"/>
                  </a:cubicBezTo>
                  <a:lnTo>
                    <a:pt x="317565" y="187277"/>
                  </a:lnTo>
                  <a:lnTo>
                    <a:pt x="339818" y="194550"/>
                  </a:lnTo>
                  <a:lnTo>
                    <a:pt x="353891" y="188115"/>
                  </a:lnTo>
                  <a:lnTo>
                    <a:pt x="357539" y="187737"/>
                  </a:lnTo>
                  <a:close/>
                  <a:moveTo>
                    <a:pt x="723799" y="156092"/>
                  </a:moveTo>
                  <a:lnTo>
                    <a:pt x="721406" y="158373"/>
                  </a:lnTo>
                  <a:lnTo>
                    <a:pt x="717277" y="159347"/>
                  </a:lnTo>
                  <a:lnTo>
                    <a:pt x="724158" y="164484"/>
                  </a:lnTo>
                  <a:cubicBezTo>
                    <a:pt x="728052" y="167936"/>
                    <a:pt x="730529" y="171358"/>
                    <a:pt x="731642" y="174448"/>
                  </a:cubicBezTo>
                  <a:lnTo>
                    <a:pt x="731034" y="181455"/>
                  </a:lnTo>
                  <a:lnTo>
                    <a:pt x="754028" y="185238"/>
                  </a:lnTo>
                  <a:lnTo>
                    <a:pt x="741800" y="169954"/>
                  </a:lnTo>
                  <a:lnTo>
                    <a:pt x="741874" y="169519"/>
                  </a:lnTo>
                  <a:lnTo>
                    <a:pt x="746996" y="166323"/>
                  </a:lnTo>
                  <a:close/>
                  <a:moveTo>
                    <a:pt x="780123" y="145651"/>
                  </a:moveTo>
                  <a:lnTo>
                    <a:pt x="778208" y="146346"/>
                  </a:lnTo>
                  <a:lnTo>
                    <a:pt x="769638" y="146885"/>
                  </a:lnTo>
                  <a:lnTo>
                    <a:pt x="772562" y="149958"/>
                  </a:lnTo>
                  <a:lnTo>
                    <a:pt x="772662" y="150306"/>
                  </a:lnTo>
                  <a:close/>
                  <a:moveTo>
                    <a:pt x="498486" y="139097"/>
                  </a:moveTo>
                  <a:lnTo>
                    <a:pt x="503032" y="140533"/>
                  </a:lnTo>
                  <a:lnTo>
                    <a:pt x="503508" y="139739"/>
                  </a:lnTo>
                  <a:close/>
                  <a:moveTo>
                    <a:pt x="611797" y="127185"/>
                  </a:moveTo>
                  <a:lnTo>
                    <a:pt x="612044" y="127616"/>
                  </a:lnTo>
                  <a:lnTo>
                    <a:pt x="617566" y="128219"/>
                  </a:lnTo>
                  <a:close/>
                  <a:moveTo>
                    <a:pt x="693890" y="126099"/>
                  </a:moveTo>
                  <a:lnTo>
                    <a:pt x="693170" y="127041"/>
                  </a:lnTo>
                  <a:lnTo>
                    <a:pt x="694784" y="127217"/>
                  </a:lnTo>
                  <a:close/>
                  <a:moveTo>
                    <a:pt x="509194" y="123521"/>
                  </a:moveTo>
                  <a:lnTo>
                    <a:pt x="511160" y="126950"/>
                  </a:lnTo>
                  <a:lnTo>
                    <a:pt x="512821" y="124171"/>
                  </a:lnTo>
                  <a:close/>
                  <a:moveTo>
                    <a:pt x="637962" y="121123"/>
                  </a:moveTo>
                  <a:lnTo>
                    <a:pt x="637984" y="121413"/>
                  </a:lnTo>
                  <a:cubicBezTo>
                    <a:pt x="637498" y="123998"/>
                    <a:pt x="635656" y="126064"/>
                    <a:pt x="632639" y="127360"/>
                  </a:cubicBezTo>
                  <a:lnTo>
                    <a:pt x="621114" y="128606"/>
                  </a:lnTo>
                  <a:lnTo>
                    <a:pt x="632002" y="129796"/>
                  </a:lnTo>
                  <a:lnTo>
                    <a:pt x="642654" y="135282"/>
                  </a:lnTo>
                  <a:lnTo>
                    <a:pt x="658361" y="130120"/>
                  </a:lnTo>
                  <a:close/>
                  <a:moveTo>
                    <a:pt x="529791" y="75231"/>
                  </a:moveTo>
                  <a:lnTo>
                    <a:pt x="533944" y="81690"/>
                  </a:lnTo>
                  <a:cubicBezTo>
                    <a:pt x="534237" y="85395"/>
                    <a:pt x="532145" y="88626"/>
                    <a:pt x="527193" y="90582"/>
                  </a:cubicBezTo>
                  <a:lnTo>
                    <a:pt x="523064" y="91556"/>
                  </a:lnTo>
                  <a:lnTo>
                    <a:pt x="529944" y="96693"/>
                  </a:lnTo>
                  <a:cubicBezTo>
                    <a:pt x="533838" y="100145"/>
                    <a:pt x="536316" y="103568"/>
                    <a:pt x="537429" y="106656"/>
                  </a:cubicBezTo>
                  <a:lnTo>
                    <a:pt x="537213" y="109144"/>
                  </a:lnTo>
                  <a:lnTo>
                    <a:pt x="552014" y="120975"/>
                  </a:lnTo>
                  <a:cubicBezTo>
                    <a:pt x="557558" y="126651"/>
                    <a:pt x="561998" y="132568"/>
                    <a:pt x="565483" y="138494"/>
                  </a:cubicBezTo>
                  <a:lnTo>
                    <a:pt x="565796" y="139491"/>
                  </a:lnTo>
                  <a:lnTo>
                    <a:pt x="578300" y="135382"/>
                  </a:lnTo>
                  <a:lnTo>
                    <a:pt x="557168" y="119125"/>
                  </a:lnTo>
                  <a:lnTo>
                    <a:pt x="538607" y="79119"/>
                  </a:lnTo>
                  <a:close/>
                  <a:moveTo>
                    <a:pt x="555748" y="1000"/>
                  </a:moveTo>
                  <a:cubicBezTo>
                    <a:pt x="575587" y="4542"/>
                    <a:pt x="585923" y="16718"/>
                    <a:pt x="574338" y="24927"/>
                  </a:cubicBezTo>
                  <a:lnTo>
                    <a:pt x="570559" y="26856"/>
                  </a:lnTo>
                  <a:lnTo>
                    <a:pt x="578465" y="30208"/>
                  </a:lnTo>
                  <a:cubicBezTo>
                    <a:pt x="587673" y="35059"/>
                    <a:pt x="591345" y="41146"/>
                    <a:pt x="589330" y="46005"/>
                  </a:cubicBezTo>
                  <a:lnTo>
                    <a:pt x="588162" y="47534"/>
                  </a:lnTo>
                  <a:lnTo>
                    <a:pt x="588757" y="49363"/>
                  </a:lnTo>
                  <a:cubicBezTo>
                    <a:pt x="589046" y="54617"/>
                    <a:pt x="583562" y="59141"/>
                    <a:pt x="573267" y="60662"/>
                  </a:cubicBezTo>
                  <a:lnTo>
                    <a:pt x="564697" y="61203"/>
                  </a:lnTo>
                  <a:lnTo>
                    <a:pt x="567622" y="64275"/>
                  </a:lnTo>
                  <a:lnTo>
                    <a:pt x="567998" y="65583"/>
                  </a:lnTo>
                  <a:lnTo>
                    <a:pt x="582465" y="60829"/>
                  </a:lnTo>
                  <a:cubicBezTo>
                    <a:pt x="592757" y="60169"/>
                    <a:pt x="602100" y="61439"/>
                    <a:pt x="610015" y="63838"/>
                  </a:cubicBezTo>
                  <a:lnTo>
                    <a:pt x="623065" y="70559"/>
                  </a:lnTo>
                  <a:lnTo>
                    <a:pt x="645002" y="56869"/>
                  </a:lnTo>
                  <a:cubicBezTo>
                    <a:pt x="684360" y="44508"/>
                    <a:pt x="716305" y="65746"/>
                    <a:pt x="698927" y="78059"/>
                  </a:cubicBezTo>
                  <a:lnTo>
                    <a:pt x="695149" y="79988"/>
                  </a:lnTo>
                  <a:lnTo>
                    <a:pt x="703054" y="83340"/>
                  </a:lnTo>
                  <a:cubicBezTo>
                    <a:pt x="707658" y="85766"/>
                    <a:pt x="710878" y="88500"/>
                    <a:pt x="712696" y="91236"/>
                  </a:cubicBezTo>
                  <a:lnTo>
                    <a:pt x="713554" y="96782"/>
                  </a:lnTo>
                  <a:lnTo>
                    <a:pt x="725353" y="89419"/>
                  </a:lnTo>
                  <a:cubicBezTo>
                    <a:pt x="764712" y="77058"/>
                    <a:pt x="796656" y="98296"/>
                    <a:pt x="779279" y="110609"/>
                  </a:cubicBezTo>
                  <a:lnTo>
                    <a:pt x="775501" y="112538"/>
                  </a:lnTo>
                  <a:lnTo>
                    <a:pt x="783406" y="115890"/>
                  </a:lnTo>
                  <a:cubicBezTo>
                    <a:pt x="792614" y="120741"/>
                    <a:pt x="796286" y="126828"/>
                    <a:pt x="794272" y="131688"/>
                  </a:cubicBezTo>
                  <a:lnTo>
                    <a:pt x="793104" y="133216"/>
                  </a:lnTo>
                  <a:lnTo>
                    <a:pt x="793698" y="135047"/>
                  </a:lnTo>
                  <a:cubicBezTo>
                    <a:pt x="793842" y="137673"/>
                    <a:pt x="792544" y="140117"/>
                    <a:pt x="789922" y="142095"/>
                  </a:cubicBezTo>
                  <a:lnTo>
                    <a:pt x="784009" y="144240"/>
                  </a:lnTo>
                  <a:lnTo>
                    <a:pt x="817487" y="141648"/>
                  </a:lnTo>
                  <a:cubicBezTo>
                    <a:pt x="837327" y="145190"/>
                    <a:pt x="847663" y="157366"/>
                    <a:pt x="836078" y="165574"/>
                  </a:cubicBezTo>
                  <a:lnTo>
                    <a:pt x="832299" y="167503"/>
                  </a:lnTo>
                  <a:lnTo>
                    <a:pt x="840205" y="170855"/>
                  </a:lnTo>
                  <a:cubicBezTo>
                    <a:pt x="849413" y="175706"/>
                    <a:pt x="853084" y="181793"/>
                    <a:pt x="851070" y="186653"/>
                  </a:cubicBezTo>
                  <a:lnTo>
                    <a:pt x="849902" y="188182"/>
                  </a:lnTo>
                  <a:lnTo>
                    <a:pt x="850497" y="190011"/>
                  </a:lnTo>
                  <a:cubicBezTo>
                    <a:pt x="850786" y="195264"/>
                    <a:pt x="845302" y="199788"/>
                    <a:pt x="835007" y="201310"/>
                  </a:cubicBezTo>
                  <a:lnTo>
                    <a:pt x="826437" y="201851"/>
                  </a:lnTo>
                  <a:lnTo>
                    <a:pt x="829361" y="204923"/>
                  </a:lnTo>
                  <a:cubicBezTo>
                    <a:pt x="837568" y="216510"/>
                    <a:pt x="823778" y="224567"/>
                    <a:pt x="803887" y="221329"/>
                  </a:cubicBezTo>
                  <a:lnTo>
                    <a:pt x="774704" y="208457"/>
                  </a:lnTo>
                  <a:lnTo>
                    <a:pt x="769044" y="213339"/>
                  </a:lnTo>
                  <a:lnTo>
                    <a:pt x="764915" y="214312"/>
                  </a:lnTo>
                  <a:lnTo>
                    <a:pt x="771795" y="219450"/>
                  </a:lnTo>
                  <a:cubicBezTo>
                    <a:pt x="779584" y="226354"/>
                    <a:pt x="781701" y="233140"/>
                    <a:pt x="778587" y="237380"/>
                  </a:cubicBezTo>
                  <a:lnTo>
                    <a:pt x="777089" y="238587"/>
                  </a:lnTo>
                  <a:lnTo>
                    <a:pt x="777231" y="240506"/>
                  </a:lnTo>
                  <a:cubicBezTo>
                    <a:pt x="776746" y="243091"/>
                    <a:pt x="774903" y="245156"/>
                    <a:pt x="771886" y="246453"/>
                  </a:cubicBezTo>
                  <a:lnTo>
                    <a:pt x="765955" y="247094"/>
                  </a:lnTo>
                  <a:lnTo>
                    <a:pt x="787789" y="254322"/>
                  </a:lnTo>
                  <a:lnTo>
                    <a:pt x="779037" y="235458"/>
                  </a:lnTo>
                  <a:lnTo>
                    <a:pt x="779213" y="235054"/>
                  </a:lnTo>
                  <a:cubicBezTo>
                    <a:pt x="795181" y="225417"/>
                    <a:pt x="810593" y="221108"/>
                    <a:pt x="824316" y="220230"/>
                  </a:cubicBezTo>
                  <a:lnTo>
                    <a:pt x="828305" y="220886"/>
                  </a:lnTo>
                  <a:lnTo>
                    <a:pt x="870125" y="203064"/>
                  </a:lnTo>
                  <a:cubicBezTo>
                    <a:pt x="910921" y="196929"/>
                    <a:pt x="939203" y="222845"/>
                    <a:pt x="920131" y="232327"/>
                  </a:cubicBezTo>
                  <a:lnTo>
                    <a:pt x="916100" y="233649"/>
                  </a:lnTo>
                  <a:lnTo>
                    <a:pt x="923394" y="238182"/>
                  </a:lnTo>
                  <a:cubicBezTo>
                    <a:pt x="931742" y="244397"/>
                    <a:pt x="934430" y="250978"/>
                    <a:pt x="931689" y="255467"/>
                  </a:cubicBezTo>
                  <a:lnTo>
                    <a:pt x="930488" y="256617"/>
                  </a:lnTo>
                  <a:lnTo>
                    <a:pt x="960426" y="258950"/>
                  </a:lnTo>
                  <a:cubicBezTo>
                    <a:pt x="974716" y="263873"/>
                    <a:pt x="982976" y="272768"/>
                    <a:pt x="980849" y="279575"/>
                  </a:cubicBezTo>
                  <a:lnTo>
                    <a:pt x="978286" y="282198"/>
                  </a:lnTo>
                  <a:lnTo>
                    <a:pt x="1002874" y="279391"/>
                  </a:lnTo>
                  <a:cubicBezTo>
                    <a:pt x="1022830" y="282209"/>
                    <a:pt x="1033602" y="294000"/>
                    <a:pt x="1022323" y="302625"/>
                  </a:cubicBezTo>
                  <a:lnTo>
                    <a:pt x="1018617" y="304690"/>
                  </a:lnTo>
                  <a:lnTo>
                    <a:pt x="1026639" y="307752"/>
                  </a:lnTo>
                  <a:cubicBezTo>
                    <a:pt x="1036019" y="312265"/>
                    <a:pt x="1039909" y="318214"/>
                    <a:pt x="1038073" y="323144"/>
                  </a:cubicBezTo>
                  <a:lnTo>
                    <a:pt x="1036961" y="324714"/>
                  </a:lnTo>
                  <a:lnTo>
                    <a:pt x="1037622" y="326521"/>
                  </a:lnTo>
                  <a:cubicBezTo>
                    <a:pt x="1038101" y="331759"/>
                    <a:pt x="1032787" y="336480"/>
                    <a:pt x="1022553" y="338376"/>
                  </a:cubicBezTo>
                  <a:lnTo>
                    <a:pt x="1014008" y="339228"/>
                  </a:lnTo>
                  <a:lnTo>
                    <a:pt x="1017043" y="342192"/>
                  </a:lnTo>
                  <a:cubicBezTo>
                    <a:pt x="1019199" y="345012"/>
                    <a:pt x="1019972" y="347662"/>
                    <a:pt x="1019608" y="350011"/>
                  </a:cubicBezTo>
                  <a:lnTo>
                    <a:pt x="1019343" y="350385"/>
                  </a:lnTo>
                  <a:lnTo>
                    <a:pt x="1046829" y="343706"/>
                  </a:lnTo>
                  <a:cubicBezTo>
                    <a:pt x="1088078" y="344336"/>
                    <a:pt x="1111733" y="374534"/>
                    <a:pt x="1091367" y="380764"/>
                  </a:cubicBezTo>
                  <a:lnTo>
                    <a:pt x="1087174" y="381408"/>
                  </a:lnTo>
                  <a:lnTo>
                    <a:pt x="1093626" y="387075"/>
                  </a:lnTo>
                  <a:cubicBezTo>
                    <a:pt x="1100844" y="394573"/>
                    <a:pt x="1102418" y="401505"/>
                    <a:pt x="1098979" y="405485"/>
                  </a:cubicBezTo>
                  <a:lnTo>
                    <a:pt x="1097390" y="406570"/>
                  </a:lnTo>
                  <a:lnTo>
                    <a:pt x="1097379" y="408494"/>
                  </a:lnTo>
                  <a:cubicBezTo>
                    <a:pt x="1096004" y="413571"/>
                    <a:pt x="1089376" y="416145"/>
                    <a:pt x="1079124" y="414354"/>
                  </a:cubicBezTo>
                  <a:lnTo>
                    <a:pt x="1070819" y="412176"/>
                  </a:lnTo>
                  <a:lnTo>
                    <a:pt x="1072630" y="416011"/>
                  </a:lnTo>
                  <a:cubicBezTo>
                    <a:pt x="1078857" y="436379"/>
                    <a:pt x="1040592" y="433660"/>
                    <a:pt x="1016999" y="399819"/>
                  </a:cubicBezTo>
                  <a:lnTo>
                    <a:pt x="1001525" y="358106"/>
                  </a:lnTo>
                  <a:lnTo>
                    <a:pt x="992182" y="359513"/>
                  </a:lnTo>
                  <a:cubicBezTo>
                    <a:pt x="982184" y="358256"/>
                    <a:pt x="970559" y="354233"/>
                    <a:pt x="959257" y="346401"/>
                  </a:cubicBezTo>
                  <a:lnTo>
                    <a:pt x="950502" y="336239"/>
                  </a:lnTo>
                  <a:lnTo>
                    <a:pt x="934684" y="335575"/>
                  </a:lnTo>
                  <a:lnTo>
                    <a:pt x="932320" y="334058"/>
                  </a:lnTo>
                  <a:lnTo>
                    <a:pt x="934618" y="343091"/>
                  </a:lnTo>
                  <a:lnTo>
                    <a:pt x="930265" y="345346"/>
                  </a:lnTo>
                  <a:lnTo>
                    <a:pt x="958634" y="364412"/>
                  </a:lnTo>
                  <a:cubicBezTo>
                    <a:pt x="971999" y="379496"/>
                    <a:pt x="972555" y="395458"/>
                    <a:pt x="958376" y="394711"/>
                  </a:cubicBezTo>
                  <a:lnTo>
                    <a:pt x="954216" y="393881"/>
                  </a:lnTo>
                  <a:lnTo>
                    <a:pt x="957775" y="400383"/>
                  </a:lnTo>
                  <a:lnTo>
                    <a:pt x="960768" y="397795"/>
                  </a:lnTo>
                  <a:cubicBezTo>
                    <a:pt x="967340" y="393351"/>
                    <a:pt x="974944" y="389367"/>
                    <a:pt x="983680" y="386100"/>
                  </a:cubicBezTo>
                  <a:lnTo>
                    <a:pt x="984105" y="386214"/>
                  </a:lnTo>
                  <a:cubicBezTo>
                    <a:pt x="996004" y="400577"/>
                    <a:pt x="1002551" y="415179"/>
                    <a:pt x="1005455" y="428620"/>
                  </a:cubicBezTo>
                  <a:lnTo>
                    <a:pt x="1005112" y="452776"/>
                  </a:lnTo>
                  <a:lnTo>
                    <a:pt x="1022492" y="437334"/>
                  </a:lnTo>
                  <a:lnTo>
                    <a:pt x="1022932" y="437337"/>
                  </a:lnTo>
                  <a:cubicBezTo>
                    <a:pt x="1038064" y="448241"/>
                    <a:pt x="1048075" y="460726"/>
                    <a:pt x="1054269" y="473003"/>
                  </a:cubicBezTo>
                  <a:lnTo>
                    <a:pt x="1059349" y="493739"/>
                  </a:lnTo>
                  <a:lnTo>
                    <a:pt x="1060967" y="492301"/>
                  </a:lnTo>
                  <a:lnTo>
                    <a:pt x="1061408" y="492304"/>
                  </a:lnTo>
                  <a:lnTo>
                    <a:pt x="1075993" y="505584"/>
                  </a:lnTo>
                  <a:lnTo>
                    <a:pt x="1070401" y="482935"/>
                  </a:lnTo>
                  <a:cubicBezTo>
                    <a:pt x="1070194" y="469185"/>
                    <a:pt x="1073273" y="453482"/>
                    <a:pt x="1081620" y="436803"/>
                  </a:cubicBezTo>
                  <a:lnTo>
                    <a:pt x="1082010" y="436595"/>
                  </a:lnTo>
                  <a:cubicBezTo>
                    <a:pt x="1155984" y="446264"/>
                    <a:pt x="1169856" y="517059"/>
                    <a:pt x="1142700" y="508751"/>
                  </a:cubicBezTo>
                  <a:lnTo>
                    <a:pt x="1138865" y="506940"/>
                  </a:lnTo>
                  <a:lnTo>
                    <a:pt x="1141043" y="515246"/>
                  </a:lnTo>
                  <a:cubicBezTo>
                    <a:pt x="1142830" y="525498"/>
                    <a:pt x="1140255" y="532124"/>
                    <a:pt x="1135179" y="533500"/>
                  </a:cubicBezTo>
                  <a:lnTo>
                    <a:pt x="1133254" y="533510"/>
                  </a:lnTo>
                  <a:lnTo>
                    <a:pt x="1132170" y="535099"/>
                  </a:lnTo>
                  <a:lnTo>
                    <a:pt x="1117250" y="530758"/>
                  </a:lnTo>
                  <a:lnTo>
                    <a:pt x="1126232" y="538935"/>
                  </a:lnTo>
                  <a:lnTo>
                    <a:pt x="1133044" y="551212"/>
                  </a:lnTo>
                  <a:lnTo>
                    <a:pt x="1164352" y="549405"/>
                  </a:lnTo>
                  <a:lnTo>
                    <a:pt x="1164506" y="549169"/>
                  </a:lnTo>
                  <a:cubicBezTo>
                    <a:pt x="1181883" y="542396"/>
                    <a:pt x="1197804" y="540778"/>
                    <a:pt x="1211476" y="542252"/>
                  </a:cubicBezTo>
                  <a:cubicBezTo>
                    <a:pt x="1252491" y="546673"/>
                    <a:pt x="1273269" y="578919"/>
                    <a:pt x="1252416" y="583249"/>
                  </a:cubicBezTo>
                  <a:lnTo>
                    <a:pt x="1248182" y="583505"/>
                  </a:lnTo>
                  <a:lnTo>
                    <a:pt x="1254086" y="589741"/>
                  </a:lnTo>
                  <a:cubicBezTo>
                    <a:pt x="1260584" y="597871"/>
                    <a:pt x="1261513" y="604919"/>
                    <a:pt x="1257722" y="608565"/>
                  </a:cubicBezTo>
                  <a:lnTo>
                    <a:pt x="1256039" y="609499"/>
                  </a:lnTo>
                  <a:lnTo>
                    <a:pt x="1255852" y="611415"/>
                  </a:lnTo>
                  <a:cubicBezTo>
                    <a:pt x="1254015" y="616343"/>
                    <a:pt x="1247180" y="618296"/>
                    <a:pt x="1237136" y="615570"/>
                  </a:cubicBezTo>
                  <a:lnTo>
                    <a:pt x="1229066" y="612637"/>
                  </a:lnTo>
                  <a:lnTo>
                    <a:pt x="1230516" y="616623"/>
                  </a:lnTo>
                  <a:cubicBezTo>
                    <a:pt x="1231238" y="620098"/>
                    <a:pt x="1230787" y="622821"/>
                    <a:pt x="1229441" y="624781"/>
                  </a:cubicBezTo>
                  <a:lnTo>
                    <a:pt x="1224900" y="627298"/>
                  </a:lnTo>
                  <a:lnTo>
                    <a:pt x="1228328" y="632404"/>
                  </a:lnTo>
                  <a:lnTo>
                    <a:pt x="1230191" y="640011"/>
                  </a:lnTo>
                  <a:lnTo>
                    <a:pt x="1271938" y="633862"/>
                  </a:lnTo>
                  <a:cubicBezTo>
                    <a:pt x="1312954" y="638284"/>
                    <a:pt x="1333732" y="670529"/>
                    <a:pt x="1312879" y="674859"/>
                  </a:cubicBezTo>
                  <a:lnTo>
                    <a:pt x="1308645" y="675115"/>
                  </a:lnTo>
                  <a:lnTo>
                    <a:pt x="1314548" y="681351"/>
                  </a:lnTo>
                  <a:cubicBezTo>
                    <a:pt x="1321046" y="689481"/>
                    <a:pt x="1321975" y="696528"/>
                    <a:pt x="1318185" y="700176"/>
                  </a:cubicBezTo>
                  <a:lnTo>
                    <a:pt x="1316501" y="701110"/>
                  </a:lnTo>
                  <a:lnTo>
                    <a:pt x="1316315" y="703025"/>
                  </a:lnTo>
                  <a:cubicBezTo>
                    <a:pt x="1314477" y="707954"/>
                    <a:pt x="1307642" y="709906"/>
                    <a:pt x="1297598" y="707181"/>
                  </a:cubicBezTo>
                  <a:lnTo>
                    <a:pt x="1289528" y="704246"/>
                  </a:lnTo>
                  <a:lnTo>
                    <a:pt x="1290979" y="708232"/>
                  </a:lnTo>
                  <a:lnTo>
                    <a:pt x="1288378" y="715566"/>
                  </a:lnTo>
                  <a:lnTo>
                    <a:pt x="1295757" y="714479"/>
                  </a:lnTo>
                  <a:cubicBezTo>
                    <a:pt x="1329936" y="718163"/>
                    <a:pt x="1350062" y="741171"/>
                    <a:pt x="1343753" y="751243"/>
                  </a:cubicBezTo>
                  <a:lnTo>
                    <a:pt x="1341992" y="752300"/>
                  </a:lnTo>
                  <a:lnTo>
                    <a:pt x="1367789" y="769621"/>
                  </a:lnTo>
                  <a:cubicBezTo>
                    <a:pt x="1381162" y="784700"/>
                    <a:pt x="1381725" y="800661"/>
                    <a:pt x="1367545" y="799920"/>
                  </a:cubicBezTo>
                  <a:lnTo>
                    <a:pt x="1363385" y="799091"/>
                  </a:lnTo>
                  <a:lnTo>
                    <a:pt x="1367510" y="806623"/>
                  </a:lnTo>
                  <a:cubicBezTo>
                    <a:pt x="1371729" y="816137"/>
                    <a:pt x="1370836" y="823189"/>
                    <a:pt x="1366243" y="825754"/>
                  </a:cubicBezTo>
                  <a:lnTo>
                    <a:pt x="1364378" y="826230"/>
                  </a:lnTo>
                  <a:lnTo>
                    <a:pt x="1363711" y="828034"/>
                  </a:lnTo>
                  <a:cubicBezTo>
                    <a:pt x="1360682" y="832334"/>
                    <a:pt x="1353575" y="832486"/>
                    <a:pt x="1344553" y="827298"/>
                  </a:cubicBezTo>
                  <a:lnTo>
                    <a:pt x="1337492" y="822409"/>
                  </a:lnTo>
                  <a:lnTo>
                    <a:pt x="1337882" y="826633"/>
                  </a:lnTo>
                  <a:cubicBezTo>
                    <a:pt x="1337140" y="840813"/>
                    <a:pt x="1321324" y="838587"/>
                    <a:pt x="1307724" y="823716"/>
                  </a:cubicBezTo>
                  <a:lnTo>
                    <a:pt x="1293185" y="796245"/>
                  </a:lnTo>
                  <a:lnTo>
                    <a:pt x="1284886" y="793691"/>
                  </a:lnTo>
                  <a:cubicBezTo>
                    <a:pt x="1276420" y="788226"/>
                    <a:pt x="1267686" y="779564"/>
                    <a:pt x="1260892" y="767608"/>
                  </a:cubicBezTo>
                  <a:lnTo>
                    <a:pt x="1255639" y="748106"/>
                  </a:lnTo>
                  <a:lnTo>
                    <a:pt x="1255183" y="775399"/>
                  </a:lnTo>
                  <a:lnTo>
                    <a:pt x="1250471" y="783168"/>
                  </a:lnTo>
                  <a:lnTo>
                    <a:pt x="1276063" y="792667"/>
                  </a:lnTo>
                  <a:lnTo>
                    <a:pt x="1277796" y="791897"/>
                  </a:lnTo>
                  <a:lnTo>
                    <a:pt x="1278198" y="792080"/>
                  </a:lnTo>
                  <a:lnTo>
                    <a:pt x="1280624" y="797623"/>
                  </a:lnTo>
                  <a:lnTo>
                    <a:pt x="1302443" y="821773"/>
                  </a:lnTo>
                  <a:cubicBezTo>
                    <a:pt x="1307592" y="831645"/>
                    <a:pt x="1309250" y="840897"/>
                    <a:pt x="1307745" y="847106"/>
                  </a:cubicBezTo>
                  <a:lnTo>
                    <a:pt x="1296334" y="853016"/>
                  </a:lnTo>
                  <a:lnTo>
                    <a:pt x="1312846" y="874726"/>
                  </a:lnTo>
                  <a:lnTo>
                    <a:pt x="1321444" y="870906"/>
                  </a:lnTo>
                  <a:lnTo>
                    <a:pt x="1321845" y="871088"/>
                  </a:lnTo>
                  <a:cubicBezTo>
                    <a:pt x="1326533" y="879149"/>
                    <a:pt x="1329892" y="887049"/>
                    <a:pt x="1332160" y="894651"/>
                  </a:cubicBezTo>
                  <a:lnTo>
                    <a:pt x="1332522" y="896735"/>
                  </a:lnTo>
                  <a:lnTo>
                    <a:pt x="1338793" y="895812"/>
                  </a:lnTo>
                  <a:lnTo>
                    <a:pt x="1326658" y="857884"/>
                  </a:lnTo>
                  <a:lnTo>
                    <a:pt x="1326882" y="857504"/>
                  </a:lnTo>
                  <a:cubicBezTo>
                    <a:pt x="1343925" y="849928"/>
                    <a:pt x="1359754" y="847571"/>
                    <a:pt x="1373480" y="848407"/>
                  </a:cubicBezTo>
                  <a:cubicBezTo>
                    <a:pt x="1414658" y="850914"/>
                    <a:pt x="1436914" y="882158"/>
                    <a:pt x="1416285" y="887455"/>
                  </a:cubicBezTo>
                  <a:lnTo>
                    <a:pt x="1412067" y="887907"/>
                  </a:lnTo>
                  <a:lnTo>
                    <a:pt x="1418255" y="893861"/>
                  </a:lnTo>
                  <a:cubicBezTo>
                    <a:pt x="1425124" y="901680"/>
                    <a:pt x="1426380" y="908676"/>
                    <a:pt x="1422764" y="912497"/>
                  </a:cubicBezTo>
                  <a:lnTo>
                    <a:pt x="1421126" y="913507"/>
                  </a:lnTo>
                  <a:lnTo>
                    <a:pt x="1421029" y="915430"/>
                  </a:lnTo>
                  <a:lnTo>
                    <a:pt x="1418593" y="917539"/>
                  </a:lnTo>
                  <a:lnTo>
                    <a:pt x="1423885" y="923721"/>
                  </a:lnTo>
                  <a:cubicBezTo>
                    <a:pt x="1425552" y="929890"/>
                    <a:pt x="1422982" y="934912"/>
                    <a:pt x="1415302" y="936507"/>
                  </a:cubicBezTo>
                  <a:lnTo>
                    <a:pt x="1410623" y="936789"/>
                  </a:lnTo>
                  <a:lnTo>
                    <a:pt x="1417146" y="943680"/>
                  </a:lnTo>
                  <a:cubicBezTo>
                    <a:pt x="1420737" y="948171"/>
                    <a:pt x="1422788" y="952364"/>
                    <a:pt x="1423419" y="955938"/>
                  </a:cubicBezTo>
                  <a:lnTo>
                    <a:pt x="1422543" y="959253"/>
                  </a:lnTo>
                  <a:lnTo>
                    <a:pt x="1427224" y="958339"/>
                  </a:lnTo>
                  <a:cubicBezTo>
                    <a:pt x="1468402" y="960846"/>
                    <a:pt x="1490659" y="992090"/>
                    <a:pt x="1470030" y="997387"/>
                  </a:cubicBezTo>
                  <a:lnTo>
                    <a:pt x="1465812" y="997839"/>
                  </a:lnTo>
                  <a:lnTo>
                    <a:pt x="1471999" y="1003793"/>
                  </a:lnTo>
                  <a:lnTo>
                    <a:pt x="1472601" y="1004846"/>
                  </a:lnTo>
                  <a:lnTo>
                    <a:pt x="1473865" y="1005285"/>
                  </a:lnTo>
                  <a:cubicBezTo>
                    <a:pt x="1492389" y="1017643"/>
                    <a:pt x="1497472" y="1034543"/>
                    <a:pt x="1482111" y="1037733"/>
                  </a:cubicBezTo>
                  <a:lnTo>
                    <a:pt x="1477432" y="1038015"/>
                  </a:lnTo>
                  <a:lnTo>
                    <a:pt x="1483956" y="1044905"/>
                  </a:lnTo>
                  <a:lnTo>
                    <a:pt x="1486089" y="1049075"/>
                  </a:lnTo>
                  <a:lnTo>
                    <a:pt x="1495623" y="1055603"/>
                  </a:lnTo>
                  <a:cubicBezTo>
                    <a:pt x="1503756" y="1064389"/>
                    <a:pt x="1504163" y="1073524"/>
                    <a:pt x="1493848" y="1076173"/>
                  </a:cubicBezTo>
                  <a:lnTo>
                    <a:pt x="1489630" y="1076625"/>
                  </a:lnTo>
                  <a:lnTo>
                    <a:pt x="1495817" y="1082579"/>
                  </a:lnTo>
                  <a:cubicBezTo>
                    <a:pt x="1499252" y="1086488"/>
                    <a:pt x="1501284" y="1090193"/>
                    <a:pt x="1502004" y="1093396"/>
                  </a:cubicBezTo>
                  <a:lnTo>
                    <a:pt x="1501473" y="1095872"/>
                  </a:lnTo>
                  <a:lnTo>
                    <a:pt x="1517013" y="1114027"/>
                  </a:lnTo>
                  <a:cubicBezTo>
                    <a:pt x="1517846" y="1117111"/>
                    <a:pt x="1517621" y="1119909"/>
                    <a:pt x="1516227" y="1122135"/>
                  </a:cubicBezTo>
                  <a:lnTo>
                    <a:pt x="1514536" y="1123150"/>
                  </a:lnTo>
                  <a:lnTo>
                    <a:pt x="1536585" y="1136279"/>
                  </a:lnTo>
                  <a:cubicBezTo>
                    <a:pt x="1557151" y="1154406"/>
                    <a:pt x="1560142" y="1176842"/>
                    <a:pt x="1542515" y="1175921"/>
                  </a:cubicBezTo>
                  <a:lnTo>
                    <a:pt x="1537919" y="1175006"/>
                  </a:lnTo>
                  <a:lnTo>
                    <a:pt x="1542478" y="1183328"/>
                  </a:lnTo>
                  <a:cubicBezTo>
                    <a:pt x="1547138" y="1193840"/>
                    <a:pt x="1546152" y="1201633"/>
                    <a:pt x="1541077" y="1204467"/>
                  </a:cubicBezTo>
                  <a:lnTo>
                    <a:pt x="1539017" y="1204993"/>
                  </a:lnTo>
                  <a:lnTo>
                    <a:pt x="1538280" y="1206986"/>
                  </a:lnTo>
                  <a:cubicBezTo>
                    <a:pt x="1534932" y="1211738"/>
                    <a:pt x="1527079" y="1211905"/>
                    <a:pt x="1517109" y="1206173"/>
                  </a:cubicBezTo>
                  <a:lnTo>
                    <a:pt x="1509309" y="1200771"/>
                  </a:lnTo>
                  <a:lnTo>
                    <a:pt x="1509740" y="1205439"/>
                  </a:lnTo>
                  <a:lnTo>
                    <a:pt x="1504257" y="1210481"/>
                  </a:lnTo>
                  <a:lnTo>
                    <a:pt x="1515289" y="1236093"/>
                  </a:lnTo>
                  <a:lnTo>
                    <a:pt x="1549074" y="1229498"/>
                  </a:lnTo>
                  <a:cubicBezTo>
                    <a:pt x="1594574" y="1232268"/>
                    <a:pt x="1619167" y="1266792"/>
                    <a:pt x="1596372" y="1272645"/>
                  </a:cubicBezTo>
                  <a:lnTo>
                    <a:pt x="1591712" y="1273145"/>
                  </a:lnTo>
                  <a:lnTo>
                    <a:pt x="1598549" y="1279723"/>
                  </a:lnTo>
                  <a:cubicBezTo>
                    <a:pt x="1606139" y="1288363"/>
                    <a:pt x="1607527" y="1296094"/>
                    <a:pt x="1603531" y="1300315"/>
                  </a:cubicBezTo>
                  <a:lnTo>
                    <a:pt x="1601722" y="1301432"/>
                  </a:lnTo>
                  <a:lnTo>
                    <a:pt x="1601614" y="1303556"/>
                  </a:lnTo>
                  <a:cubicBezTo>
                    <a:pt x="1599839" y="1309091"/>
                    <a:pt x="1592395" y="1311598"/>
                    <a:pt x="1581168" y="1309106"/>
                  </a:cubicBezTo>
                  <a:lnTo>
                    <a:pt x="1572110" y="1306283"/>
                  </a:lnTo>
                  <a:lnTo>
                    <a:pt x="1573916" y="1310608"/>
                  </a:lnTo>
                  <a:cubicBezTo>
                    <a:pt x="1575866" y="1318207"/>
                    <a:pt x="1572487" y="1322725"/>
                    <a:pt x="1566215" y="1323944"/>
                  </a:cubicBezTo>
                  <a:lnTo>
                    <a:pt x="1550032" y="1319777"/>
                  </a:lnTo>
                  <a:lnTo>
                    <a:pt x="1563729" y="1359703"/>
                  </a:lnTo>
                  <a:lnTo>
                    <a:pt x="1608460" y="1350970"/>
                  </a:lnTo>
                  <a:cubicBezTo>
                    <a:pt x="1653960" y="1353741"/>
                    <a:pt x="1678554" y="1388264"/>
                    <a:pt x="1655758" y="1394116"/>
                  </a:cubicBezTo>
                  <a:lnTo>
                    <a:pt x="1651098" y="1394616"/>
                  </a:lnTo>
                  <a:lnTo>
                    <a:pt x="1657935" y="1401196"/>
                  </a:lnTo>
                  <a:cubicBezTo>
                    <a:pt x="1665525" y="1409835"/>
                    <a:pt x="1666913" y="1417567"/>
                    <a:pt x="1662917" y="1421788"/>
                  </a:cubicBezTo>
                  <a:lnTo>
                    <a:pt x="1661108" y="1422905"/>
                  </a:lnTo>
                  <a:lnTo>
                    <a:pt x="1661000" y="1425028"/>
                  </a:lnTo>
                  <a:cubicBezTo>
                    <a:pt x="1659225" y="1430563"/>
                    <a:pt x="1651781" y="1433070"/>
                    <a:pt x="1640554" y="1430578"/>
                  </a:cubicBezTo>
                  <a:lnTo>
                    <a:pt x="1631496" y="1427755"/>
                  </a:lnTo>
                  <a:lnTo>
                    <a:pt x="1633302" y="1432080"/>
                  </a:lnTo>
                  <a:lnTo>
                    <a:pt x="1632765" y="1438418"/>
                  </a:lnTo>
                  <a:lnTo>
                    <a:pt x="1634779" y="1438025"/>
                  </a:lnTo>
                  <a:cubicBezTo>
                    <a:pt x="1680279" y="1440796"/>
                    <a:pt x="1704872" y="1475320"/>
                    <a:pt x="1682076" y="1481172"/>
                  </a:cubicBezTo>
                  <a:lnTo>
                    <a:pt x="1677417" y="1481672"/>
                  </a:lnTo>
                  <a:lnTo>
                    <a:pt x="1684254" y="1488251"/>
                  </a:lnTo>
                  <a:cubicBezTo>
                    <a:pt x="1691844" y="1496891"/>
                    <a:pt x="1693232" y="1504622"/>
                    <a:pt x="1689236" y="1508843"/>
                  </a:cubicBezTo>
                  <a:lnTo>
                    <a:pt x="1687427" y="1509960"/>
                  </a:lnTo>
                  <a:lnTo>
                    <a:pt x="1687319" y="1512083"/>
                  </a:lnTo>
                  <a:cubicBezTo>
                    <a:pt x="1685544" y="1517618"/>
                    <a:pt x="1678100" y="1520125"/>
                    <a:pt x="1666873" y="1517634"/>
                  </a:cubicBezTo>
                  <a:lnTo>
                    <a:pt x="1657815" y="1514810"/>
                  </a:lnTo>
                  <a:lnTo>
                    <a:pt x="1659621" y="1519135"/>
                  </a:lnTo>
                  <a:lnTo>
                    <a:pt x="1659297" y="1522952"/>
                  </a:lnTo>
                  <a:lnTo>
                    <a:pt x="1683957" y="1535586"/>
                  </a:lnTo>
                  <a:cubicBezTo>
                    <a:pt x="1705634" y="1552369"/>
                    <a:pt x="1710045" y="1574570"/>
                    <a:pt x="1692396" y="1574772"/>
                  </a:cubicBezTo>
                  <a:lnTo>
                    <a:pt x="1687750" y="1574151"/>
                  </a:lnTo>
                  <a:lnTo>
                    <a:pt x="1692829" y="1582166"/>
                  </a:lnTo>
                  <a:cubicBezTo>
                    <a:pt x="1698149" y="1592362"/>
                    <a:pt x="1697660" y="1600201"/>
                    <a:pt x="1692776" y="1603352"/>
                  </a:cubicBezTo>
                  <a:lnTo>
                    <a:pt x="1690753" y="1604007"/>
                  </a:lnTo>
                  <a:lnTo>
                    <a:pt x="1690144" y="1606044"/>
                  </a:lnTo>
                  <a:cubicBezTo>
                    <a:pt x="1687105" y="1610998"/>
                    <a:pt x="1679278" y="1611665"/>
                    <a:pt x="1668965" y="1606578"/>
                  </a:cubicBezTo>
                  <a:lnTo>
                    <a:pt x="1660836" y="1601683"/>
                  </a:lnTo>
                  <a:lnTo>
                    <a:pt x="1661563" y="1606314"/>
                  </a:lnTo>
                  <a:cubicBezTo>
                    <a:pt x="1661652" y="1614157"/>
                    <a:pt x="1657297" y="1617744"/>
                    <a:pt x="1650914" y="1617439"/>
                  </a:cubicBezTo>
                  <a:lnTo>
                    <a:pt x="1636227" y="1609568"/>
                  </a:lnTo>
                  <a:lnTo>
                    <a:pt x="1643018" y="1636040"/>
                  </a:lnTo>
                  <a:lnTo>
                    <a:pt x="1652408" y="1691313"/>
                  </a:lnTo>
                  <a:lnTo>
                    <a:pt x="1703266" y="1693709"/>
                  </a:lnTo>
                  <a:cubicBezTo>
                    <a:pt x="1746806" y="1707210"/>
                    <a:pt x="1762492" y="1746588"/>
                    <a:pt x="1738960" y="1746858"/>
                  </a:cubicBezTo>
                  <a:lnTo>
                    <a:pt x="1734314" y="1746236"/>
                  </a:lnTo>
                  <a:lnTo>
                    <a:pt x="1739392" y="1754251"/>
                  </a:lnTo>
                  <a:cubicBezTo>
                    <a:pt x="1744712" y="1764446"/>
                    <a:pt x="1744224" y="1772286"/>
                    <a:pt x="1739339" y="1775436"/>
                  </a:cubicBezTo>
                  <a:lnTo>
                    <a:pt x="1737316" y="1776092"/>
                  </a:lnTo>
                  <a:lnTo>
                    <a:pt x="1736707" y="1778129"/>
                  </a:lnTo>
                  <a:cubicBezTo>
                    <a:pt x="1733669" y="1783084"/>
                    <a:pt x="1725842" y="1783750"/>
                    <a:pt x="1715528" y="1778663"/>
                  </a:cubicBezTo>
                  <a:lnTo>
                    <a:pt x="1707400" y="1773768"/>
                  </a:lnTo>
                  <a:lnTo>
                    <a:pt x="1708127" y="1778399"/>
                  </a:lnTo>
                  <a:lnTo>
                    <a:pt x="1707457" y="1780389"/>
                  </a:lnTo>
                  <a:lnTo>
                    <a:pt x="1715414" y="1780763"/>
                  </a:lnTo>
                  <a:cubicBezTo>
                    <a:pt x="1758954" y="1794265"/>
                    <a:pt x="1774639" y="1833642"/>
                    <a:pt x="1751107" y="1833912"/>
                  </a:cubicBezTo>
                  <a:lnTo>
                    <a:pt x="1746461" y="1833291"/>
                  </a:lnTo>
                  <a:lnTo>
                    <a:pt x="1751540" y="1841306"/>
                  </a:lnTo>
                  <a:cubicBezTo>
                    <a:pt x="1756860" y="1851501"/>
                    <a:pt x="1756371" y="1859341"/>
                    <a:pt x="1751487" y="1862491"/>
                  </a:cubicBezTo>
                  <a:lnTo>
                    <a:pt x="1749464" y="1863146"/>
                  </a:lnTo>
                  <a:lnTo>
                    <a:pt x="1748855" y="1865184"/>
                  </a:lnTo>
                  <a:cubicBezTo>
                    <a:pt x="1745816" y="1870138"/>
                    <a:pt x="1737989" y="1870805"/>
                    <a:pt x="1727676" y="1865718"/>
                  </a:cubicBezTo>
                  <a:lnTo>
                    <a:pt x="1719547" y="1860822"/>
                  </a:lnTo>
                  <a:lnTo>
                    <a:pt x="1720274" y="1865453"/>
                  </a:lnTo>
                  <a:cubicBezTo>
                    <a:pt x="1720319" y="1869375"/>
                    <a:pt x="1719252" y="1872233"/>
                    <a:pt x="1717377" y="1874072"/>
                  </a:cubicBezTo>
                  <a:lnTo>
                    <a:pt x="1713692" y="1875263"/>
                  </a:lnTo>
                  <a:lnTo>
                    <a:pt x="1727561" y="1875916"/>
                  </a:lnTo>
                  <a:cubicBezTo>
                    <a:pt x="1771101" y="1889418"/>
                    <a:pt x="1786787" y="1928795"/>
                    <a:pt x="1763254" y="1929065"/>
                  </a:cubicBezTo>
                  <a:lnTo>
                    <a:pt x="1758608" y="1928444"/>
                  </a:lnTo>
                  <a:lnTo>
                    <a:pt x="1763687" y="1936459"/>
                  </a:lnTo>
                  <a:cubicBezTo>
                    <a:pt x="1769007" y="1946654"/>
                    <a:pt x="1768518" y="1954494"/>
                    <a:pt x="1763634" y="1957644"/>
                  </a:cubicBezTo>
                  <a:lnTo>
                    <a:pt x="1761612" y="1958299"/>
                  </a:lnTo>
                  <a:lnTo>
                    <a:pt x="1761002" y="1960337"/>
                  </a:lnTo>
                  <a:cubicBezTo>
                    <a:pt x="1757963" y="1965291"/>
                    <a:pt x="1750136" y="1965958"/>
                    <a:pt x="1739823" y="1960870"/>
                  </a:cubicBezTo>
                  <a:lnTo>
                    <a:pt x="1731695" y="1955975"/>
                  </a:lnTo>
                  <a:lnTo>
                    <a:pt x="1732421" y="1960606"/>
                  </a:lnTo>
                  <a:lnTo>
                    <a:pt x="1729822" y="1968338"/>
                  </a:lnTo>
                  <a:lnTo>
                    <a:pt x="1761395" y="1986739"/>
                  </a:lnTo>
                  <a:cubicBezTo>
                    <a:pt x="1777200" y="2002427"/>
                    <a:pt x="1778942" y="2019989"/>
                    <a:pt x="1763253" y="2020169"/>
                  </a:cubicBezTo>
                  <a:lnTo>
                    <a:pt x="1758608" y="2019547"/>
                  </a:lnTo>
                  <a:lnTo>
                    <a:pt x="1763686" y="2027562"/>
                  </a:lnTo>
                  <a:cubicBezTo>
                    <a:pt x="1769007" y="2037757"/>
                    <a:pt x="1768517" y="2045597"/>
                    <a:pt x="1763634" y="2048747"/>
                  </a:cubicBezTo>
                  <a:lnTo>
                    <a:pt x="1761611" y="2049403"/>
                  </a:lnTo>
                  <a:lnTo>
                    <a:pt x="1761002" y="2051440"/>
                  </a:lnTo>
                  <a:cubicBezTo>
                    <a:pt x="1757962" y="2056395"/>
                    <a:pt x="1750135" y="2057061"/>
                    <a:pt x="1739823" y="2051973"/>
                  </a:cubicBezTo>
                  <a:lnTo>
                    <a:pt x="1731695" y="2047079"/>
                  </a:lnTo>
                  <a:lnTo>
                    <a:pt x="1732422" y="2051710"/>
                  </a:lnTo>
                  <a:cubicBezTo>
                    <a:pt x="1732598" y="2067398"/>
                    <a:pt x="1715002" y="2066054"/>
                    <a:pt x="1698959" y="2050610"/>
                  </a:cubicBezTo>
                  <a:lnTo>
                    <a:pt x="1695290" y="2044631"/>
                  </a:lnTo>
                  <a:lnTo>
                    <a:pt x="1693341" y="2052454"/>
                  </a:lnTo>
                  <a:lnTo>
                    <a:pt x="1691389" y="2054737"/>
                  </a:lnTo>
                  <a:lnTo>
                    <a:pt x="1691723" y="2063961"/>
                  </a:lnTo>
                  <a:lnTo>
                    <a:pt x="1739707" y="2066221"/>
                  </a:lnTo>
                  <a:cubicBezTo>
                    <a:pt x="1783246" y="2079723"/>
                    <a:pt x="1798933" y="2119101"/>
                    <a:pt x="1775401" y="2119370"/>
                  </a:cubicBezTo>
                  <a:lnTo>
                    <a:pt x="1770755" y="2118748"/>
                  </a:lnTo>
                  <a:lnTo>
                    <a:pt x="1775833" y="2126763"/>
                  </a:lnTo>
                  <a:cubicBezTo>
                    <a:pt x="1781154" y="2136959"/>
                    <a:pt x="1780664" y="2144798"/>
                    <a:pt x="1775780" y="2147949"/>
                  </a:cubicBezTo>
                  <a:lnTo>
                    <a:pt x="1773758" y="2148605"/>
                  </a:lnTo>
                  <a:lnTo>
                    <a:pt x="1773148" y="2150641"/>
                  </a:lnTo>
                  <a:cubicBezTo>
                    <a:pt x="1770109" y="2155596"/>
                    <a:pt x="1762283" y="2156263"/>
                    <a:pt x="1751969" y="2151175"/>
                  </a:cubicBezTo>
                  <a:lnTo>
                    <a:pt x="1743841" y="2146281"/>
                  </a:lnTo>
                  <a:lnTo>
                    <a:pt x="1744568" y="2150911"/>
                  </a:lnTo>
                  <a:lnTo>
                    <a:pt x="1743581" y="2153844"/>
                  </a:lnTo>
                  <a:lnTo>
                    <a:pt x="1769492" y="2168946"/>
                  </a:lnTo>
                  <a:cubicBezTo>
                    <a:pt x="1785298" y="2184634"/>
                    <a:pt x="1787041" y="2202195"/>
                    <a:pt x="1771352" y="2202375"/>
                  </a:cubicBezTo>
                  <a:lnTo>
                    <a:pt x="1766706" y="2201754"/>
                  </a:lnTo>
                  <a:lnTo>
                    <a:pt x="1771784" y="2209769"/>
                  </a:lnTo>
                  <a:cubicBezTo>
                    <a:pt x="1777105" y="2219964"/>
                    <a:pt x="1776616" y="2227804"/>
                    <a:pt x="1771732" y="2230954"/>
                  </a:cubicBezTo>
                  <a:lnTo>
                    <a:pt x="1769709" y="2231609"/>
                  </a:lnTo>
                  <a:lnTo>
                    <a:pt x="1769100" y="2233647"/>
                  </a:lnTo>
                  <a:cubicBezTo>
                    <a:pt x="1766061" y="2238601"/>
                    <a:pt x="1758233" y="2239268"/>
                    <a:pt x="1747921" y="2234180"/>
                  </a:cubicBezTo>
                  <a:lnTo>
                    <a:pt x="1739792" y="2229286"/>
                  </a:lnTo>
                  <a:lnTo>
                    <a:pt x="1740519" y="2233916"/>
                  </a:lnTo>
                  <a:cubicBezTo>
                    <a:pt x="1740607" y="2241760"/>
                    <a:pt x="1736252" y="2245346"/>
                    <a:pt x="1729869" y="2245041"/>
                  </a:cubicBezTo>
                  <a:lnTo>
                    <a:pt x="1709220" y="2233976"/>
                  </a:lnTo>
                  <a:lnTo>
                    <a:pt x="1712444" y="2252569"/>
                  </a:lnTo>
                  <a:lnTo>
                    <a:pt x="1734271" y="2261437"/>
                  </a:lnTo>
                  <a:cubicBezTo>
                    <a:pt x="1762324" y="2282304"/>
                    <a:pt x="1763631" y="2314787"/>
                    <a:pt x="1746540" y="2308983"/>
                  </a:cubicBezTo>
                  <a:lnTo>
                    <a:pt x="1743338" y="2307348"/>
                  </a:lnTo>
                  <a:lnTo>
                    <a:pt x="1744968" y="2314441"/>
                  </a:lnTo>
                  <a:cubicBezTo>
                    <a:pt x="1746217" y="2323172"/>
                    <a:pt x="1743865" y="2328719"/>
                    <a:pt x="1739530" y="2329752"/>
                  </a:cubicBezTo>
                  <a:lnTo>
                    <a:pt x="1737899" y="2329711"/>
                  </a:lnTo>
                  <a:lnTo>
                    <a:pt x="1736938" y="2331029"/>
                  </a:lnTo>
                  <a:cubicBezTo>
                    <a:pt x="1733478" y="2333838"/>
                    <a:pt x="1727646" y="2332325"/>
                    <a:pt x="1721483" y="2326016"/>
                  </a:cubicBezTo>
                  <a:lnTo>
                    <a:pt x="1716851" y="2320403"/>
                  </a:lnTo>
                  <a:lnTo>
                    <a:pt x="1716196" y="2323937"/>
                  </a:lnTo>
                  <a:cubicBezTo>
                    <a:pt x="1712324" y="2335331"/>
                    <a:pt x="1699938" y="2329873"/>
                    <a:pt x="1692271" y="2314611"/>
                  </a:cubicBezTo>
                  <a:lnTo>
                    <a:pt x="1691739" y="2312132"/>
                  </a:lnTo>
                  <a:lnTo>
                    <a:pt x="1689354" y="2314920"/>
                  </a:lnTo>
                  <a:lnTo>
                    <a:pt x="1686726" y="2313695"/>
                  </a:lnTo>
                  <a:lnTo>
                    <a:pt x="1685004" y="2328446"/>
                  </a:lnTo>
                  <a:lnTo>
                    <a:pt x="1685997" y="2334089"/>
                  </a:lnTo>
                  <a:cubicBezTo>
                    <a:pt x="1688425" y="2381091"/>
                    <a:pt x="1649788" y="2405364"/>
                    <a:pt x="1647236" y="2384461"/>
                  </a:cubicBezTo>
                  <a:lnTo>
                    <a:pt x="1647319" y="2380867"/>
                  </a:lnTo>
                  <a:lnTo>
                    <a:pt x="1641637" y="2385413"/>
                  </a:lnTo>
                  <a:cubicBezTo>
                    <a:pt x="1634313" y="2390327"/>
                    <a:pt x="1628295" y="2390615"/>
                    <a:pt x="1625482" y="2387157"/>
                  </a:cubicBezTo>
                  <a:lnTo>
                    <a:pt x="1624811" y="2385670"/>
                  </a:lnTo>
                  <a:lnTo>
                    <a:pt x="1623208" y="2385377"/>
                  </a:lnTo>
                  <a:cubicBezTo>
                    <a:pt x="1619174" y="2383477"/>
                    <a:pt x="1618007" y="2377567"/>
                    <a:pt x="1621016" y="2369276"/>
                  </a:cubicBezTo>
                  <a:lnTo>
                    <a:pt x="1624064" y="2362667"/>
                  </a:lnTo>
                  <a:lnTo>
                    <a:pt x="1620595" y="2363611"/>
                  </a:lnTo>
                  <a:cubicBezTo>
                    <a:pt x="1602678" y="2365795"/>
                    <a:pt x="1610606" y="2334266"/>
                    <a:pt x="1642335" y="2319583"/>
                  </a:cubicBezTo>
                  <a:lnTo>
                    <a:pt x="1648600" y="2318445"/>
                  </a:lnTo>
                  <a:lnTo>
                    <a:pt x="1647357" y="2316849"/>
                  </a:lnTo>
                  <a:lnTo>
                    <a:pt x="1645234" y="2316972"/>
                  </a:lnTo>
                  <a:cubicBezTo>
                    <a:pt x="1639540" y="2315808"/>
                    <a:pt x="1636242" y="2308679"/>
                    <a:pt x="1637502" y="2297248"/>
                  </a:cubicBezTo>
                  <a:lnTo>
                    <a:pt x="1639328" y="2287938"/>
                  </a:lnTo>
                  <a:lnTo>
                    <a:pt x="1635224" y="2290201"/>
                  </a:lnTo>
                  <a:cubicBezTo>
                    <a:pt x="1609525" y="2299865"/>
                    <a:pt x="1614267" y="2240564"/>
                    <a:pt x="1670056" y="2215012"/>
                  </a:cubicBezTo>
                  <a:lnTo>
                    <a:pt x="1685760" y="2210035"/>
                  </a:lnTo>
                  <a:lnTo>
                    <a:pt x="1685115" y="2192223"/>
                  </a:lnTo>
                  <a:lnTo>
                    <a:pt x="1681735" y="2175505"/>
                  </a:lnTo>
                  <a:cubicBezTo>
                    <a:pt x="1681025" y="2166767"/>
                    <a:pt x="1681318" y="2157286"/>
                    <a:pt x="1682916" y="2147106"/>
                  </a:cubicBezTo>
                  <a:lnTo>
                    <a:pt x="1683256" y="2146757"/>
                  </a:lnTo>
                  <a:lnTo>
                    <a:pt x="1683468" y="2146768"/>
                  </a:lnTo>
                  <a:lnTo>
                    <a:pt x="1682843" y="2129526"/>
                  </a:lnTo>
                  <a:lnTo>
                    <a:pt x="1682198" y="2139187"/>
                  </a:lnTo>
                  <a:cubicBezTo>
                    <a:pt x="1673559" y="2183946"/>
                    <a:pt x="1636141" y="2203860"/>
                    <a:pt x="1633289" y="2180500"/>
                  </a:cubicBezTo>
                  <a:lnTo>
                    <a:pt x="1633397" y="2175814"/>
                  </a:lnTo>
                  <a:lnTo>
                    <a:pt x="1625988" y="2181741"/>
                  </a:lnTo>
                  <a:cubicBezTo>
                    <a:pt x="1616438" y="2188149"/>
                    <a:pt x="1608592" y="2188524"/>
                    <a:pt x="1604924" y="2184015"/>
                  </a:cubicBezTo>
                  <a:lnTo>
                    <a:pt x="1604050" y="2182076"/>
                  </a:lnTo>
                  <a:lnTo>
                    <a:pt x="1601959" y="2181694"/>
                  </a:lnTo>
                  <a:cubicBezTo>
                    <a:pt x="1596700" y="2179218"/>
                    <a:pt x="1595178" y="2171512"/>
                    <a:pt x="1599103" y="2160701"/>
                  </a:cubicBezTo>
                  <a:lnTo>
                    <a:pt x="1603076" y="2152085"/>
                  </a:lnTo>
                  <a:lnTo>
                    <a:pt x="1598553" y="2153316"/>
                  </a:lnTo>
                  <a:cubicBezTo>
                    <a:pt x="1567405" y="2157112"/>
                    <a:pt x="1596164" y="2082766"/>
                    <a:pt x="1678515" y="2086530"/>
                  </a:cubicBezTo>
                  <a:lnTo>
                    <a:pt x="1678898" y="2086830"/>
                  </a:lnTo>
                  <a:lnTo>
                    <a:pt x="1681918" y="2103986"/>
                  </a:lnTo>
                  <a:lnTo>
                    <a:pt x="1680591" y="2067356"/>
                  </a:lnTo>
                  <a:lnTo>
                    <a:pt x="1676515" y="2072120"/>
                  </a:lnTo>
                  <a:cubicBezTo>
                    <a:pt x="1670678" y="2074719"/>
                    <a:pt x="1665318" y="2072956"/>
                    <a:pt x="1662556" y="2065613"/>
                  </a:cubicBezTo>
                  <a:lnTo>
                    <a:pt x="1661554" y="2061035"/>
                  </a:lnTo>
                  <a:lnTo>
                    <a:pt x="1655756" y="2068544"/>
                  </a:lnTo>
                  <a:cubicBezTo>
                    <a:pt x="1647989" y="2077025"/>
                    <a:pt x="1640453" y="2079242"/>
                    <a:pt x="1635825" y="2075727"/>
                  </a:cubicBezTo>
                  <a:lnTo>
                    <a:pt x="1634518" y="2074049"/>
                  </a:lnTo>
                  <a:lnTo>
                    <a:pt x="1632396" y="2074172"/>
                  </a:lnTo>
                  <a:cubicBezTo>
                    <a:pt x="1626701" y="2073008"/>
                    <a:pt x="1623402" y="2065879"/>
                    <a:pt x="1624664" y="2054448"/>
                  </a:cubicBezTo>
                  <a:lnTo>
                    <a:pt x="1626489" y="2045138"/>
                  </a:lnTo>
                  <a:lnTo>
                    <a:pt x="1622385" y="2047402"/>
                  </a:lnTo>
                  <a:cubicBezTo>
                    <a:pt x="1609536" y="2052233"/>
                    <a:pt x="1604297" y="2039824"/>
                    <a:pt x="1609244" y="2023012"/>
                  </a:cubicBezTo>
                  <a:lnTo>
                    <a:pt x="1623984" y="1997220"/>
                  </a:lnTo>
                  <a:lnTo>
                    <a:pt x="1619629" y="1996770"/>
                  </a:lnTo>
                  <a:lnTo>
                    <a:pt x="1618322" y="1995093"/>
                  </a:lnTo>
                  <a:lnTo>
                    <a:pt x="1616199" y="1995215"/>
                  </a:lnTo>
                  <a:cubicBezTo>
                    <a:pt x="1610505" y="1994050"/>
                    <a:pt x="1607207" y="1986922"/>
                    <a:pt x="1608467" y="1975492"/>
                  </a:cubicBezTo>
                  <a:lnTo>
                    <a:pt x="1610293" y="1966181"/>
                  </a:lnTo>
                  <a:lnTo>
                    <a:pt x="1606189" y="1968444"/>
                  </a:lnTo>
                  <a:cubicBezTo>
                    <a:pt x="1580491" y="1978108"/>
                    <a:pt x="1585233" y="1918807"/>
                    <a:pt x="1641021" y="1893255"/>
                  </a:cubicBezTo>
                  <a:lnTo>
                    <a:pt x="1643168" y="1892574"/>
                  </a:lnTo>
                  <a:lnTo>
                    <a:pt x="1632188" y="1887457"/>
                  </a:lnTo>
                  <a:lnTo>
                    <a:pt x="1631186" y="1882878"/>
                  </a:lnTo>
                  <a:lnTo>
                    <a:pt x="1625386" y="1890387"/>
                  </a:lnTo>
                  <a:cubicBezTo>
                    <a:pt x="1617620" y="1898868"/>
                    <a:pt x="1610084" y="1901085"/>
                    <a:pt x="1605456" y="1897570"/>
                  </a:cubicBezTo>
                  <a:lnTo>
                    <a:pt x="1604149" y="1895892"/>
                  </a:lnTo>
                  <a:lnTo>
                    <a:pt x="1602027" y="1896015"/>
                  </a:lnTo>
                  <a:cubicBezTo>
                    <a:pt x="1596332" y="1894850"/>
                    <a:pt x="1593034" y="1887721"/>
                    <a:pt x="1594295" y="1876291"/>
                  </a:cubicBezTo>
                  <a:lnTo>
                    <a:pt x="1596120" y="1866981"/>
                  </a:lnTo>
                  <a:lnTo>
                    <a:pt x="1592016" y="1869244"/>
                  </a:lnTo>
                  <a:cubicBezTo>
                    <a:pt x="1572742" y="1876492"/>
                    <a:pt x="1570591" y="1844947"/>
                    <a:pt x="1594256" y="1817941"/>
                  </a:cubicBezTo>
                  <a:lnTo>
                    <a:pt x="1597929" y="1815250"/>
                  </a:lnTo>
                  <a:lnTo>
                    <a:pt x="1591286" y="1814564"/>
                  </a:lnTo>
                  <a:lnTo>
                    <a:pt x="1589979" y="1812886"/>
                  </a:lnTo>
                  <a:lnTo>
                    <a:pt x="1587856" y="1813009"/>
                  </a:lnTo>
                  <a:cubicBezTo>
                    <a:pt x="1582162" y="1811845"/>
                    <a:pt x="1578864" y="1804716"/>
                    <a:pt x="1580124" y="1793285"/>
                  </a:cubicBezTo>
                  <a:lnTo>
                    <a:pt x="1581950" y="1783976"/>
                  </a:lnTo>
                  <a:lnTo>
                    <a:pt x="1577846" y="1786239"/>
                  </a:lnTo>
                  <a:cubicBezTo>
                    <a:pt x="1570504" y="1789000"/>
                    <a:pt x="1565646" y="1786131"/>
                    <a:pt x="1563754" y="1780029"/>
                  </a:cubicBezTo>
                  <a:lnTo>
                    <a:pt x="1566614" y="1760235"/>
                  </a:lnTo>
                  <a:lnTo>
                    <a:pt x="1565489" y="1760814"/>
                  </a:lnTo>
                  <a:cubicBezTo>
                    <a:pt x="1562208" y="1760949"/>
                    <a:pt x="1558103" y="1759949"/>
                    <a:pt x="1553436" y="1757647"/>
                  </a:cubicBezTo>
                  <a:lnTo>
                    <a:pt x="1546080" y="1753217"/>
                  </a:lnTo>
                  <a:lnTo>
                    <a:pt x="1546738" y="1757407"/>
                  </a:lnTo>
                  <a:cubicBezTo>
                    <a:pt x="1546818" y="1764506"/>
                    <a:pt x="1542877" y="1767752"/>
                    <a:pt x="1537100" y="1767476"/>
                  </a:cubicBezTo>
                  <a:lnTo>
                    <a:pt x="1518413" y="1757462"/>
                  </a:lnTo>
                  <a:lnTo>
                    <a:pt x="1521330" y="1774289"/>
                  </a:lnTo>
                  <a:lnTo>
                    <a:pt x="1541084" y="1782315"/>
                  </a:lnTo>
                  <a:cubicBezTo>
                    <a:pt x="1566471" y="1801199"/>
                    <a:pt x="1567655" y="1830596"/>
                    <a:pt x="1552187" y="1825343"/>
                  </a:cubicBezTo>
                  <a:lnTo>
                    <a:pt x="1549289" y="1823864"/>
                  </a:lnTo>
                  <a:lnTo>
                    <a:pt x="1550765" y="1830283"/>
                  </a:lnTo>
                  <a:cubicBezTo>
                    <a:pt x="1551895" y="1838185"/>
                    <a:pt x="1549767" y="1843204"/>
                    <a:pt x="1545842" y="1844140"/>
                  </a:cubicBezTo>
                  <a:lnTo>
                    <a:pt x="1544366" y="1844102"/>
                  </a:lnTo>
                  <a:lnTo>
                    <a:pt x="1543498" y="1845295"/>
                  </a:lnTo>
                  <a:cubicBezTo>
                    <a:pt x="1540365" y="1847838"/>
                    <a:pt x="1535088" y="1846468"/>
                    <a:pt x="1529510" y="1840758"/>
                  </a:cubicBezTo>
                  <a:lnTo>
                    <a:pt x="1525319" y="1835679"/>
                  </a:lnTo>
                  <a:lnTo>
                    <a:pt x="1524726" y="1838877"/>
                  </a:lnTo>
                  <a:cubicBezTo>
                    <a:pt x="1521222" y="1849188"/>
                    <a:pt x="1510012" y="1844249"/>
                    <a:pt x="1503073" y="1830437"/>
                  </a:cubicBezTo>
                  <a:lnTo>
                    <a:pt x="1502592" y="1828194"/>
                  </a:lnTo>
                  <a:lnTo>
                    <a:pt x="1500433" y="1830716"/>
                  </a:lnTo>
                  <a:cubicBezTo>
                    <a:pt x="1495151" y="1833069"/>
                    <a:pt x="1490301" y="1831473"/>
                    <a:pt x="1487801" y="1824828"/>
                  </a:cubicBezTo>
                  <a:lnTo>
                    <a:pt x="1486894" y="1820685"/>
                  </a:lnTo>
                  <a:lnTo>
                    <a:pt x="1484161" y="1824224"/>
                  </a:lnTo>
                  <a:lnTo>
                    <a:pt x="1488196" y="1829427"/>
                  </a:lnTo>
                  <a:lnTo>
                    <a:pt x="1493709" y="1828425"/>
                  </a:lnTo>
                  <a:lnTo>
                    <a:pt x="1493975" y="1828633"/>
                  </a:lnTo>
                  <a:lnTo>
                    <a:pt x="1494758" y="1841056"/>
                  </a:lnTo>
                  <a:lnTo>
                    <a:pt x="1496900" y="1847477"/>
                  </a:lnTo>
                  <a:lnTo>
                    <a:pt x="1495466" y="1852285"/>
                  </a:lnTo>
                  <a:lnTo>
                    <a:pt x="1496266" y="1864975"/>
                  </a:lnTo>
                  <a:lnTo>
                    <a:pt x="1489039" y="1881258"/>
                  </a:lnTo>
                  <a:lnTo>
                    <a:pt x="1489465" y="1882741"/>
                  </a:lnTo>
                  <a:cubicBezTo>
                    <a:pt x="1489389" y="1886799"/>
                    <a:pt x="1487886" y="1889873"/>
                    <a:pt x="1485155" y="1891635"/>
                  </a:cubicBezTo>
                  <a:lnTo>
                    <a:pt x="1482893" y="1892368"/>
                  </a:lnTo>
                  <a:lnTo>
                    <a:pt x="1482211" y="1894647"/>
                  </a:lnTo>
                  <a:cubicBezTo>
                    <a:pt x="1480512" y="1897418"/>
                    <a:pt x="1477473" y="1898990"/>
                    <a:pt x="1473418" y="1899157"/>
                  </a:cubicBezTo>
                  <a:lnTo>
                    <a:pt x="1472591" y="1898940"/>
                  </a:lnTo>
                  <a:lnTo>
                    <a:pt x="1470666" y="1900327"/>
                  </a:lnTo>
                  <a:lnTo>
                    <a:pt x="1467141" y="1897508"/>
                  </a:lnTo>
                  <a:lnTo>
                    <a:pt x="1458521" y="1895243"/>
                  </a:lnTo>
                  <a:lnTo>
                    <a:pt x="1457274" y="1894493"/>
                  </a:lnTo>
                  <a:lnTo>
                    <a:pt x="1457250" y="1894512"/>
                  </a:lnTo>
                  <a:lnTo>
                    <a:pt x="1450131" y="1895280"/>
                  </a:lnTo>
                  <a:lnTo>
                    <a:pt x="1447335" y="1903597"/>
                  </a:lnTo>
                  <a:lnTo>
                    <a:pt x="1482649" y="1924180"/>
                  </a:lnTo>
                  <a:cubicBezTo>
                    <a:pt x="1500328" y="1941727"/>
                    <a:pt x="1502277" y="1961371"/>
                    <a:pt x="1484729" y="1961572"/>
                  </a:cubicBezTo>
                  <a:lnTo>
                    <a:pt x="1479532" y="1960876"/>
                  </a:lnTo>
                  <a:lnTo>
                    <a:pt x="1485212" y="1969841"/>
                  </a:lnTo>
                  <a:cubicBezTo>
                    <a:pt x="1491163" y="1981245"/>
                    <a:pt x="1490617" y="1990014"/>
                    <a:pt x="1485153" y="1993539"/>
                  </a:cubicBezTo>
                  <a:lnTo>
                    <a:pt x="1482891" y="1994271"/>
                  </a:lnTo>
                  <a:lnTo>
                    <a:pt x="1482209" y="1996550"/>
                  </a:lnTo>
                  <a:cubicBezTo>
                    <a:pt x="1478810" y="2002091"/>
                    <a:pt x="1470055" y="2002837"/>
                    <a:pt x="1458519" y="1997146"/>
                  </a:cubicBezTo>
                  <a:lnTo>
                    <a:pt x="1449427" y="1991672"/>
                  </a:lnTo>
                  <a:lnTo>
                    <a:pt x="1450241" y="1996851"/>
                  </a:lnTo>
                  <a:cubicBezTo>
                    <a:pt x="1450439" y="2014399"/>
                    <a:pt x="1430756" y="2012897"/>
                    <a:pt x="1412812" y="1995621"/>
                  </a:cubicBezTo>
                  <a:lnTo>
                    <a:pt x="1408251" y="1988189"/>
                  </a:lnTo>
                  <a:lnTo>
                    <a:pt x="1406529" y="1997686"/>
                  </a:lnTo>
                  <a:cubicBezTo>
                    <a:pt x="1396072" y="2020292"/>
                    <a:pt x="1378275" y="2028829"/>
                    <a:pt x="1372095" y="2012405"/>
                  </a:cubicBezTo>
                  <a:lnTo>
                    <a:pt x="1370974" y="2007283"/>
                  </a:lnTo>
                  <a:lnTo>
                    <a:pt x="1364488" y="2015683"/>
                  </a:lnTo>
                  <a:cubicBezTo>
                    <a:pt x="1355800" y="2025169"/>
                    <a:pt x="1347372" y="2027649"/>
                    <a:pt x="1342194" y="2023717"/>
                  </a:cubicBezTo>
                  <a:lnTo>
                    <a:pt x="1340733" y="2021841"/>
                  </a:lnTo>
                  <a:lnTo>
                    <a:pt x="1338358" y="2021978"/>
                  </a:lnTo>
                  <a:cubicBezTo>
                    <a:pt x="1331989" y="2020675"/>
                    <a:pt x="1328300" y="2012701"/>
                    <a:pt x="1329711" y="1999916"/>
                  </a:cubicBezTo>
                  <a:lnTo>
                    <a:pt x="1331752" y="1989501"/>
                  </a:lnTo>
                  <a:lnTo>
                    <a:pt x="1327161" y="1992034"/>
                  </a:lnTo>
                  <a:cubicBezTo>
                    <a:pt x="1306629" y="1999754"/>
                    <a:pt x="1303469" y="1968118"/>
                    <a:pt x="1326081" y="1938994"/>
                  </a:cubicBezTo>
                  <a:lnTo>
                    <a:pt x="1329133" y="1935921"/>
                  </a:lnTo>
                  <a:lnTo>
                    <a:pt x="1324077" y="1935400"/>
                  </a:lnTo>
                  <a:lnTo>
                    <a:pt x="1322616" y="1933523"/>
                  </a:lnTo>
                  <a:lnTo>
                    <a:pt x="1320242" y="1933661"/>
                  </a:lnTo>
                  <a:cubicBezTo>
                    <a:pt x="1313872" y="1932358"/>
                    <a:pt x="1310183" y="1924384"/>
                    <a:pt x="1311594" y="1911599"/>
                  </a:cubicBezTo>
                  <a:lnTo>
                    <a:pt x="1313635" y="1901185"/>
                  </a:lnTo>
                  <a:lnTo>
                    <a:pt x="1309044" y="1903716"/>
                  </a:lnTo>
                  <a:cubicBezTo>
                    <a:pt x="1284406" y="1912981"/>
                    <a:pt x="1284783" y="1865572"/>
                    <a:pt x="1324692" y="1833839"/>
                  </a:cubicBezTo>
                  <a:lnTo>
                    <a:pt x="1345966" y="1820858"/>
                  </a:lnTo>
                  <a:lnTo>
                    <a:pt x="1344643" y="1820935"/>
                  </a:lnTo>
                  <a:cubicBezTo>
                    <a:pt x="1341941" y="1819779"/>
                    <a:pt x="1339670" y="1817233"/>
                    <a:pt x="1338126" y="1813127"/>
                  </a:cubicBezTo>
                  <a:lnTo>
                    <a:pt x="1337005" y="1808006"/>
                  </a:lnTo>
                  <a:lnTo>
                    <a:pt x="1330518" y="1816404"/>
                  </a:lnTo>
                  <a:cubicBezTo>
                    <a:pt x="1321831" y="1825892"/>
                    <a:pt x="1313402" y="1828371"/>
                    <a:pt x="1308225" y="1824439"/>
                  </a:cubicBezTo>
                  <a:lnTo>
                    <a:pt x="1306764" y="1822563"/>
                  </a:lnTo>
                  <a:lnTo>
                    <a:pt x="1304389" y="1822700"/>
                  </a:lnTo>
                  <a:cubicBezTo>
                    <a:pt x="1298019" y="1821397"/>
                    <a:pt x="1294330" y="1813423"/>
                    <a:pt x="1295740" y="1800638"/>
                  </a:cubicBezTo>
                  <a:lnTo>
                    <a:pt x="1297782" y="1790224"/>
                  </a:lnTo>
                  <a:lnTo>
                    <a:pt x="1293192" y="1792756"/>
                  </a:lnTo>
                  <a:cubicBezTo>
                    <a:pt x="1272659" y="1800476"/>
                    <a:pt x="1269500" y="1768841"/>
                    <a:pt x="1292111" y="1739717"/>
                  </a:cubicBezTo>
                  <a:lnTo>
                    <a:pt x="1299454" y="1732325"/>
                  </a:lnTo>
                  <a:lnTo>
                    <a:pt x="1292374" y="1731595"/>
                  </a:lnTo>
                  <a:lnTo>
                    <a:pt x="1290913" y="1729718"/>
                  </a:lnTo>
                  <a:lnTo>
                    <a:pt x="1288539" y="1729856"/>
                  </a:lnTo>
                  <a:cubicBezTo>
                    <a:pt x="1282170" y="1728553"/>
                    <a:pt x="1278480" y="1720579"/>
                    <a:pt x="1279891" y="1707794"/>
                  </a:cubicBezTo>
                  <a:lnTo>
                    <a:pt x="1281932" y="1697379"/>
                  </a:lnTo>
                  <a:lnTo>
                    <a:pt x="1277341" y="1699911"/>
                  </a:lnTo>
                  <a:cubicBezTo>
                    <a:pt x="1260916" y="1706088"/>
                    <a:pt x="1255609" y="1687075"/>
                    <a:pt x="1265720" y="1664313"/>
                  </a:cubicBezTo>
                  <a:lnTo>
                    <a:pt x="1275612" y="1647946"/>
                  </a:lnTo>
                  <a:lnTo>
                    <a:pt x="1274257" y="1647806"/>
                  </a:lnTo>
                  <a:lnTo>
                    <a:pt x="1272797" y="1645930"/>
                  </a:lnTo>
                  <a:lnTo>
                    <a:pt x="1270422" y="1646068"/>
                  </a:lnTo>
                  <a:cubicBezTo>
                    <a:pt x="1264053" y="1644765"/>
                    <a:pt x="1260364" y="1636790"/>
                    <a:pt x="1261774" y="1624005"/>
                  </a:cubicBezTo>
                  <a:lnTo>
                    <a:pt x="1263816" y="1613591"/>
                  </a:lnTo>
                  <a:lnTo>
                    <a:pt x="1259225" y="1616123"/>
                  </a:lnTo>
                  <a:cubicBezTo>
                    <a:pt x="1234586" y="1625388"/>
                    <a:pt x="1234964" y="1577979"/>
                    <a:pt x="1274872" y="1546245"/>
                  </a:cubicBezTo>
                  <a:lnTo>
                    <a:pt x="1277706" y="1544516"/>
                  </a:lnTo>
                  <a:lnTo>
                    <a:pt x="1276983" y="1543649"/>
                  </a:lnTo>
                  <a:lnTo>
                    <a:pt x="1275863" y="1538528"/>
                  </a:lnTo>
                  <a:lnTo>
                    <a:pt x="1269375" y="1546926"/>
                  </a:lnTo>
                  <a:cubicBezTo>
                    <a:pt x="1260688" y="1556413"/>
                    <a:pt x="1252260" y="1558893"/>
                    <a:pt x="1247082" y="1554961"/>
                  </a:cubicBezTo>
                  <a:lnTo>
                    <a:pt x="1245621" y="1553084"/>
                  </a:lnTo>
                  <a:lnTo>
                    <a:pt x="1243247" y="1553222"/>
                  </a:lnTo>
                  <a:cubicBezTo>
                    <a:pt x="1236877" y="1551919"/>
                    <a:pt x="1233187" y="1543945"/>
                    <a:pt x="1234598" y="1531160"/>
                  </a:cubicBezTo>
                  <a:lnTo>
                    <a:pt x="1236640" y="1520745"/>
                  </a:lnTo>
                  <a:lnTo>
                    <a:pt x="1232049" y="1523277"/>
                  </a:lnTo>
                  <a:cubicBezTo>
                    <a:pt x="1223836" y="1526366"/>
                    <a:pt x="1218403" y="1523157"/>
                    <a:pt x="1216287" y="1516330"/>
                  </a:cubicBezTo>
                  <a:lnTo>
                    <a:pt x="1217788" y="1505944"/>
                  </a:lnTo>
                  <a:lnTo>
                    <a:pt x="1213488" y="1510251"/>
                  </a:lnTo>
                  <a:lnTo>
                    <a:pt x="1209284" y="1509689"/>
                  </a:lnTo>
                  <a:lnTo>
                    <a:pt x="1213880" y="1516942"/>
                  </a:lnTo>
                  <a:cubicBezTo>
                    <a:pt x="1218695" y="1526169"/>
                    <a:pt x="1218253" y="1533264"/>
                    <a:pt x="1213833" y="1536115"/>
                  </a:cubicBezTo>
                  <a:lnTo>
                    <a:pt x="1212002" y="1536708"/>
                  </a:lnTo>
                  <a:lnTo>
                    <a:pt x="1211451" y="1538552"/>
                  </a:lnTo>
                  <a:cubicBezTo>
                    <a:pt x="1208700" y="1543036"/>
                    <a:pt x="1201617" y="1543639"/>
                    <a:pt x="1192283" y="1539035"/>
                  </a:cubicBezTo>
                  <a:lnTo>
                    <a:pt x="1184927" y="1534605"/>
                  </a:lnTo>
                  <a:lnTo>
                    <a:pt x="1185585" y="1538795"/>
                  </a:lnTo>
                  <a:lnTo>
                    <a:pt x="1183909" y="1540547"/>
                  </a:lnTo>
                  <a:lnTo>
                    <a:pt x="1192180" y="1540936"/>
                  </a:lnTo>
                  <a:cubicBezTo>
                    <a:pt x="1231583" y="1553155"/>
                    <a:pt x="1245779" y="1588791"/>
                    <a:pt x="1224481" y="1589036"/>
                  </a:cubicBezTo>
                  <a:lnTo>
                    <a:pt x="1220278" y="1588473"/>
                  </a:lnTo>
                  <a:lnTo>
                    <a:pt x="1224873" y="1595727"/>
                  </a:lnTo>
                  <a:cubicBezTo>
                    <a:pt x="1229688" y="1604953"/>
                    <a:pt x="1229246" y="1612049"/>
                    <a:pt x="1224825" y="1614900"/>
                  </a:cubicBezTo>
                  <a:lnTo>
                    <a:pt x="1222994" y="1615493"/>
                  </a:lnTo>
                  <a:lnTo>
                    <a:pt x="1222443" y="1617337"/>
                  </a:lnTo>
                  <a:cubicBezTo>
                    <a:pt x="1219694" y="1621821"/>
                    <a:pt x="1212610" y="1622424"/>
                    <a:pt x="1203276" y="1617820"/>
                  </a:cubicBezTo>
                  <a:lnTo>
                    <a:pt x="1195921" y="1613390"/>
                  </a:lnTo>
                  <a:lnTo>
                    <a:pt x="1196578" y="1617581"/>
                  </a:lnTo>
                  <a:lnTo>
                    <a:pt x="1188189" y="1626344"/>
                  </a:lnTo>
                  <a:lnTo>
                    <a:pt x="1203174" y="1627050"/>
                  </a:lnTo>
                  <a:cubicBezTo>
                    <a:pt x="1242576" y="1639268"/>
                    <a:pt x="1256773" y="1674905"/>
                    <a:pt x="1235476" y="1675149"/>
                  </a:cubicBezTo>
                  <a:lnTo>
                    <a:pt x="1231272" y="1674587"/>
                  </a:lnTo>
                  <a:lnTo>
                    <a:pt x="1235867" y="1681841"/>
                  </a:lnTo>
                  <a:cubicBezTo>
                    <a:pt x="1240683" y="1691067"/>
                    <a:pt x="1240240" y="1698162"/>
                    <a:pt x="1235819" y="1701013"/>
                  </a:cubicBezTo>
                  <a:lnTo>
                    <a:pt x="1233988" y="1701606"/>
                  </a:lnTo>
                  <a:lnTo>
                    <a:pt x="1233437" y="1703450"/>
                  </a:lnTo>
                  <a:cubicBezTo>
                    <a:pt x="1230688" y="1707934"/>
                    <a:pt x="1223604" y="1708538"/>
                    <a:pt x="1214270" y="1703933"/>
                  </a:cubicBezTo>
                  <a:lnTo>
                    <a:pt x="1206914" y="1699504"/>
                  </a:lnTo>
                  <a:lnTo>
                    <a:pt x="1207571" y="1703694"/>
                  </a:lnTo>
                  <a:lnTo>
                    <a:pt x="1202066" y="1709446"/>
                  </a:lnTo>
                  <a:lnTo>
                    <a:pt x="1203173" y="1709498"/>
                  </a:lnTo>
                  <a:cubicBezTo>
                    <a:pt x="1242576" y="1721717"/>
                    <a:pt x="1256772" y="1757354"/>
                    <a:pt x="1235474" y="1757598"/>
                  </a:cubicBezTo>
                  <a:lnTo>
                    <a:pt x="1231271" y="1757035"/>
                  </a:lnTo>
                  <a:lnTo>
                    <a:pt x="1235866" y="1764289"/>
                  </a:lnTo>
                  <a:cubicBezTo>
                    <a:pt x="1240682" y="1773515"/>
                    <a:pt x="1240239" y="1780611"/>
                    <a:pt x="1235818" y="1783461"/>
                  </a:cubicBezTo>
                  <a:lnTo>
                    <a:pt x="1233987" y="1784055"/>
                  </a:lnTo>
                  <a:lnTo>
                    <a:pt x="1233436" y="1785898"/>
                  </a:lnTo>
                  <a:cubicBezTo>
                    <a:pt x="1230687" y="1790383"/>
                    <a:pt x="1223603" y="1790986"/>
                    <a:pt x="1214269" y="1786382"/>
                  </a:cubicBezTo>
                  <a:lnTo>
                    <a:pt x="1206914" y="1781952"/>
                  </a:lnTo>
                  <a:lnTo>
                    <a:pt x="1207571" y="1786143"/>
                  </a:lnTo>
                  <a:cubicBezTo>
                    <a:pt x="1207731" y="1800340"/>
                    <a:pt x="1191806" y="1799125"/>
                    <a:pt x="1177288" y="1785147"/>
                  </a:cubicBezTo>
                  <a:lnTo>
                    <a:pt x="1173597" y="1779134"/>
                  </a:lnTo>
                  <a:lnTo>
                    <a:pt x="1172204" y="1786818"/>
                  </a:lnTo>
                  <a:cubicBezTo>
                    <a:pt x="1163744" y="1805108"/>
                    <a:pt x="1149344" y="1812016"/>
                    <a:pt x="1144344" y="1798727"/>
                  </a:cubicBezTo>
                  <a:lnTo>
                    <a:pt x="1143438" y="1794583"/>
                  </a:lnTo>
                  <a:lnTo>
                    <a:pt x="1138189" y="1801379"/>
                  </a:lnTo>
                  <a:cubicBezTo>
                    <a:pt x="1131160" y="1809054"/>
                    <a:pt x="1124340" y="1811061"/>
                    <a:pt x="1120151" y="1807879"/>
                  </a:cubicBezTo>
                  <a:lnTo>
                    <a:pt x="1118969" y="1806361"/>
                  </a:lnTo>
                  <a:lnTo>
                    <a:pt x="1117048" y="1806472"/>
                  </a:lnTo>
                  <a:cubicBezTo>
                    <a:pt x="1111895" y="1805418"/>
                    <a:pt x="1108910" y="1798966"/>
                    <a:pt x="1110051" y="1788622"/>
                  </a:cubicBezTo>
                  <a:lnTo>
                    <a:pt x="1111702" y="1780196"/>
                  </a:lnTo>
                  <a:lnTo>
                    <a:pt x="1107989" y="1782245"/>
                  </a:lnTo>
                  <a:cubicBezTo>
                    <a:pt x="1094699" y="1787242"/>
                    <a:pt x="1090404" y="1771860"/>
                    <a:pt x="1098586" y="1753442"/>
                  </a:cubicBezTo>
                  <a:lnTo>
                    <a:pt x="1114789" y="1733073"/>
                  </a:lnTo>
                  <a:lnTo>
                    <a:pt x="1105493" y="1736423"/>
                  </a:lnTo>
                  <a:lnTo>
                    <a:pt x="1104311" y="1734904"/>
                  </a:lnTo>
                  <a:lnTo>
                    <a:pt x="1102390" y="1735016"/>
                  </a:lnTo>
                  <a:cubicBezTo>
                    <a:pt x="1097236" y="1733962"/>
                    <a:pt x="1094251" y="1727510"/>
                    <a:pt x="1095393" y="1717166"/>
                  </a:cubicBezTo>
                  <a:lnTo>
                    <a:pt x="1097044" y="1708739"/>
                  </a:lnTo>
                  <a:lnTo>
                    <a:pt x="1093331" y="1710788"/>
                  </a:lnTo>
                  <a:cubicBezTo>
                    <a:pt x="1066750" y="1720783"/>
                    <a:pt x="1076154" y="1649259"/>
                    <a:pt x="1149375" y="1634972"/>
                  </a:cubicBezTo>
                  <a:lnTo>
                    <a:pt x="1149776" y="1635153"/>
                  </a:lnTo>
                  <a:lnTo>
                    <a:pt x="1154569" y="1646103"/>
                  </a:lnTo>
                  <a:lnTo>
                    <a:pt x="1155441" y="1625130"/>
                  </a:lnTo>
                  <a:lnTo>
                    <a:pt x="1155749" y="1624816"/>
                  </a:lnTo>
                  <a:lnTo>
                    <a:pt x="1184150" y="1626154"/>
                  </a:lnTo>
                  <a:lnTo>
                    <a:pt x="1166294" y="1616585"/>
                  </a:lnTo>
                  <a:lnTo>
                    <a:pt x="1150898" y="1591497"/>
                  </a:lnTo>
                  <a:lnTo>
                    <a:pt x="1144720" y="1625585"/>
                  </a:lnTo>
                  <a:cubicBezTo>
                    <a:pt x="1136259" y="1643876"/>
                    <a:pt x="1121859" y="1650783"/>
                    <a:pt x="1116860" y="1637494"/>
                  </a:cubicBezTo>
                  <a:lnTo>
                    <a:pt x="1115954" y="1633350"/>
                  </a:lnTo>
                  <a:lnTo>
                    <a:pt x="1110704" y="1640145"/>
                  </a:lnTo>
                  <a:cubicBezTo>
                    <a:pt x="1103675" y="1647821"/>
                    <a:pt x="1096856" y="1649827"/>
                    <a:pt x="1092667" y="1646646"/>
                  </a:cubicBezTo>
                  <a:lnTo>
                    <a:pt x="1091485" y="1645127"/>
                  </a:lnTo>
                  <a:lnTo>
                    <a:pt x="1089564" y="1645239"/>
                  </a:lnTo>
                  <a:cubicBezTo>
                    <a:pt x="1084410" y="1644185"/>
                    <a:pt x="1081425" y="1637733"/>
                    <a:pt x="1082566" y="1627389"/>
                  </a:cubicBezTo>
                  <a:lnTo>
                    <a:pt x="1084218" y="1618962"/>
                  </a:lnTo>
                  <a:lnTo>
                    <a:pt x="1080504" y="1621012"/>
                  </a:lnTo>
                  <a:cubicBezTo>
                    <a:pt x="1067215" y="1626008"/>
                    <a:pt x="1062920" y="1610626"/>
                    <a:pt x="1071101" y="1592209"/>
                  </a:cubicBezTo>
                  <a:lnTo>
                    <a:pt x="1090653" y="1567630"/>
                  </a:lnTo>
                  <a:lnTo>
                    <a:pt x="1079843" y="1571526"/>
                  </a:lnTo>
                  <a:lnTo>
                    <a:pt x="1078661" y="1570008"/>
                  </a:lnTo>
                  <a:lnTo>
                    <a:pt x="1076739" y="1570119"/>
                  </a:lnTo>
                  <a:cubicBezTo>
                    <a:pt x="1071586" y="1569065"/>
                    <a:pt x="1068601" y="1562614"/>
                    <a:pt x="1069742" y="1552268"/>
                  </a:cubicBezTo>
                  <a:lnTo>
                    <a:pt x="1071394" y="1543843"/>
                  </a:lnTo>
                  <a:lnTo>
                    <a:pt x="1067680" y="1545891"/>
                  </a:lnTo>
                  <a:cubicBezTo>
                    <a:pt x="1054390" y="1550889"/>
                    <a:pt x="1050095" y="1535506"/>
                    <a:pt x="1058277" y="1517089"/>
                  </a:cubicBezTo>
                  <a:lnTo>
                    <a:pt x="1070394" y="1501857"/>
                  </a:lnTo>
                  <a:lnTo>
                    <a:pt x="1065185" y="1503734"/>
                  </a:lnTo>
                  <a:lnTo>
                    <a:pt x="1064003" y="1502216"/>
                  </a:lnTo>
                  <a:lnTo>
                    <a:pt x="1062081" y="1502327"/>
                  </a:lnTo>
                  <a:cubicBezTo>
                    <a:pt x="1056928" y="1501273"/>
                    <a:pt x="1053943" y="1494822"/>
                    <a:pt x="1055084" y="1484477"/>
                  </a:cubicBezTo>
                  <a:lnTo>
                    <a:pt x="1056736" y="1476051"/>
                  </a:lnTo>
                  <a:lnTo>
                    <a:pt x="1053022" y="1478099"/>
                  </a:lnTo>
                  <a:cubicBezTo>
                    <a:pt x="1033087" y="1485595"/>
                    <a:pt x="1033392" y="1447237"/>
                    <a:pt x="1065681" y="1421563"/>
                  </a:cubicBezTo>
                  <a:lnTo>
                    <a:pt x="1068863" y="1420148"/>
                  </a:lnTo>
                  <a:lnTo>
                    <a:pt x="1067391" y="1419462"/>
                  </a:lnTo>
                  <a:lnTo>
                    <a:pt x="1066484" y="1415318"/>
                  </a:lnTo>
                  <a:lnTo>
                    <a:pt x="1061235" y="1422114"/>
                  </a:lnTo>
                  <a:cubicBezTo>
                    <a:pt x="1054207" y="1429789"/>
                    <a:pt x="1047386" y="1431796"/>
                    <a:pt x="1043198" y="1428614"/>
                  </a:cubicBezTo>
                  <a:lnTo>
                    <a:pt x="1042016" y="1427096"/>
                  </a:lnTo>
                  <a:lnTo>
                    <a:pt x="1040094" y="1427207"/>
                  </a:lnTo>
                  <a:cubicBezTo>
                    <a:pt x="1034941" y="1426154"/>
                    <a:pt x="1031956" y="1419702"/>
                    <a:pt x="1033097" y="1409357"/>
                  </a:cubicBezTo>
                  <a:lnTo>
                    <a:pt x="1034749" y="1400931"/>
                  </a:lnTo>
                  <a:lnTo>
                    <a:pt x="1031035" y="1402980"/>
                  </a:lnTo>
                  <a:cubicBezTo>
                    <a:pt x="1011100" y="1410476"/>
                    <a:pt x="1011405" y="1372118"/>
                    <a:pt x="1043694" y="1346442"/>
                  </a:cubicBezTo>
                  <a:lnTo>
                    <a:pt x="1051039" y="1343180"/>
                  </a:lnTo>
                  <a:lnTo>
                    <a:pt x="1041741" y="1338845"/>
                  </a:lnTo>
                  <a:lnTo>
                    <a:pt x="1040834" y="1334702"/>
                  </a:lnTo>
                  <a:lnTo>
                    <a:pt x="1035585" y="1341497"/>
                  </a:lnTo>
                  <a:cubicBezTo>
                    <a:pt x="1028556" y="1349172"/>
                    <a:pt x="1021736" y="1351179"/>
                    <a:pt x="1017547" y="1347998"/>
                  </a:cubicBezTo>
                  <a:lnTo>
                    <a:pt x="1016365" y="1346479"/>
                  </a:lnTo>
                  <a:lnTo>
                    <a:pt x="1014444" y="1346590"/>
                  </a:lnTo>
                  <a:cubicBezTo>
                    <a:pt x="1009291" y="1345536"/>
                    <a:pt x="1006306" y="1339084"/>
                    <a:pt x="1007447" y="1328740"/>
                  </a:cubicBezTo>
                  <a:lnTo>
                    <a:pt x="1009098" y="1320314"/>
                  </a:lnTo>
                  <a:lnTo>
                    <a:pt x="1005385" y="1322363"/>
                  </a:lnTo>
                  <a:cubicBezTo>
                    <a:pt x="978805" y="1332358"/>
                    <a:pt x="988208" y="1260833"/>
                    <a:pt x="1061429" y="1246546"/>
                  </a:cubicBezTo>
                  <a:lnTo>
                    <a:pt x="1061830" y="1246728"/>
                  </a:lnTo>
                  <a:cubicBezTo>
                    <a:pt x="1080584" y="1278972"/>
                    <a:pt x="1078062" y="1308646"/>
                    <a:pt x="1069600" y="1326936"/>
                  </a:cubicBezTo>
                  <a:lnTo>
                    <a:pt x="1058563" y="1339835"/>
                  </a:lnTo>
                  <a:lnTo>
                    <a:pt x="1087080" y="1327164"/>
                  </a:lnTo>
                  <a:lnTo>
                    <a:pt x="1087481" y="1327345"/>
                  </a:lnTo>
                  <a:lnTo>
                    <a:pt x="1091547" y="1336635"/>
                  </a:lnTo>
                  <a:lnTo>
                    <a:pt x="1090246" y="1330196"/>
                  </a:lnTo>
                  <a:cubicBezTo>
                    <a:pt x="1089603" y="1322288"/>
                    <a:pt x="1089868" y="1313707"/>
                    <a:pt x="1091314" y="1304495"/>
                  </a:cubicBezTo>
                  <a:lnTo>
                    <a:pt x="1091622" y="1304180"/>
                  </a:lnTo>
                  <a:lnTo>
                    <a:pt x="1106468" y="1304879"/>
                  </a:lnTo>
                  <a:lnTo>
                    <a:pt x="1086851" y="1285453"/>
                  </a:lnTo>
                  <a:cubicBezTo>
                    <a:pt x="1079508" y="1273826"/>
                    <a:pt x="1073951" y="1258819"/>
                    <a:pt x="1072383" y="1240234"/>
                  </a:cubicBezTo>
                  <a:lnTo>
                    <a:pt x="1072607" y="1239854"/>
                  </a:lnTo>
                  <a:lnTo>
                    <a:pt x="1099706" y="1234564"/>
                  </a:lnTo>
                  <a:lnTo>
                    <a:pt x="1088216" y="1231605"/>
                  </a:lnTo>
                  <a:cubicBezTo>
                    <a:pt x="1070792" y="1221477"/>
                    <a:pt x="1051702" y="1198618"/>
                    <a:pt x="1048564" y="1161448"/>
                  </a:cubicBezTo>
                  <a:lnTo>
                    <a:pt x="1048789" y="1161069"/>
                  </a:lnTo>
                  <a:cubicBezTo>
                    <a:pt x="1065832" y="1153493"/>
                    <a:pt x="1081660" y="1151136"/>
                    <a:pt x="1095386" y="1151971"/>
                  </a:cubicBezTo>
                  <a:lnTo>
                    <a:pt x="1105253" y="1154319"/>
                  </a:lnTo>
                  <a:lnTo>
                    <a:pt x="1110495" y="1145645"/>
                  </a:lnTo>
                  <a:cubicBezTo>
                    <a:pt x="1124063" y="1128171"/>
                    <a:pt x="1146907" y="1111601"/>
                    <a:pt x="1180844" y="1104978"/>
                  </a:cubicBezTo>
                  <a:lnTo>
                    <a:pt x="1181340" y="1105203"/>
                  </a:lnTo>
                  <a:cubicBezTo>
                    <a:pt x="1227697" y="1184907"/>
                    <a:pt x="1168868" y="1251906"/>
                    <a:pt x="1156508" y="1219056"/>
                  </a:cubicBezTo>
                  <a:lnTo>
                    <a:pt x="1155388" y="1213935"/>
                  </a:lnTo>
                  <a:lnTo>
                    <a:pt x="1148901" y="1222333"/>
                  </a:lnTo>
                  <a:cubicBezTo>
                    <a:pt x="1140214" y="1231821"/>
                    <a:pt x="1131785" y="1234300"/>
                    <a:pt x="1126608" y="1230368"/>
                  </a:cubicBezTo>
                  <a:lnTo>
                    <a:pt x="1125146" y="1228491"/>
                  </a:lnTo>
                  <a:lnTo>
                    <a:pt x="1122773" y="1228629"/>
                  </a:lnTo>
                  <a:lnTo>
                    <a:pt x="1116980" y="1223250"/>
                  </a:lnTo>
                  <a:lnTo>
                    <a:pt x="1117868" y="1225376"/>
                  </a:lnTo>
                  <a:lnTo>
                    <a:pt x="1117382" y="1231113"/>
                  </a:lnTo>
                  <a:lnTo>
                    <a:pt x="1119205" y="1230757"/>
                  </a:lnTo>
                  <a:cubicBezTo>
                    <a:pt x="1129499" y="1231384"/>
                    <a:pt x="1138611" y="1233807"/>
                    <a:pt x="1146166" y="1237172"/>
                  </a:cubicBezTo>
                  <a:lnTo>
                    <a:pt x="1158987" y="1245950"/>
                  </a:lnTo>
                  <a:lnTo>
                    <a:pt x="1168473" y="1236401"/>
                  </a:lnTo>
                  <a:cubicBezTo>
                    <a:pt x="1181776" y="1225823"/>
                    <a:pt x="1199471" y="1216988"/>
                    <a:pt x="1222095" y="1212573"/>
                  </a:cubicBezTo>
                  <a:lnTo>
                    <a:pt x="1222591" y="1212798"/>
                  </a:lnTo>
                  <a:cubicBezTo>
                    <a:pt x="1268948" y="1292502"/>
                    <a:pt x="1210119" y="1359500"/>
                    <a:pt x="1197760" y="1326651"/>
                  </a:cubicBezTo>
                  <a:lnTo>
                    <a:pt x="1196640" y="1321529"/>
                  </a:lnTo>
                  <a:lnTo>
                    <a:pt x="1190152" y="1329928"/>
                  </a:lnTo>
                  <a:lnTo>
                    <a:pt x="1177902" y="1338824"/>
                  </a:lnTo>
                  <a:lnTo>
                    <a:pt x="1181196" y="1344650"/>
                  </a:lnTo>
                  <a:cubicBezTo>
                    <a:pt x="1181603" y="1350418"/>
                    <a:pt x="1178447" y="1354432"/>
                    <a:pt x="1171349" y="1354514"/>
                  </a:cubicBezTo>
                  <a:lnTo>
                    <a:pt x="1167144" y="1353950"/>
                  </a:lnTo>
                  <a:lnTo>
                    <a:pt x="1171740" y="1361204"/>
                  </a:lnTo>
                  <a:cubicBezTo>
                    <a:pt x="1176555" y="1370431"/>
                    <a:pt x="1176112" y="1377526"/>
                    <a:pt x="1171692" y="1380378"/>
                  </a:cubicBezTo>
                  <a:lnTo>
                    <a:pt x="1169862" y="1380971"/>
                  </a:lnTo>
                  <a:lnTo>
                    <a:pt x="1169311" y="1382814"/>
                  </a:lnTo>
                  <a:cubicBezTo>
                    <a:pt x="1166560" y="1387298"/>
                    <a:pt x="1159477" y="1387901"/>
                    <a:pt x="1150143" y="1383297"/>
                  </a:cubicBezTo>
                  <a:lnTo>
                    <a:pt x="1142787" y="1378867"/>
                  </a:lnTo>
                  <a:lnTo>
                    <a:pt x="1143445" y="1383058"/>
                  </a:lnTo>
                  <a:cubicBezTo>
                    <a:pt x="1143604" y="1397256"/>
                    <a:pt x="1127680" y="1396040"/>
                    <a:pt x="1113161" y="1382063"/>
                  </a:cubicBezTo>
                  <a:lnTo>
                    <a:pt x="1099274" y="1359434"/>
                  </a:lnTo>
                  <a:lnTo>
                    <a:pt x="1101572" y="1372682"/>
                  </a:lnTo>
                  <a:cubicBezTo>
                    <a:pt x="1102227" y="1386417"/>
                    <a:pt x="1099481" y="1398408"/>
                    <a:pt x="1095251" y="1407554"/>
                  </a:cubicBezTo>
                  <a:lnTo>
                    <a:pt x="1094051" y="1408955"/>
                  </a:lnTo>
                  <a:lnTo>
                    <a:pt x="1109066" y="1402283"/>
                  </a:lnTo>
                  <a:lnTo>
                    <a:pt x="1109468" y="1402465"/>
                  </a:lnTo>
                  <a:cubicBezTo>
                    <a:pt x="1118844" y="1418587"/>
                    <a:pt x="1122902" y="1434066"/>
                    <a:pt x="1123558" y="1447802"/>
                  </a:cubicBezTo>
                  <a:lnTo>
                    <a:pt x="1119152" y="1472106"/>
                  </a:lnTo>
                  <a:lnTo>
                    <a:pt x="1123725" y="1470075"/>
                  </a:lnTo>
                  <a:lnTo>
                    <a:pt x="1124126" y="1470257"/>
                  </a:lnTo>
                  <a:lnTo>
                    <a:pt x="1133584" y="1491863"/>
                  </a:lnTo>
                  <a:lnTo>
                    <a:pt x="1132386" y="1485933"/>
                  </a:lnTo>
                  <a:cubicBezTo>
                    <a:pt x="1131743" y="1478026"/>
                    <a:pt x="1132007" y="1469445"/>
                    <a:pt x="1133454" y="1460232"/>
                  </a:cubicBezTo>
                  <a:lnTo>
                    <a:pt x="1133763" y="1459917"/>
                  </a:lnTo>
                  <a:cubicBezTo>
                    <a:pt x="1170472" y="1453299"/>
                    <a:pt x="1197503" y="1465800"/>
                    <a:pt x="1211807" y="1479998"/>
                  </a:cubicBezTo>
                  <a:lnTo>
                    <a:pt x="1219557" y="1493704"/>
                  </a:lnTo>
                  <a:lnTo>
                    <a:pt x="1220427" y="1487679"/>
                  </a:lnTo>
                  <a:cubicBezTo>
                    <a:pt x="1225483" y="1476297"/>
                    <a:pt x="1234394" y="1463977"/>
                    <a:pt x="1247696" y="1453400"/>
                  </a:cubicBezTo>
                  <a:lnTo>
                    <a:pt x="1251288" y="1451208"/>
                  </a:lnTo>
                  <a:lnTo>
                    <a:pt x="1245280" y="1444011"/>
                  </a:lnTo>
                  <a:lnTo>
                    <a:pt x="1244159" y="1438889"/>
                  </a:lnTo>
                  <a:lnTo>
                    <a:pt x="1237672" y="1447288"/>
                  </a:lnTo>
                  <a:cubicBezTo>
                    <a:pt x="1228986" y="1456775"/>
                    <a:pt x="1220557" y="1459254"/>
                    <a:pt x="1215379" y="1455323"/>
                  </a:cubicBezTo>
                  <a:lnTo>
                    <a:pt x="1213918" y="1453446"/>
                  </a:lnTo>
                  <a:lnTo>
                    <a:pt x="1211544" y="1453583"/>
                  </a:lnTo>
                  <a:cubicBezTo>
                    <a:pt x="1205174" y="1452281"/>
                    <a:pt x="1201485" y="1444307"/>
                    <a:pt x="1202895" y="1431521"/>
                  </a:cubicBezTo>
                  <a:lnTo>
                    <a:pt x="1204937" y="1421107"/>
                  </a:lnTo>
                  <a:lnTo>
                    <a:pt x="1200347" y="1423639"/>
                  </a:lnTo>
                  <a:cubicBezTo>
                    <a:pt x="1167495" y="1435992"/>
                    <a:pt x="1179117" y="1347592"/>
                    <a:pt x="1269615" y="1329933"/>
                  </a:cubicBezTo>
                  <a:lnTo>
                    <a:pt x="1270111" y="1330158"/>
                  </a:lnTo>
                  <a:cubicBezTo>
                    <a:pt x="1293290" y="1370009"/>
                    <a:pt x="1290172" y="1406685"/>
                    <a:pt x="1279714" y="1429292"/>
                  </a:cubicBezTo>
                  <a:lnTo>
                    <a:pt x="1271350" y="1439067"/>
                  </a:lnTo>
                  <a:lnTo>
                    <a:pt x="1301318" y="1429571"/>
                  </a:lnTo>
                  <a:lnTo>
                    <a:pt x="1301814" y="1429796"/>
                  </a:lnTo>
                  <a:lnTo>
                    <a:pt x="1306840" y="1441276"/>
                  </a:lnTo>
                  <a:lnTo>
                    <a:pt x="1305232" y="1433320"/>
                  </a:lnTo>
                  <a:cubicBezTo>
                    <a:pt x="1304437" y="1423547"/>
                    <a:pt x="1304765" y="1412941"/>
                    <a:pt x="1306551" y="1401555"/>
                  </a:cubicBezTo>
                  <a:lnTo>
                    <a:pt x="1306931" y="1401165"/>
                  </a:lnTo>
                  <a:lnTo>
                    <a:pt x="1325283" y="1402030"/>
                  </a:lnTo>
                  <a:lnTo>
                    <a:pt x="1301036" y="1378019"/>
                  </a:lnTo>
                  <a:cubicBezTo>
                    <a:pt x="1291961" y="1363650"/>
                    <a:pt x="1285093" y="1345101"/>
                    <a:pt x="1283154" y="1322131"/>
                  </a:cubicBezTo>
                  <a:lnTo>
                    <a:pt x="1283431" y="1321662"/>
                  </a:lnTo>
                  <a:lnTo>
                    <a:pt x="1309972" y="1313332"/>
                  </a:lnTo>
                  <a:lnTo>
                    <a:pt x="1302723" y="1311465"/>
                  </a:lnTo>
                  <a:cubicBezTo>
                    <a:pt x="1281187" y="1298947"/>
                    <a:pt x="1257593" y="1270695"/>
                    <a:pt x="1253715" y="1224755"/>
                  </a:cubicBezTo>
                  <a:lnTo>
                    <a:pt x="1253992" y="1224285"/>
                  </a:lnTo>
                  <a:cubicBezTo>
                    <a:pt x="1306654" y="1200878"/>
                    <a:pt x="1349931" y="1217781"/>
                    <a:pt x="1366684" y="1235880"/>
                  </a:cubicBezTo>
                  <a:lnTo>
                    <a:pt x="1368234" y="1238343"/>
                  </a:lnTo>
                  <a:lnTo>
                    <a:pt x="1369734" y="1227965"/>
                  </a:lnTo>
                  <a:lnTo>
                    <a:pt x="1364935" y="1215725"/>
                  </a:lnTo>
                  <a:lnTo>
                    <a:pt x="1366588" y="1207299"/>
                  </a:lnTo>
                  <a:lnTo>
                    <a:pt x="1362873" y="1209348"/>
                  </a:lnTo>
                  <a:cubicBezTo>
                    <a:pt x="1352906" y="1213096"/>
                    <a:pt x="1347998" y="1205380"/>
                    <a:pt x="1349618" y="1193518"/>
                  </a:cubicBezTo>
                  <a:lnTo>
                    <a:pt x="1356065" y="1176364"/>
                  </a:lnTo>
                  <a:lnTo>
                    <a:pt x="1354370" y="1175239"/>
                  </a:lnTo>
                  <a:cubicBezTo>
                    <a:pt x="1352466" y="1172150"/>
                    <a:pt x="1351212" y="1167654"/>
                    <a:pt x="1350909" y="1161912"/>
                  </a:cubicBezTo>
                  <a:lnTo>
                    <a:pt x="1351163" y="1153724"/>
                  </a:lnTo>
                  <a:lnTo>
                    <a:pt x="1349386" y="1154365"/>
                  </a:lnTo>
                  <a:lnTo>
                    <a:pt x="1349141" y="1154050"/>
                  </a:lnTo>
                  <a:lnTo>
                    <a:pt x="1347519" y="1155326"/>
                  </a:lnTo>
                  <a:cubicBezTo>
                    <a:pt x="1340721" y="1159240"/>
                    <a:pt x="1335463" y="1157195"/>
                    <a:pt x="1332608" y="1151479"/>
                  </a:cubicBezTo>
                  <a:lnTo>
                    <a:pt x="1332155" y="1127778"/>
                  </a:lnTo>
                  <a:lnTo>
                    <a:pt x="1326250" y="1126670"/>
                  </a:lnTo>
                  <a:cubicBezTo>
                    <a:pt x="1321142" y="1120047"/>
                    <a:pt x="1323367" y="1103547"/>
                    <a:pt x="1335015" y="1087587"/>
                  </a:cubicBezTo>
                  <a:lnTo>
                    <a:pt x="1338752" y="1083718"/>
                  </a:lnTo>
                  <a:lnTo>
                    <a:pt x="1334757" y="1081759"/>
                  </a:lnTo>
                  <a:lnTo>
                    <a:pt x="1331977" y="1077986"/>
                  </a:lnTo>
                  <a:lnTo>
                    <a:pt x="1329738" y="1087206"/>
                  </a:lnTo>
                  <a:cubicBezTo>
                    <a:pt x="1326100" y="1098115"/>
                    <a:pt x="1320121" y="1103210"/>
                    <a:pt x="1314462" y="1101885"/>
                  </a:cubicBezTo>
                  <a:lnTo>
                    <a:pt x="1312586" y="1100886"/>
                  </a:lnTo>
                  <a:lnTo>
                    <a:pt x="1310697" y="1101862"/>
                  </a:lnTo>
                  <a:cubicBezTo>
                    <a:pt x="1305022" y="1103118"/>
                    <a:pt x="1299106" y="1097951"/>
                    <a:pt x="1295601" y="1086998"/>
                  </a:cubicBezTo>
                  <a:lnTo>
                    <a:pt x="1293476" y="1077751"/>
                  </a:lnTo>
                  <a:lnTo>
                    <a:pt x="1290649" y="1081491"/>
                  </a:lnTo>
                  <a:cubicBezTo>
                    <a:pt x="1271115" y="1100784"/>
                    <a:pt x="1251291" y="1044693"/>
                    <a:pt x="1291834" y="998630"/>
                  </a:cubicBezTo>
                  <a:lnTo>
                    <a:pt x="1300646" y="990801"/>
                  </a:lnTo>
                  <a:lnTo>
                    <a:pt x="1306551" y="983378"/>
                  </a:lnTo>
                  <a:lnTo>
                    <a:pt x="1293633" y="966566"/>
                  </a:lnTo>
                  <a:lnTo>
                    <a:pt x="1292542" y="966959"/>
                  </a:lnTo>
                  <a:lnTo>
                    <a:pt x="1291442" y="970666"/>
                  </a:lnTo>
                  <a:cubicBezTo>
                    <a:pt x="1289306" y="973042"/>
                    <a:pt x="1286835" y="974374"/>
                    <a:pt x="1284208" y="974413"/>
                  </a:cubicBezTo>
                  <a:lnTo>
                    <a:pt x="1278976" y="971848"/>
                  </a:lnTo>
                  <a:lnTo>
                    <a:pt x="1277562" y="972357"/>
                  </a:lnTo>
                  <a:lnTo>
                    <a:pt x="1276380" y="970839"/>
                  </a:lnTo>
                  <a:lnTo>
                    <a:pt x="1274459" y="970950"/>
                  </a:lnTo>
                  <a:lnTo>
                    <a:pt x="1273075" y="967418"/>
                  </a:lnTo>
                  <a:lnTo>
                    <a:pt x="1271026" y="975857"/>
                  </a:lnTo>
                  <a:cubicBezTo>
                    <a:pt x="1267388" y="986766"/>
                    <a:pt x="1261409" y="991861"/>
                    <a:pt x="1255750" y="990536"/>
                  </a:cubicBezTo>
                  <a:lnTo>
                    <a:pt x="1253873" y="989537"/>
                  </a:lnTo>
                  <a:lnTo>
                    <a:pt x="1251984" y="990513"/>
                  </a:lnTo>
                  <a:cubicBezTo>
                    <a:pt x="1246309" y="991769"/>
                    <a:pt x="1240393" y="986602"/>
                    <a:pt x="1236888" y="975649"/>
                  </a:cubicBezTo>
                  <a:lnTo>
                    <a:pt x="1234763" y="966402"/>
                  </a:lnTo>
                  <a:lnTo>
                    <a:pt x="1231937" y="970142"/>
                  </a:lnTo>
                  <a:lnTo>
                    <a:pt x="1225893" y="971581"/>
                  </a:lnTo>
                  <a:lnTo>
                    <a:pt x="1238125" y="979795"/>
                  </a:lnTo>
                  <a:cubicBezTo>
                    <a:pt x="1254652" y="998431"/>
                    <a:pt x="1255349" y="1018158"/>
                    <a:pt x="1237823" y="1017243"/>
                  </a:cubicBezTo>
                  <a:lnTo>
                    <a:pt x="1232681" y="1016218"/>
                  </a:lnTo>
                  <a:lnTo>
                    <a:pt x="1237780" y="1025526"/>
                  </a:lnTo>
                  <a:cubicBezTo>
                    <a:pt x="1242994" y="1037286"/>
                    <a:pt x="1241891" y="1046002"/>
                    <a:pt x="1236214" y="1049172"/>
                  </a:cubicBezTo>
                  <a:lnTo>
                    <a:pt x="1233910" y="1049759"/>
                  </a:lnTo>
                  <a:lnTo>
                    <a:pt x="1233085" y="1051990"/>
                  </a:lnTo>
                  <a:cubicBezTo>
                    <a:pt x="1229340" y="1057304"/>
                    <a:pt x="1220557" y="1057493"/>
                    <a:pt x="1209405" y="1051080"/>
                  </a:cubicBezTo>
                  <a:lnTo>
                    <a:pt x="1200680" y="1045038"/>
                  </a:lnTo>
                  <a:lnTo>
                    <a:pt x="1201162" y="1050258"/>
                  </a:lnTo>
                  <a:cubicBezTo>
                    <a:pt x="1200244" y="1067784"/>
                    <a:pt x="1180697" y="1065033"/>
                    <a:pt x="1163887" y="1046652"/>
                  </a:cubicBezTo>
                  <a:lnTo>
                    <a:pt x="1145917" y="1012700"/>
                  </a:lnTo>
                  <a:lnTo>
                    <a:pt x="1135661" y="1009543"/>
                  </a:lnTo>
                  <a:cubicBezTo>
                    <a:pt x="1125198" y="1002790"/>
                    <a:pt x="1114401" y="992083"/>
                    <a:pt x="1106005" y="977306"/>
                  </a:cubicBezTo>
                  <a:lnTo>
                    <a:pt x="1101828" y="967223"/>
                  </a:lnTo>
                  <a:lnTo>
                    <a:pt x="1098949" y="986934"/>
                  </a:lnTo>
                  <a:cubicBezTo>
                    <a:pt x="1092290" y="1010936"/>
                    <a:pt x="1076109" y="1022242"/>
                    <a:pt x="1067351" y="1007034"/>
                  </a:cubicBezTo>
                  <a:lnTo>
                    <a:pt x="1065417" y="1002162"/>
                  </a:lnTo>
                  <a:lnTo>
                    <a:pt x="1060374" y="1011501"/>
                  </a:lnTo>
                  <a:cubicBezTo>
                    <a:pt x="1053338" y="1022268"/>
                    <a:pt x="1045422" y="1026080"/>
                    <a:pt x="1039676" y="1023038"/>
                  </a:cubicBezTo>
                  <a:lnTo>
                    <a:pt x="1037930" y="1021423"/>
                  </a:lnTo>
                  <a:lnTo>
                    <a:pt x="1035609" y="1021943"/>
                  </a:lnTo>
                  <a:lnTo>
                    <a:pt x="1032527" y="1019898"/>
                  </a:lnTo>
                  <a:lnTo>
                    <a:pt x="1031873" y="1021666"/>
                  </a:lnTo>
                  <a:cubicBezTo>
                    <a:pt x="1028843" y="1025967"/>
                    <a:pt x="1021737" y="1026118"/>
                    <a:pt x="1012714" y="1020930"/>
                  </a:cubicBezTo>
                  <a:lnTo>
                    <a:pt x="1005654" y="1016042"/>
                  </a:lnTo>
                  <a:lnTo>
                    <a:pt x="1006044" y="1020265"/>
                  </a:lnTo>
                  <a:cubicBezTo>
                    <a:pt x="1005301" y="1034445"/>
                    <a:pt x="989486" y="1032220"/>
                    <a:pt x="975886" y="1017347"/>
                  </a:cubicBezTo>
                  <a:lnTo>
                    <a:pt x="961346" y="989877"/>
                  </a:lnTo>
                  <a:lnTo>
                    <a:pt x="953048" y="987323"/>
                  </a:lnTo>
                  <a:cubicBezTo>
                    <a:pt x="944581" y="981859"/>
                    <a:pt x="935847" y="973197"/>
                    <a:pt x="929054" y="961240"/>
                  </a:cubicBezTo>
                  <a:lnTo>
                    <a:pt x="923801" y="941738"/>
                  </a:lnTo>
                  <a:lnTo>
                    <a:pt x="923345" y="969031"/>
                  </a:lnTo>
                  <a:cubicBezTo>
                    <a:pt x="917957" y="988450"/>
                    <a:pt x="904864" y="997598"/>
                    <a:pt x="897779" y="985293"/>
                  </a:cubicBezTo>
                  <a:lnTo>
                    <a:pt x="896214" y="981351"/>
                  </a:lnTo>
                  <a:lnTo>
                    <a:pt x="892134" y="988907"/>
                  </a:lnTo>
                  <a:cubicBezTo>
                    <a:pt x="886441" y="997619"/>
                    <a:pt x="880037" y="1000703"/>
                    <a:pt x="875387" y="998242"/>
                  </a:cubicBezTo>
                  <a:lnTo>
                    <a:pt x="873975" y="996936"/>
                  </a:lnTo>
                  <a:lnTo>
                    <a:pt x="872097" y="997356"/>
                  </a:lnTo>
                  <a:cubicBezTo>
                    <a:pt x="866841" y="997150"/>
                    <a:pt x="862850" y="991266"/>
                    <a:pt x="862301" y="980874"/>
                  </a:cubicBezTo>
                  <a:lnTo>
                    <a:pt x="862568" y="972291"/>
                  </a:lnTo>
                  <a:lnTo>
                    <a:pt x="859235" y="974914"/>
                  </a:lnTo>
                  <a:cubicBezTo>
                    <a:pt x="834622" y="989080"/>
                    <a:pt x="832322" y="916976"/>
                    <a:pt x="902266" y="891021"/>
                  </a:cubicBezTo>
                  <a:lnTo>
                    <a:pt x="902692" y="891137"/>
                  </a:lnTo>
                  <a:cubicBezTo>
                    <a:pt x="908624" y="898332"/>
                    <a:pt x="913217" y="905585"/>
                    <a:pt x="916687" y="912719"/>
                  </a:cubicBezTo>
                  <a:lnTo>
                    <a:pt x="917463" y="914954"/>
                  </a:lnTo>
                  <a:lnTo>
                    <a:pt x="939031" y="911777"/>
                  </a:lnTo>
                  <a:lnTo>
                    <a:pt x="938874" y="911693"/>
                  </a:lnTo>
                  <a:lnTo>
                    <a:pt x="938660" y="910936"/>
                  </a:lnTo>
                  <a:lnTo>
                    <a:pt x="922865" y="902007"/>
                  </a:lnTo>
                  <a:cubicBezTo>
                    <a:pt x="916517" y="896705"/>
                    <a:pt x="910330" y="889590"/>
                    <a:pt x="905235" y="880624"/>
                  </a:cubicBezTo>
                  <a:lnTo>
                    <a:pt x="902240" y="869503"/>
                  </a:lnTo>
                  <a:lnTo>
                    <a:pt x="898263" y="882917"/>
                  </a:lnTo>
                  <a:cubicBezTo>
                    <a:pt x="894397" y="887217"/>
                    <a:pt x="889317" y="887736"/>
                    <a:pt x="884328" y="882685"/>
                  </a:cubicBezTo>
                  <a:lnTo>
                    <a:pt x="881811" y="879270"/>
                  </a:lnTo>
                  <a:lnTo>
                    <a:pt x="879786" y="887615"/>
                  </a:lnTo>
                  <a:cubicBezTo>
                    <a:pt x="876494" y="897488"/>
                    <a:pt x="871083" y="902098"/>
                    <a:pt x="865961" y="900899"/>
                  </a:cubicBezTo>
                  <a:lnTo>
                    <a:pt x="864262" y="899994"/>
                  </a:lnTo>
                  <a:lnTo>
                    <a:pt x="864144" y="900056"/>
                  </a:lnTo>
                  <a:lnTo>
                    <a:pt x="861619" y="908568"/>
                  </a:lnTo>
                  <a:cubicBezTo>
                    <a:pt x="857753" y="912868"/>
                    <a:pt x="852674" y="913386"/>
                    <a:pt x="847684" y="908337"/>
                  </a:cubicBezTo>
                  <a:lnTo>
                    <a:pt x="845168" y="904922"/>
                  </a:lnTo>
                  <a:lnTo>
                    <a:pt x="843143" y="913266"/>
                  </a:lnTo>
                  <a:cubicBezTo>
                    <a:pt x="839850" y="923139"/>
                    <a:pt x="834439" y="927750"/>
                    <a:pt x="829317" y="926550"/>
                  </a:cubicBezTo>
                  <a:lnTo>
                    <a:pt x="827620" y="925645"/>
                  </a:lnTo>
                  <a:lnTo>
                    <a:pt x="825910" y="926529"/>
                  </a:lnTo>
                  <a:cubicBezTo>
                    <a:pt x="820775" y="927666"/>
                    <a:pt x="815420" y="922990"/>
                    <a:pt x="812248" y="913077"/>
                  </a:cubicBezTo>
                  <a:lnTo>
                    <a:pt x="810324" y="904709"/>
                  </a:lnTo>
                  <a:lnTo>
                    <a:pt x="807767" y="908093"/>
                  </a:lnTo>
                  <a:cubicBezTo>
                    <a:pt x="790089" y="925553"/>
                    <a:pt x="772147" y="874791"/>
                    <a:pt x="808839" y="833104"/>
                  </a:cubicBezTo>
                  <a:lnTo>
                    <a:pt x="823056" y="820472"/>
                  </a:lnTo>
                  <a:lnTo>
                    <a:pt x="809746" y="803146"/>
                  </a:lnTo>
                  <a:lnTo>
                    <a:pt x="806980" y="809228"/>
                  </a:lnTo>
                  <a:cubicBezTo>
                    <a:pt x="803349" y="812139"/>
                    <a:pt x="798915" y="811983"/>
                    <a:pt x="794549" y="807565"/>
                  </a:cubicBezTo>
                  <a:lnTo>
                    <a:pt x="792033" y="804150"/>
                  </a:lnTo>
                  <a:lnTo>
                    <a:pt x="790007" y="812494"/>
                  </a:lnTo>
                  <a:cubicBezTo>
                    <a:pt x="786714" y="822367"/>
                    <a:pt x="781304" y="826978"/>
                    <a:pt x="776182" y="825778"/>
                  </a:cubicBezTo>
                  <a:lnTo>
                    <a:pt x="774484" y="824874"/>
                  </a:lnTo>
                  <a:lnTo>
                    <a:pt x="772775" y="825757"/>
                  </a:lnTo>
                  <a:cubicBezTo>
                    <a:pt x="767639" y="826894"/>
                    <a:pt x="762284" y="822218"/>
                    <a:pt x="759113" y="812305"/>
                  </a:cubicBezTo>
                  <a:lnTo>
                    <a:pt x="757189" y="803937"/>
                  </a:lnTo>
                  <a:lnTo>
                    <a:pt x="754632" y="807321"/>
                  </a:lnTo>
                  <a:cubicBezTo>
                    <a:pt x="750212" y="811686"/>
                    <a:pt x="745776" y="811787"/>
                    <a:pt x="742181" y="808832"/>
                  </a:cubicBezTo>
                  <a:lnTo>
                    <a:pt x="734849" y="792168"/>
                  </a:lnTo>
                  <a:lnTo>
                    <a:pt x="730378" y="796465"/>
                  </a:lnTo>
                  <a:lnTo>
                    <a:pt x="728680" y="795560"/>
                  </a:lnTo>
                  <a:lnTo>
                    <a:pt x="726970" y="796444"/>
                  </a:lnTo>
                  <a:cubicBezTo>
                    <a:pt x="721835" y="797581"/>
                    <a:pt x="716480" y="792904"/>
                    <a:pt x="713308" y="782992"/>
                  </a:cubicBezTo>
                  <a:lnTo>
                    <a:pt x="711385" y="774623"/>
                  </a:lnTo>
                  <a:lnTo>
                    <a:pt x="708828" y="778007"/>
                  </a:lnTo>
                  <a:cubicBezTo>
                    <a:pt x="698726" y="787985"/>
                    <a:pt x="688537" y="775685"/>
                    <a:pt x="688507" y="755532"/>
                  </a:cubicBezTo>
                  <a:lnTo>
                    <a:pt x="692200" y="741211"/>
                  </a:lnTo>
                  <a:lnTo>
                    <a:pt x="691902" y="741498"/>
                  </a:lnTo>
                  <a:lnTo>
                    <a:pt x="690204" y="740593"/>
                  </a:lnTo>
                  <a:lnTo>
                    <a:pt x="688495" y="741477"/>
                  </a:lnTo>
                  <a:cubicBezTo>
                    <a:pt x="683359" y="742614"/>
                    <a:pt x="678005" y="737937"/>
                    <a:pt x="674833" y="728025"/>
                  </a:cubicBezTo>
                  <a:lnTo>
                    <a:pt x="672909" y="719656"/>
                  </a:lnTo>
                  <a:lnTo>
                    <a:pt x="670352" y="723040"/>
                  </a:lnTo>
                  <a:cubicBezTo>
                    <a:pt x="660250" y="733018"/>
                    <a:pt x="650062" y="720719"/>
                    <a:pt x="650031" y="700565"/>
                  </a:cubicBezTo>
                  <a:lnTo>
                    <a:pt x="656257" y="676425"/>
                  </a:lnTo>
                  <a:lnTo>
                    <a:pt x="647587" y="674016"/>
                  </a:lnTo>
                  <a:lnTo>
                    <a:pt x="646012" y="670078"/>
                  </a:lnTo>
                  <a:lnTo>
                    <a:pt x="641951" y="677643"/>
                  </a:lnTo>
                  <a:cubicBezTo>
                    <a:pt x="636279" y="686370"/>
                    <a:pt x="629883" y="689470"/>
                    <a:pt x="625228" y="687020"/>
                  </a:cubicBezTo>
                  <a:lnTo>
                    <a:pt x="623811" y="685717"/>
                  </a:lnTo>
                  <a:lnTo>
                    <a:pt x="621935" y="686142"/>
                  </a:lnTo>
                  <a:cubicBezTo>
                    <a:pt x="616678" y="685949"/>
                    <a:pt x="612673" y="680075"/>
                    <a:pt x="612098" y="669684"/>
                  </a:cubicBezTo>
                  <a:lnTo>
                    <a:pt x="612344" y="661100"/>
                  </a:lnTo>
                  <a:lnTo>
                    <a:pt x="609017" y="663732"/>
                  </a:lnTo>
                  <a:cubicBezTo>
                    <a:pt x="596728" y="670846"/>
                    <a:pt x="589964" y="656378"/>
                    <a:pt x="595008" y="636866"/>
                  </a:cubicBezTo>
                  <a:lnTo>
                    <a:pt x="606687" y="615833"/>
                  </a:lnTo>
                  <a:lnTo>
                    <a:pt x="603533" y="615711"/>
                  </a:lnTo>
                  <a:lnTo>
                    <a:pt x="596475" y="610820"/>
                  </a:lnTo>
                  <a:lnTo>
                    <a:pt x="596864" y="615044"/>
                  </a:lnTo>
                  <a:cubicBezTo>
                    <a:pt x="595740" y="636313"/>
                    <a:pt x="560720" y="620656"/>
                    <a:pt x="550140" y="580781"/>
                  </a:cubicBezTo>
                  <a:lnTo>
                    <a:pt x="548088" y="565713"/>
                  </a:lnTo>
                  <a:lnTo>
                    <a:pt x="542915" y="568532"/>
                  </a:lnTo>
                  <a:lnTo>
                    <a:pt x="535987" y="562589"/>
                  </a:lnTo>
                  <a:lnTo>
                    <a:pt x="528740" y="573891"/>
                  </a:lnTo>
                  <a:lnTo>
                    <a:pt x="526878" y="573406"/>
                  </a:lnTo>
                  <a:lnTo>
                    <a:pt x="525422" y="574664"/>
                  </a:lnTo>
                  <a:cubicBezTo>
                    <a:pt x="520693" y="576966"/>
                    <a:pt x="514396" y="573666"/>
                    <a:pt x="509002" y="564765"/>
                  </a:cubicBezTo>
                  <a:lnTo>
                    <a:pt x="505181" y="557075"/>
                  </a:lnTo>
                  <a:lnTo>
                    <a:pt x="503483" y="560962"/>
                  </a:lnTo>
                  <a:cubicBezTo>
                    <a:pt x="495984" y="573019"/>
                    <a:pt x="483210" y="563432"/>
                    <a:pt x="478485" y="543841"/>
                  </a:cubicBezTo>
                  <a:lnTo>
                    <a:pt x="478692" y="531881"/>
                  </a:lnTo>
                  <a:lnTo>
                    <a:pt x="477289" y="531938"/>
                  </a:lnTo>
                  <a:lnTo>
                    <a:pt x="476261" y="533565"/>
                  </a:lnTo>
                  <a:cubicBezTo>
                    <a:pt x="472406" y="537144"/>
                    <a:pt x="465422" y="535817"/>
                    <a:pt x="457672" y="528870"/>
                  </a:cubicBezTo>
                  <a:lnTo>
                    <a:pt x="451781" y="522623"/>
                  </a:lnTo>
                  <a:lnTo>
                    <a:pt x="451286" y="526837"/>
                  </a:lnTo>
                  <a:cubicBezTo>
                    <a:pt x="447617" y="540553"/>
                    <a:pt x="432608" y="535096"/>
                    <a:pt x="422388" y="517725"/>
                  </a:cubicBezTo>
                  <a:lnTo>
                    <a:pt x="418895" y="505476"/>
                  </a:lnTo>
                  <a:lnTo>
                    <a:pt x="402707" y="501388"/>
                  </a:lnTo>
                  <a:lnTo>
                    <a:pt x="396815" y="495141"/>
                  </a:lnTo>
                  <a:lnTo>
                    <a:pt x="396320" y="499354"/>
                  </a:lnTo>
                  <a:cubicBezTo>
                    <a:pt x="392651" y="513071"/>
                    <a:pt x="377642" y="507613"/>
                    <a:pt x="367423" y="490243"/>
                  </a:cubicBezTo>
                  <a:lnTo>
                    <a:pt x="359169" y="461303"/>
                  </a:lnTo>
                  <a:lnTo>
                    <a:pt x="358161" y="465729"/>
                  </a:lnTo>
                  <a:cubicBezTo>
                    <a:pt x="354579" y="470269"/>
                    <a:pt x="349543" y="471112"/>
                    <a:pt x="344240" y="466393"/>
                  </a:cubicBezTo>
                  <a:lnTo>
                    <a:pt x="341509" y="463146"/>
                  </a:lnTo>
                  <a:lnTo>
                    <a:pt x="340023" y="471603"/>
                  </a:lnTo>
                  <a:cubicBezTo>
                    <a:pt x="337372" y="481668"/>
                    <a:pt x="332268" y="486616"/>
                    <a:pt x="327080" y="485748"/>
                  </a:cubicBezTo>
                  <a:lnTo>
                    <a:pt x="325327" y="484954"/>
                  </a:lnTo>
                  <a:lnTo>
                    <a:pt x="323678" y="485946"/>
                  </a:lnTo>
                  <a:cubicBezTo>
                    <a:pt x="318626" y="487410"/>
                    <a:pt x="312983" y="483087"/>
                    <a:pt x="309181" y="473399"/>
                  </a:cubicBezTo>
                  <a:lnTo>
                    <a:pt x="306724" y="465171"/>
                  </a:lnTo>
                  <a:lnTo>
                    <a:pt x="304389" y="468712"/>
                  </a:lnTo>
                  <a:cubicBezTo>
                    <a:pt x="294949" y="479318"/>
                    <a:pt x="283992" y="467698"/>
                    <a:pt x="282667" y="447588"/>
                  </a:cubicBezTo>
                  <a:lnTo>
                    <a:pt x="285875" y="430742"/>
                  </a:lnTo>
                  <a:lnTo>
                    <a:pt x="275778" y="441776"/>
                  </a:lnTo>
                  <a:lnTo>
                    <a:pt x="274026" y="440982"/>
                  </a:lnTo>
                  <a:lnTo>
                    <a:pt x="272377" y="441973"/>
                  </a:lnTo>
                  <a:cubicBezTo>
                    <a:pt x="267324" y="443438"/>
                    <a:pt x="261681" y="439114"/>
                    <a:pt x="257880" y="429426"/>
                  </a:cubicBezTo>
                  <a:lnTo>
                    <a:pt x="255423" y="421199"/>
                  </a:lnTo>
                  <a:lnTo>
                    <a:pt x="253088" y="424740"/>
                  </a:lnTo>
                  <a:cubicBezTo>
                    <a:pt x="243647" y="435345"/>
                    <a:pt x="232690" y="423725"/>
                    <a:pt x="231366" y="403615"/>
                  </a:cubicBezTo>
                  <a:lnTo>
                    <a:pt x="234147" y="389011"/>
                  </a:lnTo>
                  <a:lnTo>
                    <a:pt x="225146" y="389440"/>
                  </a:lnTo>
                  <a:lnTo>
                    <a:pt x="222416" y="386193"/>
                  </a:lnTo>
                  <a:lnTo>
                    <a:pt x="220930" y="394651"/>
                  </a:lnTo>
                  <a:cubicBezTo>
                    <a:pt x="218278" y="404715"/>
                    <a:pt x="213175" y="409663"/>
                    <a:pt x="207986" y="408795"/>
                  </a:cubicBezTo>
                  <a:lnTo>
                    <a:pt x="206234" y="408002"/>
                  </a:lnTo>
                  <a:lnTo>
                    <a:pt x="204585" y="408993"/>
                  </a:lnTo>
                  <a:cubicBezTo>
                    <a:pt x="199533" y="410457"/>
                    <a:pt x="193889" y="406134"/>
                    <a:pt x="190088" y="396447"/>
                  </a:cubicBezTo>
                  <a:lnTo>
                    <a:pt x="187631" y="388218"/>
                  </a:lnTo>
                  <a:lnTo>
                    <a:pt x="185296" y="391759"/>
                  </a:lnTo>
                  <a:cubicBezTo>
                    <a:pt x="171134" y="407668"/>
                    <a:pt x="153563" y="373569"/>
                    <a:pt x="170204" y="335821"/>
                  </a:cubicBezTo>
                  <a:lnTo>
                    <a:pt x="171669" y="333372"/>
                  </a:lnTo>
                  <a:lnTo>
                    <a:pt x="150817" y="330703"/>
                  </a:lnTo>
                  <a:lnTo>
                    <a:pt x="150311" y="330313"/>
                  </a:lnTo>
                  <a:lnTo>
                    <a:pt x="156324" y="349449"/>
                  </a:lnTo>
                  <a:cubicBezTo>
                    <a:pt x="157342" y="369577"/>
                    <a:pt x="147808" y="382389"/>
                    <a:pt x="137200" y="372950"/>
                  </a:cubicBezTo>
                  <a:lnTo>
                    <a:pt x="134471" y="369704"/>
                  </a:lnTo>
                  <a:lnTo>
                    <a:pt x="132985" y="378161"/>
                  </a:lnTo>
                  <a:cubicBezTo>
                    <a:pt x="130333" y="388226"/>
                    <a:pt x="125229" y="393174"/>
                    <a:pt x="120041" y="392306"/>
                  </a:cubicBezTo>
                  <a:lnTo>
                    <a:pt x="118288" y="391512"/>
                  </a:lnTo>
                  <a:lnTo>
                    <a:pt x="116639" y="392504"/>
                  </a:lnTo>
                  <a:cubicBezTo>
                    <a:pt x="111587" y="393968"/>
                    <a:pt x="105943" y="389645"/>
                    <a:pt x="102142" y="379957"/>
                  </a:cubicBezTo>
                  <a:lnTo>
                    <a:pt x="99685" y="371729"/>
                  </a:lnTo>
                  <a:lnTo>
                    <a:pt x="97350" y="375271"/>
                  </a:lnTo>
                  <a:cubicBezTo>
                    <a:pt x="80828" y="393830"/>
                    <a:pt x="59665" y="344324"/>
                    <a:pt x="93605" y="300367"/>
                  </a:cubicBezTo>
                  <a:lnTo>
                    <a:pt x="102640" y="291236"/>
                  </a:lnTo>
                  <a:lnTo>
                    <a:pt x="82271" y="288629"/>
                  </a:lnTo>
                  <a:cubicBezTo>
                    <a:pt x="63723" y="280748"/>
                    <a:pt x="41937" y="260443"/>
                    <a:pt x="34198" y="223952"/>
                  </a:cubicBezTo>
                  <a:lnTo>
                    <a:pt x="34375" y="223548"/>
                  </a:lnTo>
                  <a:lnTo>
                    <a:pt x="51752" y="217836"/>
                  </a:lnTo>
                  <a:lnTo>
                    <a:pt x="52425" y="206618"/>
                  </a:lnTo>
                  <a:cubicBezTo>
                    <a:pt x="54366" y="195728"/>
                    <a:pt x="58466" y="183960"/>
                    <a:pt x="65450" y="172207"/>
                  </a:cubicBezTo>
                  <a:lnTo>
                    <a:pt x="85662" y="149345"/>
                  </a:lnTo>
                  <a:lnTo>
                    <a:pt x="59416" y="145986"/>
                  </a:lnTo>
                  <a:cubicBezTo>
                    <a:pt x="36490" y="136246"/>
                    <a:pt x="9564" y="111149"/>
                    <a:pt x="0" y="66048"/>
                  </a:cubicBezTo>
                  <a:lnTo>
                    <a:pt x="217" y="65548"/>
                  </a:lnTo>
                  <a:cubicBezTo>
                    <a:pt x="79160" y="17902"/>
                    <a:pt x="147108" y="75638"/>
                    <a:pt x="114462" y="88529"/>
                  </a:cubicBezTo>
                  <a:lnTo>
                    <a:pt x="109360" y="89732"/>
                  </a:lnTo>
                  <a:lnTo>
                    <a:pt x="117864" y="96082"/>
                  </a:lnTo>
                  <a:lnTo>
                    <a:pt x="122783" y="102630"/>
                  </a:lnTo>
                  <a:lnTo>
                    <a:pt x="140683" y="99227"/>
                  </a:lnTo>
                  <a:cubicBezTo>
                    <a:pt x="191567" y="95969"/>
                    <a:pt x="223666" y="130862"/>
                    <a:pt x="199182" y="140529"/>
                  </a:cubicBezTo>
                  <a:lnTo>
                    <a:pt x="194080" y="141734"/>
                  </a:lnTo>
                  <a:lnTo>
                    <a:pt x="202584" y="148083"/>
                  </a:lnTo>
                  <a:cubicBezTo>
                    <a:pt x="207397" y="152350"/>
                    <a:pt x="210458" y="156580"/>
                    <a:pt x="211834" y="160398"/>
                  </a:cubicBezTo>
                  <a:lnTo>
                    <a:pt x="211516" y="164057"/>
                  </a:lnTo>
                  <a:lnTo>
                    <a:pt x="239139" y="188804"/>
                  </a:lnTo>
                  <a:lnTo>
                    <a:pt x="245297" y="200687"/>
                  </a:lnTo>
                  <a:lnTo>
                    <a:pt x="259895" y="194012"/>
                  </a:lnTo>
                  <a:lnTo>
                    <a:pt x="236231" y="175807"/>
                  </a:lnTo>
                  <a:cubicBezTo>
                    <a:pt x="225438" y="162678"/>
                    <a:pt x="216316" y="145128"/>
                    <a:pt x="211533" y="122578"/>
                  </a:cubicBezTo>
                  <a:lnTo>
                    <a:pt x="211751" y="122078"/>
                  </a:lnTo>
                  <a:cubicBezTo>
                    <a:pt x="251222" y="98255"/>
                    <a:pt x="287945" y="100778"/>
                    <a:pt x="310719" y="110868"/>
                  </a:cubicBezTo>
                  <a:lnTo>
                    <a:pt x="315460" y="113752"/>
                  </a:lnTo>
                  <a:lnTo>
                    <a:pt x="319943" y="110206"/>
                  </a:lnTo>
                  <a:cubicBezTo>
                    <a:pt x="378582" y="74530"/>
                    <a:pt x="436498" y="107298"/>
                    <a:pt x="411439" y="125053"/>
                  </a:cubicBezTo>
                  <a:lnTo>
                    <a:pt x="406770" y="127437"/>
                  </a:lnTo>
                  <a:lnTo>
                    <a:pt x="413858" y="130442"/>
                  </a:lnTo>
                  <a:lnTo>
                    <a:pt x="425443" y="106734"/>
                  </a:lnTo>
                  <a:lnTo>
                    <a:pt x="434478" y="97604"/>
                  </a:lnTo>
                  <a:lnTo>
                    <a:pt x="414110" y="94997"/>
                  </a:lnTo>
                  <a:cubicBezTo>
                    <a:pt x="395561" y="87116"/>
                    <a:pt x="373775" y="66811"/>
                    <a:pt x="366037" y="30319"/>
                  </a:cubicBezTo>
                  <a:lnTo>
                    <a:pt x="366213" y="29916"/>
                  </a:lnTo>
                  <a:cubicBezTo>
                    <a:pt x="382180" y="20278"/>
                    <a:pt x="397592" y="15969"/>
                    <a:pt x="411316" y="15090"/>
                  </a:cubicBezTo>
                  <a:cubicBezTo>
                    <a:pt x="452485" y="12454"/>
                    <a:pt x="478457" y="40685"/>
                    <a:pt x="458647" y="48509"/>
                  </a:cubicBezTo>
                  <a:lnTo>
                    <a:pt x="454519" y="49482"/>
                  </a:lnTo>
                  <a:lnTo>
                    <a:pt x="461398" y="54620"/>
                  </a:lnTo>
                  <a:lnTo>
                    <a:pt x="466587" y="61527"/>
                  </a:lnTo>
                  <a:lnTo>
                    <a:pt x="479862" y="57164"/>
                  </a:lnTo>
                  <a:lnTo>
                    <a:pt x="504501" y="59855"/>
                  </a:lnTo>
                  <a:lnTo>
                    <a:pt x="480061" y="29306"/>
                  </a:lnTo>
                  <a:lnTo>
                    <a:pt x="480134" y="28872"/>
                  </a:lnTo>
                  <a:cubicBezTo>
                    <a:pt x="506564" y="2549"/>
                    <a:pt x="535908" y="-2542"/>
                    <a:pt x="555748" y="100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9206F264-73D4-4A0D-BAA0-45ABB26F94ED}"/>
                </a:ext>
              </a:extLst>
            </p:cNvPr>
            <p:cNvSpPr/>
            <p:nvPr/>
          </p:nvSpPr>
          <p:spPr>
            <a:xfrm>
              <a:off x="2379236" y="1732829"/>
              <a:ext cx="1462712" cy="2010975"/>
            </a:xfrm>
            <a:custGeom>
              <a:avLst/>
              <a:gdLst>
                <a:gd name="connsiteX0" fmla="*/ 1690920 w 1786319"/>
                <a:gd name="connsiteY0" fmla="*/ 2369788 h 2455878"/>
                <a:gd name="connsiteX1" fmla="*/ 1740467 w 1786319"/>
                <a:gd name="connsiteY1" fmla="*/ 2432479 h 2455878"/>
                <a:gd name="connsiteX2" fmla="*/ 1737265 w 1786319"/>
                <a:gd name="connsiteY2" fmla="*/ 2430846 h 2455878"/>
                <a:gd name="connsiteX3" fmla="*/ 1738894 w 1786319"/>
                <a:gd name="connsiteY3" fmla="*/ 2437937 h 2455878"/>
                <a:gd name="connsiteX4" fmla="*/ 1733455 w 1786319"/>
                <a:gd name="connsiteY4" fmla="*/ 2453249 h 2455878"/>
                <a:gd name="connsiteX5" fmla="*/ 1731825 w 1786319"/>
                <a:gd name="connsiteY5" fmla="*/ 2453207 h 2455878"/>
                <a:gd name="connsiteX6" fmla="*/ 1730865 w 1786319"/>
                <a:gd name="connsiteY6" fmla="*/ 2454526 h 2455878"/>
                <a:gd name="connsiteX7" fmla="*/ 1715409 w 1786319"/>
                <a:gd name="connsiteY7" fmla="*/ 2449512 h 2455878"/>
                <a:gd name="connsiteX8" fmla="*/ 1710777 w 1786319"/>
                <a:gd name="connsiteY8" fmla="*/ 2443899 h 2455878"/>
                <a:gd name="connsiteX9" fmla="*/ 1710123 w 1786319"/>
                <a:gd name="connsiteY9" fmla="*/ 2447434 h 2455878"/>
                <a:gd name="connsiteX10" fmla="*/ 1690586 w 1786319"/>
                <a:gd name="connsiteY10" fmla="*/ 2369953 h 2455878"/>
                <a:gd name="connsiteX11" fmla="*/ 1403821 w 1786319"/>
                <a:gd name="connsiteY11" fmla="*/ 2352637 h 2455878"/>
                <a:gd name="connsiteX12" fmla="*/ 1459240 w 1786319"/>
                <a:gd name="connsiteY12" fmla="*/ 2422760 h 2455878"/>
                <a:gd name="connsiteX13" fmla="*/ 1455659 w 1786319"/>
                <a:gd name="connsiteY13" fmla="*/ 2420932 h 2455878"/>
                <a:gd name="connsiteX14" fmla="*/ 1457481 w 1786319"/>
                <a:gd name="connsiteY14" fmla="*/ 2428865 h 2455878"/>
                <a:gd name="connsiteX15" fmla="*/ 1451398 w 1786319"/>
                <a:gd name="connsiteY15" fmla="*/ 2445992 h 2455878"/>
                <a:gd name="connsiteX16" fmla="*/ 1449575 w 1786319"/>
                <a:gd name="connsiteY16" fmla="*/ 2445945 h 2455878"/>
                <a:gd name="connsiteX17" fmla="*/ 1448501 w 1786319"/>
                <a:gd name="connsiteY17" fmla="*/ 2447420 h 2455878"/>
                <a:gd name="connsiteX18" fmla="*/ 1431212 w 1786319"/>
                <a:gd name="connsiteY18" fmla="*/ 2441812 h 2455878"/>
                <a:gd name="connsiteX19" fmla="*/ 1426031 w 1786319"/>
                <a:gd name="connsiteY19" fmla="*/ 2435534 h 2455878"/>
                <a:gd name="connsiteX20" fmla="*/ 1425300 w 1786319"/>
                <a:gd name="connsiteY20" fmla="*/ 2439488 h 2455878"/>
                <a:gd name="connsiteX21" fmla="*/ 1403447 w 1786319"/>
                <a:gd name="connsiteY21" fmla="*/ 2352822 h 2455878"/>
                <a:gd name="connsiteX22" fmla="*/ 1674394 w 1786319"/>
                <a:gd name="connsiteY22" fmla="*/ 2303835 h 2455878"/>
                <a:gd name="connsiteX23" fmla="*/ 1668594 w 1786319"/>
                <a:gd name="connsiteY23" fmla="*/ 2311344 h 2455878"/>
                <a:gd name="connsiteX24" fmla="*/ 1662225 w 1786319"/>
                <a:gd name="connsiteY24" fmla="*/ 2315968 h 2455878"/>
                <a:gd name="connsiteX25" fmla="*/ 1681923 w 1786319"/>
                <a:gd name="connsiteY25" fmla="*/ 2312388 h 2455878"/>
                <a:gd name="connsiteX26" fmla="*/ 1682217 w 1786319"/>
                <a:gd name="connsiteY26" fmla="*/ 2312618 h 2455878"/>
                <a:gd name="connsiteX27" fmla="*/ 1683814 w 1786319"/>
                <a:gd name="connsiteY27" fmla="*/ 2321685 h 2455878"/>
                <a:gd name="connsiteX28" fmla="*/ 1684081 w 1786319"/>
                <a:gd name="connsiteY28" fmla="*/ 2312462 h 2455878"/>
                <a:gd name="connsiteX29" fmla="*/ 1675395 w 1786319"/>
                <a:gd name="connsiteY29" fmla="*/ 2308414 h 2455878"/>
                <a:gd name="connsiteX30" fmla="*/ 1385335 w 1786319"/>
                <a:gd name="connsiteY30" fmla="*/ 2278866 h 2455878"/>
                <a:gd name="connsiteX31" fmla="*/ 1378848 w 1786319"/>
                <a:gd name="connsiteY31" fmla="*/ 2287265 h 2455878"/>
                <a:gd name="connsiteX32" fmla="*/ 1371724 w 1786319"/>
                <a:gd name="connsiteY32" fmla="*/ 2292438 h 2455878"/>
                <a:gd name="connsiteX33" fmla="*/ 1390639 w 1786319"/>
                <a:gd name="connsiteY33" fmla="*/ 2289000 h 2455878"/>
                <a:gd name="connsiteX34" fmla="*/ 1386456 w 1786319"/>
                <a:gd name="connsiteY34" fmla="*/ 2283988 h 2455878"/>
                <a:gd name="connsiteX35" fmla="*/ 1690901 w 1786319"/>
                <a:gd name="connsiteY35" fmla="*/ 2206491 h 2455878"/>
                <a:gd name="connsiteX36" fmla="*/ 1690827 w 1786319"/>
                <a:gd name="connsiteY36" fmla="*/ 2208431 h 2455878"/>
                <a:gd name="connsiteX37" fmla="*/ 1691886 w 1786319"/>
                <a:gd name="connsiteY37" fmla="*/ 2208095 h 2455878"/>
                <a:gd name="connsiteX38" fmla="*/ 1693813 w 1786319"/>
                <a:gd name="connsiteY38" fmla="*/ 2121632 h 2455878"/>
                <a:gd name="connsiteX39" fmla="*/ 1693990 w 1786319"/>
                <a:gd name="connsiteY39" fmla="*/ 2126540 h 2455878"/>
                <a:gd name="connsiteX40" fmla="*/ 1693191 w 1786319"/>
                <a:gd name="connsiteY40" fmla="*/ 2147226 h 2455878"/>
                <a:gd name="connsiteX41" fmla="*/ 1710005 w 1786319"/>
                <a:gd name="connsiteY41" fmla="*/ 2148018 h 2455878"/>
                <a:gd name="connsiteX42" fmla="*/ 1170013 w 1786319"/>
                <a:gd name="connsiteY42" fmla="*/ 2074005 h 2455878"/>
                <a:gd name="connsiteX43" fmla="*/ 1214852 w 1786319"/>
                <a:gd name="connsiteY43" fmla="*/ 2130740 h 2455878"/>
                <a:gd name="connsiteX44" fmla="*/ 1211954 w 1786319"/>
                <a:gd name="connsiteY44" fmla="*/ 2129262 h 2455878"/>
                <a:gd name="connsiteX45" fmla="*/ 1213429 w 1786319"/>
                <a:gd name="connsiteY45" fmla="*/ 2135680 h 2455878"/>
                <a:gd name="connsiteX46" fmla="*/ 1208506 w 1786319"/>
                <a:gd name="connsiteY46" fmla="*/ 2149537 h 2455878"/>
                <a:gd name="connsiteX47" fmla="*/ 1207031 w 1786319"/>
                <a:gd name="connsiteY47" fmla="*/ 2149499 h 2455878"/>
                <a:gd name="connsiteX48" fmla="*/ 1206162 w 1786319"/>
                <a:gd name="connsiteY48" fmla="*/ 2150692 h 2455878"/>
                <a:gd name="connsiteX49" fmla="*/ 1192175 w 1786319"/>
                <a:gd name="connsiteY49" fmla="*/ 2146156 h 2455878"/>
                <a:gd name="connsiteX50" fmla="*/ 1187983 w 1786319"/>
                <a:gd name="connsiteY50" fmla="*/ 2141076 h 2455878"/>
                <a:gd name="connsiteX51" fmla="*/ 1187390 w 1786319"/>
                <a:gd name="connsiteY51" fmla="*/ 2144275 h 2455878"/>
                <a:gd name="connsiteX52" fmla="*/ 1169710 w 1786319"/>
                <a:gd name="connsiteY52" fmla="*/ 2074154 h 2455878"/>
                <a:gd name="connsiteX53" fmla="*/ 1389944 w 1786319"/>
                <a:gd name="connsiteY53" fmla="*/ 2035800 h 2455878"/>
                <a:gd name="connsiteX54" fmla="*/ 1390373 w 1786319"/>
                <a:gd name="connsiteY54" fmla="*/ 2036135 h 2455878"/>
                <a:gd name="connsiteX55" fmla="*/ 1339358 w 1786319"/>
                <a:gd name="connsiteY55" fmla="*/ 2140909 h 2455878"/>
                <a:gd name="connsiteX56" fmla="*/ 1339478 w 1786319"/>
                <a:gd name="connsiteY56" fmla="*/ 2135668 h 2455878"/>
                <a:gd name="connsiteX57" fmla="*/ 1331191 w 1786319"/>
                <a:gd name="connsiteY57" fmla="*/ 2142298 h 2455878"/>
                <a:gd name="connsiteX58" fmla="*/ 1307630 w 1786319"/>
                <a:gd name="connsiteY58" fmla="*/ 2144840 h 2455878"/>
                <a:gd name="connsiteX59" fmla="*/ 1306653 w 1786319"/>
                <a:gd name="connsiteY59" fmla="*/ 2142673 h 2455878"/>
                <a:gd name="connsiteX60" fmla="*/ 1304313 w 1786319"/>
                <a:gd name="connsiteY60" fmla="*/ 2142245 h 2455878"/>
                <a:gd name="connsiteX61" fmla="*/ 1301119 w 1786319"/>
                <a:gd name="connsiteY61" fmla="*/ 2118764 h 2455878"/>
                <a:gd name="connsiteX62" fmla="*/ 1305562 w 1786319"/>
                <a:gd name="connsiteY62" fmla="*/ 2109126 h 2455878"/>
                <a:gd name="connsiteX63" fmla="*/ 1300504 w 1786319"/>
                <a:gd name="connsiteY63" fmla="*/ 2110503 h 2455878"/>
                <a:gd name="connsiteX64" fmla="*/ 1389944 w 1786319"/>
                <a:gd name="connsiteY64" fmla="*/ 2035800 h 2455878"/>
                <a:gd name="connsiteX65" fmla="*/ 1431504 w 1786319"/>
                <a:gd name="connsiteY65" fmla="*/ 2008281 h 2455878"/>
                <a:gd name="connsiteX66" fmla="*/ 1498316 w 1786319"/>
                <a:gd name="connsiteY66" fmla="*/ 2072532 h 2455878"/>
                <a:gd name="connsiteX67" fmla="*/ 1493119 w 1786319"/>
                <a:gd name="connsiteY67" fmla="*/ 2071837 h 2455878"/>
                <a:gd name="connsiteX68" fmla="*/ 1498799 w 1786319"/>
                <a:gd name="connsiteY68" fmla="*/ 2080803 h 2455878"/>
                <a:gd name="connsiteX69" fmla="*/ 1498741 w 1786319"/>
                <a:gd name="connsiteY69" fmla="*/ 2104500 h 2455878"/>
                <a:gd name="connsiteX70" fmla="*/ 1496478 w 1786319"/>
                <a:gd name="connsiteY70" fmla="*/ 2105233 h 2455878"/>
                <a:gd name="connsiteX71" fmla="*/ 1495796 w 1786319"/>
                <a:gd name="connsiteY71" fmla="*/ 2107511 h 2455878"/>
                <a:gd name="connsiteX72" fmla="*/ 1472107 w 1786319"/>
                <a:gd name="connsiteY72" fmla="*/ 2108108 h 2455878"/>
                <a:gd name="connsiteX73" fmla="*/ 1463015 w 1786319"/>
                <a:gd name="connsiteY73" fmla="*/ 2102633 h 2455878"/>
                <a:gd name="connsiteX74" fmla="*/ 1463828 w 1786319"/>
                <a:gd name="connsiteY74" fmla="*/ 2107812 h 2455878"/>
                <a:gd name="connsiteX75" fmla="*/ 1462725 w 1786319"/>
                <a:gd name="connsiteY75" fmla="*/ 2111094 h 2455878"/>
                <a:gd name="connsiteX76" fmla="*/ 1491707 w 1786319"/>
                <a:gd name="connsiteY76" fmla="*/ 2127987 h 2455878"/>
                <a:gd name="connsiteX77" fmla="*/ 1493787 w 1786319"/>
                <a:gd name="connsiteY77" fmla="*/ 2165378 h 2455878"/>
                <a:gd name="connsiteX78" fmla="*/ 1488591 w 1786319"/>
                <a:gd name="connsiteY78" fmla="*/ 2164683 h 2455878"/>
                <a:gd name="connsiteX79" fmla="*/ 1494271 w 1786319"/>
                <a:gd name="connsiteY79" fmla="*/ 2173648 h 2455878"/>
                <a:gd name="connsiteX80" fmla="*/ 1494212 w 1786319"/>
                <a:gd name="connsiteY80" fmla="*/ 2197345 h 2455878"/>
                <a:gd name="connsiteX81" fmla="*/ 1491949 w 1786319"/>
                <a:gd name="connsiteY81" fmla="*/ 2198078 h 2455878"/>
                <a:gd name="connsiteX82" fmla="*/ 1491268 w 1786319"/>
                <a:gd name="connsiteY82" fmla="*/ 2200356 h 2455878"/>
                <a:gd name="connsiteX83" fmla="*/ 1467579 w 1786319"/>
                <a:gd name="connsiteY83" fmla="*/ 2200953 h 2455878"/>
                <a:gd name="connsiteX84" fmla="*/ 1458487 w 1786319"/>
                <a:gd name="connsiteY84" fmla="*/ 2195479 h 2455878"/>
                <a:gd name="connsiteX85" fmla="*/ 1459299 w 1786319"/>
                <a:gd name="connsiteY85" fmla="*/ 2200658 h 2455878"/>
                <a:gd name="connsiteX86" fmla="*/ 1447389 w 1786319"/>
                <a:gd name="connsiteY86" fmla="*/ 2213102 h 2455878"/>
                <a:gd name="connsiteX87" fmla="*/ 1424290 w 1786319"/>
                <a:gd name="connsiteY87" fmla="*/ 2200725 h 2455878"/>
                <a:gd name="connsiteX88" fmla="*/ 1427896 w 1786319"/>
                <a:gd name="connsiteY88" fmla="*/ 2221521 h 2455878"/>
                <a:gd name="connsiteX89" fmla="*/ 1452311 w 1786319"/>
                <a:gd name="connsiteY89" fmla="*/ 2231441 h 2455878"/>
                <a:gd name="connsiteX90" fmla="*/ 1466035 w 1786319"/>
                <a:gd name="connsiteY90" fmla="*/ 2284623 h 2455878"/>
                <a:gd name="connsiteX91" fmla="*/ 1462452 w 1786319"/>
                <a:gd name="connsiteY91" fmla="*/ 2282795 h 2455878"/>
                <a:gd name="connsiteX92" fmla="*/ 1464276 w 1786319"/>
                <a:gd name="connsiteY92" fmla="*/ 2290728 h 2455878"/>
                <a:gd name="connsiteX93" fmla="*/ 1458192 w 1786319"/>
                <a:gd name="connsiteY93" fmla="*/ 2307855 h 2455878"/>
                <a:gd name="connsiteX94" fmla="*/ 1456368 w 1786319"/>
                <a:gd name="connsiteY94" fmla="*/ 2307809 h 2455878"/>
                <a:gd name="connsiteX95" fmla="*/ 1455295 w 1786319"/>
                <a:gd name="connsiteY95" fmla="*/ 2309283 h 2455878"/>
                <a:gd name="connsiteX96" fmla="*/ 1438006 w 1786319"/>
                <a:gd name="connsiteY96" fmla="*/ 2303676 h 2455878"/>
                <a:gd name="connsiteX97" fmla="*/ 1432826 w 1786319"/>
                <a:gd name="connsiteY97" fmla="*/ 2297397 h 2455878"/>
                <a:gd name="connsiteX98" fmla="*/ 1432093 w 1786319"/>
                <a:gd name="connsiteY98" fmla="*/ 2301351 h 2455878"/>
                <a:gd name="connsiteX99" fmla="*/ 1405332 w 1786319"/>
                <a:gd name="connsiteY99" fmla="*/ 2290919 h 2455878"/>
                <a:gd name="connsiteX100" fmla="*/ 1404736 w 1786319"/>
                <a:gd name="connsiteY100" fmla="*/ 2288146 h 2455878"/>
                <a:gd name="connsiteX101" fmla="*/ 1402068 w 1786319"/>
                <a:gd name="connsiteY101" fmla="*/ 2291264 h 2455878"/>
                <a:gd name="connsiteX102" fmla="*/ 1394616 w 1786319"/>
                <a:gd name="connsiteY102" fmla="*/ 2291700 h 2455878"/>
                <a:gd name="connsiteX103" fmla="*/ 1398314 w 1786319"/>
                <a:gd name="connsiteY103" fmla="*/ 2312706 h 2455878"/>
                <a:gd name="connsiteX104" fmla="*/ 1354959 w 1786319"/>
                <a:gd name="connsiteY104" fmla="*/ 2369049 h 2455878"/>
                <a:gd name="connsiteX105" fmla="*/ 1355051 w 1786319"/>
                <a:gd name="connsiteY105" fmla="*/ 2365029 h 2455878"/>
                <a:gd name="connsiteX106" fmla="*/ 1348695 w 1786319"/>
                <a:gd name="connsiteY106" fmla="*/ 2370114 h 2455878"/>
                <a:gd name="connsiteX107" fmla="*/ 1330625 w 1786319"/>
                <a:gd name="connsiteY107" fmla="*/ 2372065 h 2455878"/>
                <a:gd name="connsiteX108" fmla="*/ 1329875 w 1786319"/>
                <a:gd name="connsiteY108" fmla="*/ 2370401 h 2455878"/>
                <a:gd name="connsiteX109" fmla="*/ 1328081 w 1786319"/>
                <a:gd name="connsiteY109" fmla="*/ 2370074 h 2455878"/>
                <a:gd name="connsiteX110" fmla="*/ 1325630 w 1786319"/>
                <a:gd name="connsiteY110" fmla="*/ 2352065 h 2455878"/>
                <a:gd name="connsiteX111" fmla="*/ 1329039 w 1786319"/>
                <a:gd name="connsiteY111" fmla="*/ 2344672 h 2455878"/>
                <a:gd name="connsiteX112" fmla="*/ 1325159 w 1786319"/>
                <a:gd name="connsiteY112" fmla="*/ 2345728 h 2455878"/>
                <a:gd name="connsiteX113" fmla="*/ 1349477 w 1786319"/>
                <a:gd name="connsiteY113" fmla="*/ 2296481 h 2455878"/>
                <a:gd name="connsiteX114" fmla="*/ 1356484 w 1786319"/>
                <a:gd name="connsiteY114" fmla="*/ 2295208 h 2455878"/>
                <a:gd name="connsiteX115" fmla="*/ 1355094 w 1786319"/>
                <a:gd name="connsiteY115" fmla="*/ 2293423 h 2455878"/>
                <a:gd name="connsiteX116" fmla="*/ 1352719 w 1786319"/>
                <a:gd name="connsiteY116" fmla="*/ 2293560 h 2455878"/>
                <a:gd name="connsiteX117" fmla="*/ 1344071 w 1786319"/>
                <a:gd name="connsiteY117" fmla="*/ 2271498 h 2455878"/>
                <a:gd name="connsiteX118" fmla="*/ 1346113 w 1786319"/>
                <a:gd name="connsiteY118" fmla="*/ 2261084 h 2455878"/>
                <a:gd name="connsiteX119" fmla="*/ 1341522 w 1786319"/>
                <a:gd name="connsiteY119" fmla="*/ 2263616 h 2455878"/>
                <a:gd name="connsiteX120" fmla="*/ 1380484 w 1786319"/>
                <a:gd name="connsiteY120" fmla="*/ 2179513 h 2455878"/>
                <a:gd name="connsiteX121" fmla="*/ 1404901 w 1786319"/>
                <a:gd name="connsiteY121" fmla="*/ 2171776 h 2455878"/>
                <a:gd name="connsiteX122" fmla="*/ 1398960 w 1786319"/>
                <a:gd name="connsiteY122" fmla="*/ 2162094 h 2455878"/>
                <a:gd name="connsiteX123" fmla="*/ 1394868 w 1786319"/>
                <a:gd name="connsiteY123" fmla="*/ 2103557 h 2455878"/>
                <a:gd name="connsiteX124" fmla="*/ 1395248 w 1786319"/>
                <a:gd name="connsiteY124" fmla="*/ 2103168 h 2455878"/>
                <a:gd name="connsiteX125" fmla="*/ 1425169 w 1786319"/>
                <a:gd name="connsiteY125" fmla="*/ 2104577 h 2455878"/>
                <a:gd name="connsiteX126" fmla="*/ 1403487 w 1786319"/>
                <a:gd name="connsiteY126" fmla="*/ 2069249 h 2455878"/>
                <a:gd name="connsiteX127" fmla="*/ 1399396 w 1786319"/>
                <a:gd name="connsiteY127" fmla="*/ 2010712 h 2455878"/>
                <a:gd name="connsiteX128" fmla="*/ 1399776 w 1786319"/>
                <a:gd name="connsiteY128" fmla="*/ 2010322 h 2455878"/>
                <a:gd name="connsiteX129" fmla="*/ 1431504 w 1786319"/>
                <a:gd name="connsiteY129" fmla="*/ 2008281 h 2455878"/>
                <a:gd name="connsiteX130" fmla="*/ 1686413 w 1786319"/>
                <a:gd name="connsiteY130" fmla="*/ 1939061 h 2455878"/>
                <a:gd name="connsiteX131" fmla="*/ 1687642 w 1786319"/>
                <a:gd name="connsiteY131" fmla="*/ 1951327 h 2455878"/>
                <a:gd name="connsiteX132" fmla="*/ 1688144 w 1786319"/>
                <a:gd name="connsiteY132" fmla="*/ 1965163 h 2455878"/>
                <a:gd name="connsiteX133" fmla="*/ 1711575 w 1786319"/>
                <a:gd name="connsiteY133" fmla="*/ 1966267 h 2455878"/>
                <a:gd name="connsiteX134" fmla="*/ 1698959 w 1786319"/>
                <a:gd name="connsiteY134" fmla="*/ 1959506 h 2455878"/>
                <a:gd name="connsiteX135" fmla="*/ 1501851 w 1786319"/>
                <a:gd name="connsiteY135" fmla="*/ 1880372 h 2455878"/>
                <a:gd name="connsiteX136" fmla="*/ 1546690 w 1786319"/>
                <a:gd name="connsiteY136" fmla="*/ 1937108 h 2455878"/>
                <a:gd name="connsiteX137" fmla="*/ 1543792 w 1786319"/>
                <a:gd name="connsiteY137" fmla="*/ 1935629 h 2455878"/>
                <a:gd name="connsiteX138" fmla="*/ 1545267 w 1786319"/>
                <a:gd name="connsiteY138" fmla="*/ 1942047 h 2455878"/>
                <a:gd name="connsiteX139" fmla="*/ 1540345 w 1786319"/>
                <a:gd name="connsiteY139" fmla="*/ 1955905 h 2455878"/>
                <a:gd name="connsiteX140" fmla="*/ 1538869 w 1786319"/>
                <a:gd name="connsiteY140" fmla="*/ 1955867 h 2455878"/>
                <a:gd name="connsiteX141" fmla="*/ 1538000 w 1786319"/>
                <a:gd name="connsiteY141" fmla="*/ 1957060 h 2455878"/>
                <a:gd name="connsiteX142" fmla="*/ 1524013 w 1786319"/>
                <a:gd name="connsiteY142" fmla="*/ 1952523 h 2455878"/>
                <a:gd name="connsiteX143" fmla="*/ 1519821 w 1786319"/>
                <a:gd name="connsiteY143" fmla="*/ 1947443 h 2455878"/>
                <a:gd name="connsiteX144" fmla="*/ 1519228 w 1786319"/>
                <a:gd name="connsiteY144" fmla="*/ 1950642 h 2455878"/>
                <a:gd name="connsiteX145" fmla="*/ 1501548 w 1786319"/>
                <a:gd name="connsiteY145" fmla="*/ 1880522 h 2455878"/>
                <a:gd name="connsiteX146" fmla="*/ 1659187 w 1786319"/>
                <a:gd name="connsiteY146" fmla="*/ 1878721 h 2455878"/>
                <a:gd name="connsiteX147" fmla="*/ 1648883 w 1786319"/>
                <a:gd name="connsiteY147" fmla="*/ 1890764 h 2455878"/>
                <a:gd name="connsiteX148" fmla="*/ 1660602 w 1786319"/>
                <a:gd name="connsiteY148" fmla="*/ 1887051 h 2455878"/>
                <a:gd name="connsiteX149" fmla="*/ 1396186 w 1786319"/>
                <a:gd name="connsiteY149" fmla="*/ 1866478 h 2455878"/>
                <a:gd name="connsiteX150" fmla="*/ 1390192 w 1786319"/>
                <a:gd name="connsiteY150" fmla="*/ 1899549 h 2455878"/>
                <a:gd name="connsiteX151" fmla="*/ 1392264 w 1786319"/>
                <a:gd name="connsiteY151" fmla="*/ 1899647 h 2455878"/>
                <a:gd name="connsiteX152" fmla="*/ 1396430 w 1786319"/>
                <a:gd name="connsiteY152" fmla="*/ 1898327 h 2455878"/>
                <a:gd name="connsiteX153" fmla="*/ 1396926 w 1786319"/>
                <a:gd name="connsiteY153" fmla="*/ 1898552 h 2455878"/>
                <a:gd name="connsiteX154" fmla="*/ 1397514 w 1786319"/>
                <a:gd name="connsiteY154" fmla="*/ 1899894 h 2455878"/>
                <a:gd name="connsiteX155" fmla="*/ 1424467 w 1786319"/>
                <a:gd name="connsiteY155" fmla="*/ 1901164 h 2455878"/>
                <a:gd name="connsiteX156" fmla="*/ 1406208 w 1786319"/>
                <a:gd name="connsiteY156" fmla="*/ 1886507 h 2455878"/>
                <a:gd name="connsiteX157" fmla="*/ 1677382 w 1786319"/>
                <a:gd name="connsiteY157" fmla="*/ 1848987 h 2455878"/>
                <a:gd name="connsiteX158" fmla="*/ 1679856 w 1786319"/>
                <a:gd name="connsiteY158" fmla="*/ 1873668 h 2455878"/>
                <a:gd name="connsiteX159" fmla="*/ 1706542 w 1786319"/>
                <a:gd name="connsiteY159" fmla="*/ 1874927 h 2455878"/>
                <a:gd name="connsiteX160" fmla="*/ 1686812 w 1786319"/>
                <a:gd name="connsiteY160" fmla="*/ 1864354 h 2455878"/>
                <a:gd name="connsiteX161" fmla="*/ 1158785 w 1786319"/>
                <a:gd name="connsiteY161" fmla="*/ 1817655 h 2455878"/>
                <a:gd name="connsiteX162" fmla="*/ 1159132 w 1786319"/>
                <a:gd name="connsiteY162" fmla="*/ 1817926 h 2455878"/>
                <a:gd name="connsiteX163" fmla="*/ 1117857 w 1786319"/>
                <a:gd name="connsiteY163" fmla="*/ 1902698 h 2455878"/>
                <a:gd name="connsiteX164" fmla="*/ 1117954 w 1786319"/>
                <a:gd name="connsiteY164" fmla="*/ 1898457 h 2455878"/>
                <a:gd name="connsiteX165" fmla="*/ 1111248 w 1786319"/>
                <a:gd name="connsiteY165" fmla="*/ 1903822 h 2455878"/>
                <a:gd name="connsiteX166" fmla="*/ 1092186 w 1786319"/>
                <a:gd name="connsiteY166" fmla="*/ 1905879 h 2455878"/>
                <a:gd name="connsiteX167" fmla="*/ 1091395 w 1786319"/>
                <a:gd name="connsiteY167" fmla="*/ 1904124 h 2455878"/>
                <a:gd name="connsiteX168" fmla="*/ 1089502 w 1786319"/>
                <a:gd name="connsiteY168" fmla="*/ 1903779 h 2455878"/>
                <a:gd name="connsiteX169" fmla="*/ 1086918 w 1786319"/>
                <a:gd name="connsiteY169" fmla="*/ 1884781 h 2455878"/>
                <a:gd name="connsiteX170" fmla="*/ 1090514 w 1786319"/>
                <a:gd name="connsiteY170" fmla="*/ 1876982 h 2455878"/>
                <a:gd name="connsiteX171" fmla="*/ 1086420 w 1786319"/>
                <a:gd name="connsiteY171" fmla="*/ 1878096 h 2455878"/>
                <a:gd name="connsiteX172" fmla="*/ 1158785 w 1786319"/>
                <a:gd name="connsiteY172" fmla="*/ 1817655 h 2455878"/>
                <a:gd name="connsiteX173" fmla="*/ 1617016 w 1786319"/>
                <a:gd name="connsiteY173" fmla="*/ 1799873 h 2455878"/>
                <a:gd name="connsiteX174" fmla="*/ 1614544 w 1786319"/>
                <a:gd name="connsiteY174" fmla="*/ 1803072 h 2455878"/>
                <a:gd name="connsiteX175" fmla="*/ 1617278 w 1786319"/>
                <a:gd name="connsiteY175" fmla="*/ 1801069 h 2455878"/>
                <a:gd name="connsiteX176" fmla="*/ 1166742 w 1786319"/>
                <a:gd name="connsiteY176" fmla="*/ 1797042 h 2455878"/>
                <a:gd name="connsiteX177" fmla="*/ 1246467 w 1786319"/>
                <a:gd name="connsiteY177" fmla="*/ 1847375 h 2455878"/>
                <a:gd name="connsiteX178" fmla="*/ 1242263 w 1786319"/>
                <a:gd name="connsiteY178" fmla="*/ 1846813 h 2455878"/>
                <a:gd name="connsiteX179" fmla="*/ 1246859 w 1786319"/>
                <a:gd name="connsiteY179" fmla="*/ 1854067 h 2455878"/>
                <a:gd name="connsiteX180" fmla="*/ 1246811 w 1786319"/>
                <a:gd name="connsiteY180" fmla="*/ 1873240 h 2455878"/>
                <a:gd name="connsiteX181" fmla="*/ 1244981 w 1786319"/>
                <a:gd name="connsiteY181" fmla="*/ 1873833 h 2455878"/>
                <a:gd name="connsiteX182" fmla="*/ 1244430 w 1786319"/>
                <a:gd name="connsiteY182" fmla="*/ 1875677 h 2455878"/>
                <a:gd name="connsiteX183" fmla="*/ 1225262 w 1786319"/>
                <a:gd name="connsiteY183" fmla="*/ 1876159 h 2455878"/>
                <a:gd name="connsiteX184" fmla="*/ 1217906 w 1786319"/>
                <a:gd name="connsiteY184" fmla="*/ 1871729 h 2455878"/>
                <a:gd name="connsiteX185" fmla="*/ 1218564 w 1786319"/>
                <a:gd name="connsiteY185" fmla="*/ 1875921 h 2455878"/>
                <a:gd name="connsiteX186" fmla="*/ 1216614 w 1786319"/>
                <a:gd name="connsiteY186" fmla="*/ 1877958 h 2455878"/>
                <a:gd name="connsiteX187" fmla="*/ 1241121 w 1786319"/>
                <a:gd name="connsiteY187" fmla="*/ 1892243 h 2455878"/>
                <a:gd name="connsiteX188" fmla="*/ 1242804 w 1786319"/>
                <a:gd name="connsiteY188" fmla="*/ 1922495 h 2455878"/>
                <a:gd name="connsiteX189" fmla="*/ 1238599 w 1786319"/>
                <a:gd name="connsiteY189" fmla="*/ 1921933 h 2455878"/>
                <a:gd name="connsiteX190" fmla="*/ 1243195 w 1786319"/>
                <a:gd name="connsiteY190" fmla="*/ 1929186 h 2455878"/>
                <a:gd name="connsiteX191" fmla="*/ 1243147 w 1786319"/>
                <a:gd name="connsiteY191" fmla="*/ 1948359 h 2455878"/>
                <a:gd name="connsiteX192" fmla="*/ 1241316 w 1786319"/>
                <a:gd name="connsiteY192" fmla="*/ 1948952 h 2455878"/>
                <a:gd name="connsiteX193" fmla="*/ 1240765 w 1786319"/>
                <a:gd name="connsiteY193" fmla="*/ 1950796 h 2455878"/>
                <a:gd name="connsiteX194" fmla="*/ 1221598 w 1786319"/>
                <a:gd name="connsiteY194" fmla="*/ 1951280 h 2455878"/>
                <a:gd name="connsiteX195" fmla="*/ 1214242 w 1786319"/>
                <a:gd name="connsiteY195" fmla="*/ 1946850 h 2455878"/>
                <a:gd name="connsiteX196" fmla="*/ 1214899 w 1786319"/>
                <a:gd name="connsiteY196" fmla="*/ 1951040 h 2455878"/>
                <a:gd name="connsiteX197" fmla="*/ 1205262 w 1786319"/>
                <a:gd name="connsiteY197" fmla="*/ 1961109 h 2455878"/>
                <a:gd name="connsiteX198" fmla="*/ 1186574 w 1786319"/>
                <a:gd name="connsiteY198" fmla="*/ 1951094 h 2455878"/>
                <a:gd name="connsiteX199" fmla="*/ 1189492 w 1786319"/>
                <a:gd name="connsiteY199" fmla="*/ 1967921 h 2455878"/>
                <a:gd name="connsiteX200" fmla="*/ 1209246 w 1786319"/>
                <a:gd name="connsiteY200" fmla="*/ 1975947 h 2455878"/>
                <a:gd name="connsiteX201" fmla="*/ 1220349 w 1786319"/>
                <a:gd name="connsiteY201" fmla="*/ 2018975 h 2455878"/>
                <a:gd name="connsiteX202" fmla="*/ 1217451 w 1786319"/>
                <a:gd name="connsiteY202" fmla="*/ 2017497 h 2455878"/>
                <a:gd name="connsiteX203" fmla="*/ 1218926 w 1786319"/>
                <a:gd name="connsiteY203" fmla="*/ 2023915 h 2455878"/>
                <a:gd name="connsiteX204" fmla="*/ 1214004 w 1786319"/>
                <a:gd name="connsiteY204" fmla="*/ 2037772 h 2455878"/>
                <a:gd name="connsiteX205" fmla="*/ 1212528 w 1786319"/>
                <a:gd name="connsiteY205" fmla="*/ 2037734 h 2455878"/>
                <a:gd name="connsiteX206" fmla="*/ 1211659 w 1786319"/>
                <a:gd name="connsiteY206" fmla="*/ 2038928 h 2455878"/>
                <a:gd name="connsiteX207" fmla="*/ 1197672 w 1786319"/>
                <a:gd name="connsiteY207" fmla="*/ 2034391 h 2455878"/>
                <a:gd name="connsiteX208" fmla="*/ 1193481 w 1786319"/>
                <a:gd name="connsiteY208" fmla="*/ 2029311 h 2455878"/>
                <a:gd name="connsiteX209" fmla="*/ 1192887 w 1786319"/>
                <a:gd name="connsiteY209" fmla="*/ 2032510 h 2455878"/>
                <a:gd name="connsiteX210" fmla="*/ 1171235 w 1786319"/>
                <a:gd name="connsiteY210" fmla="*/ 2024070 h 2455878"/>
                <a:gd name="connsiteX211" fmla="*/ 1170754 w 1786319"/>
                <a:gd name="connsiteY211" fmla="*/ 2021826 h 2455878"/>
                <a:gd name="connsiteX212" fmla="*/ 1168595 w 1786319"/>
                <a:gd name="connsiteY212" fmla="*/ 2024349 h 2455878"/>
                <a:gd name="connsiteX213" fmla="*/ 1155963 w 1786319"/>
                <a:gd name="connsiteY213" fmla="*/ 2018461 h 2455878"/>
                <a:gd name="connsiteX214" fmla="*/ 1155056 w 1786319"/>
                <a:gd name="connsiteY214" fmla="*/ 2014318 h 2455878"/>
                <a:gd name="connsiteX215" fmla="*/ 1149807 w 1786319"/>
                <a:gd name="connsiteY215" fmla="*/ 2021112 h 2455878"/>
                <a:gd name="connsiteX216" fmla="*/ 1132246 w 1786319"/>
                <a:gd name="connsiteY216" fmla="*/ 2027442 h 2455878"/>
                <a:gd name="connsiteX217" fmla="*/ 1161870 w 1786319"/>
                <a:gd name="connsiteY217" fmla="*/ 2022057 h 2455878"/>
                <a:gd name="connsiteX218" fmla="*/ 1162137 w 1786319"/>
                <a:gd name="connsiteY218" fmla="*/ 2022266 h 2455878"/>
                <a:gd name="connsiteX219" fmla="*/ 1130479 w 1786319"/>
                <a:gd name="connsiteY219" fmla="*/ 2087283 h 2455878"/>
                <a:gd name="connsiteX220" fmla="*/ 1130554 w 1786319"/>
                <a:gd name="connsiteY220" fmla="*/ 2084030 h 2455878"/>
                <a:gd name="connsiteX221" fmla="*/ 1125411 w 1786319"/>
                <a:gd name="connsiteY221" fmla="*/ 2088145 h 2455878"/>
                <a:gd name="connsiteX222" fmla="*/ 1110791 w 1786319"/>
                <a:gd name="connsiteY222" fmla="*/ 2089723 h 2455878"/>
                <a:gd name="connsiteX223" fmla="*/ 1110185 w 1786319"/>
                <a:gd name="connsiteY223" fmla="*/ 2088378 h 2455878"/>
                <a:gd name="connsiteX224" fmla="*/ 1108732 w 1786319"/>
                <a:gd name="connsiteY224" fmla="*/ 2088112 h 2455878"/>
                <a:gd name="connsiteX225" fmla="*/ 1106750 w 1786319"/>
                <a:gd name="connsiteY225" fmla="*/ 2073541 h 2455878"/>
                <a:gd name="connsiteX226" fmla="*/ 1109507 w 1786319"/>
                <a:gd name="connsiteY226" fmla="*/ 2067560 h 2455878"/>
                <a:gd name="connsiteX227" fmla="*/ 1106368 w 1786319"/>
                <a:gd name="connsiteY227" fmla="*/ 2068414 h 2455878"/>
                <a:gd name="connsiteX228" fmla="*/ 1126043 w 1786319"/>
                <a:gd name="connsiteY228" fmla="*/ 2028569 h 2455878"/>
                <a:gd name="connsiteX229" fmla="*/ 1131712 w 1786319"/>
                <a:gd name="connsiteY229" fmla="*/ 2027539 h 2455878"/>
                <a:gd name="connsiteX230" fmla="*/ 1130588 w 1786319"/>
                <a:gd name="connsiteY230" fmla="*/ 2026095 h 2455878"/>
                <a:gd name="connsiteX231" fmla="*/ 1128667 w 1786319"/>
                <a:gd name="connsiteY231" fmla="*/ 2026206 h 2455878"/>
                <a:gd name="connsiteX232" fmla="*/ 1121669 w 1786319"/>
                <a:gd name="connsiteY232" fmla="*/ 2008356 h 2455878"/>
                <a:gd name="connsiteX233" fmla="*/ 1123322 w 1786319"/>
                <a:gd name="connsiteY233" fmla="*/ 1999930 h 2455878"/>
                <a:gd name="connsiteX234" fmla="*/ 1119607 w 1786319"/>
                <a:gd name="connsiteY234" fmla="*/ 2001979 h 2455878"/>
                <a:gd name="connsiteX235" fmla="*/ 1132266 w 1786319"/>
                <a:gd name="connsiteY235" fmla="*/ 1945441 h 2455878"/>
                <a:gd name="connsiteX236" fmla="*/ 1171179 w 1786319"/>
                <a:gd name="connsiteY236" fmla="*/ 1928149 h 2455878"/>
                <a:gd name="connsiteX237" fmla="*/ 1166079 w 1786319"/>
                <a:gd name="connsiteY237" fmla="*/ 1919838 h 2455878"/>
                <a:gd name="connsiteX238" fmla="*/ 1162768 w 1786319"/>
                <a:gd name="connsiteY238" fmla="*/ 1872477 h 2455878"/>
                <a:gd name="connsiteX239" fmla="*/ 1163077 w 1786319"/>
                <a:gd name="connsiteY239" fmla="*/ 1872162 h 2455878"/>
                <a:gd name="connsiteX240" fmla="*/ 1187285 w 1786319"/>
                <a:gd name="connsiteY240" fmla="*/ 1873302 h 2455878"/>
                <a:gd name="connsiteX241" fmla="*/ 1169743 w 1786319"/>
                <a:gd name="connsiteY241" fmla="*/ 1844719 h 2455878"/>
                <a:gd name="connsiteX242" fmla="*/ 1166433 w 1786319"/>
                <a:gd name="connsiteY242" fmla="*/ 1797357 h 2455878"/>
                <a:gd name="connsiteX243" fmla="*/ 1435841 w 1786319"/>
                <a:gd name="connsiteY243" fmla="*/ 1783337 h 2455878"/>
                <a:gd name="connsiteX244" fmla="*/ 1436655 w 1786319"/>
                <a:gd name="connsiteY244" fmla="*/ 1788516 h 2455878"/>
                <a:gd name="connsiteX245" fmla="*/ 1433413 w 1786319"/>
                <a:gd name="connsiteY245" fmla="*/ 1798156 h 2455878"/>
                <a:gd name="connsiteX246" fmla="*/ 1429294 w 1786319"/>
                <a:gd name="connsiteY246" fmla="*/ 1799488 h 2455878"/>
                <a:gd name="connsiteX247" fmla="*/ 1439426 w 1786319"/>
                <a:gd name="connsiteY247" fmla="*/ 1799965 h 2455878"/>
                <a:gd name="connsiteX248" fmla="*/ 1438191 w 1786319"/>
                <a:gd name="connsiteY248" fmla="*/ 1792517 h 2455878"/>
                <a:gd name="connsiteX249" fmla="*/ 1440571 w 1786319"/>
                <a:gd name="connsiteY249" fmla="*/ 1786184 h 2455878"/>
                <a:gd name="connsiteX250" fmla="*/ 1664088 w 1786319"/>
                <a:gd name="connsiteY250" fmla="*/ 1760064 h 2455878"/>
                <a:gd name="connsiteX251" fmla="*/ 1667218 w 1786319"/>
                <a:gd name="connsiteY251" fmla="*/ 1778493 h 2455878"/>
                <a:gd name="connsiteX252" fmla="*/ 1677825 w 1786319"/>
                <a:gd name="connsiteY252" fmla="*/ 1778993 h 2455878"/>
                <a:gd name="connsiteX253" fmla="*/ 1674665 w 1786319"/>
                <a:gd name="connsiteY253" fmla="*/ 1777299 h 2455878"/>
                <a:gd name="connsiteX254" fmla="*/ 1380196 w 1786319"/>
                <a:gd name="connsiteY254" fmla="*/ 1756277 h 2455878"/>
                <a:gd name="connsiteX255" fmla="*/ 1372559 w 1786319"/>
                <a:gd name="connsiteY255" fmla="*/ 1798408 h 2455878"/>
                <a:gd name="connsiteX256" fmla="*/ 1356800 w 1786319"/>
                <a:gd name="connsiteY256" fmla="*/ 1816827 h 2455878"/>
                <a:gd name="connsiteX257" fmla="*/ 1378313 w 1786319"/>
                <a:gd name="connsiteY257" fmla="*/ 1810009 h 2455878"/>
                <a:gd name="connsiteX258" fmla="*/ 1378810 w 1786319"/>
                <a:gd name="connsiteY258" fmla="*/ 1810234 h 2455878"/>
                <a:gd name="connsiteX259" fmla="*/ 1384407 w 1786319"/>
                <a:gd name="connsiteY259" fmla="*/ 1823021 h 2455878"/>
                <a:gd name="connsiteX260" fmla="*/ 1385811 w 1786319"/>
                <a:gd name="connsiteY260" fmla="*/ 1797847 h 2455878"/>
                <a:gd name="connsiteX261" fmla="*/ 1386191 w 1786319"/>
                <a:gd name="connsiteY261" fmla="*/ 1797457 h 2455878"/>
                <a:gd name="connsiteX262" fmla="*/ 1421294 w 1786319"/>
                <a:gd name="connsiteY262" fmla="*/ 1799111 h 2455878"/>
                <a:gd name="connsiteX263" fmla="*/ 1399226 w 1786319"/>
                <a:gd name="connsiteY263" fmla="*/ 1787285 h 2455878"/>
                <a:gd name="connsiteX264" fmla="*/ 1576246 w 1786319"/>
                <a:gd name="connsiteY264" fmla="*/ 1739775 h 2455878"/>
                <a:gd name="connsiteX265" fmla="*/ 1577002 w 1786319"/>
                <a:gd name="connsiteY265" fmla="*/ 1742412 h 2455878"/>
                <a:gd name="connsiteX266" fmla="*/ 1578883 w 1786319"/>
                <a:gd name="connsiteY266" fmla="*/ 1740048 h 2455878"/>
                <a:gd name="connsiteX267" fmla="*/ 1321155 w 1786319"/>
                <a:gd name="connsiteY267" fmla="*/ 1715162 h 2455878"/>
                <a:gd name="connsiteX268" fmla="*/ 1320859 w 1786319"/>
                <a:gd name="connsiteY268" fmla="*/ 1715544 h 2455878"/>
                <a:gd name="connsiteX269" fmla="*/ 1321194 w 1786319"/>
                <a:gd name="connsiteY269" fmla="*/ 1715340 h 2455878"/>
                <a:gd name="connsiteX270" fmla="*/ 1163819 w 1786319"/>
                <a:gd name="connsiteY270" fmla="*/ 1680751 h 2455878"/>
                <a:gd name="connsiteX271" fmla="*/ 1158987 w 1786319"/>
                <a:gd name="connsiteY271" fmla="*/ 1707417 h 2455878"/>
                <a:gd name="connsiteX272" fmla="*/ 1161537 w 1786319"/>
                <a:gd name="connsiteY272" fmla="*/ 1707536 h 2455878"/>
                <a:gd name="connsiteX273" fmla="*/ 1164033 w 1786319"/>
                <a:gd name="connsiteY273" fmla="*/ 1706428 h 2455878"/>
                <a:gd name="connsiteX274" fmla="*/ 1164434 w 1786319"/>
                <a:gd name="connsiteY274" fmla="*/ 1706610 h 2455878"/>
                <a:gd name="connsiteX275" fmla="*/ 1164909 w 1786319"/>
                <a:gd name="connsiteY275" fmla="*/ 1707696 h 2455878"/>
                <a:gd name="connsiteX276" fmla="*/ 1188705 w 1786319"/>
                <a:gd name="connsiteY276" fmla="*/ 1708816 h 2455878"/>
                <a:gd name="connsiteX277" fmla="*/ 1177289 w 1786319"/>
                <a:gd name="connsiteY277" fmla="*/ 1702699 h 2455878"/>
                <a:gd name="connsiteX278" fmla="*/ 1549744 w 1786319"/>
                <a:gd name="connsiteY278" fmla="*/ 1678097 h 2455878"/>
                <a:gd name="connsiteX279" fmla="*/ 1550402 w 1786319"/>
                <a:gd name="connsiteY279" fmla="*/ 1682288 h 2455878"/>
                <a:gd name="connsiteX280" fmla="*/ 1548452 w 1786319"/>
                <a:gd name="connsiteY280" fmla="*/ 1684325 h 2455878"/>
                <a:gd name="connsiteX281" fmla="*/ 1550398 w 1786319"/>
                <a:gd name="connsiteY281" fmla="*/ 1685460 h 2455878"/>
                <a:gd name="connsiteX282" fmla="*/ 1551259 w 1786319"/>
                <a:gd name="connsiteY282" fmla="*/ 1679505 h 2455878"/>
                <a:gd name="connsiteX283" fmla="*/ 1551525 w 1786319"/>
                <a:gd name="connsiteY283" fmla="*/ 1679170 h 2455878"/>
                <a:gd name="connsiteX284" fmla="*/ 1361606 w 1786319"/>
                <a:gd name="connsiteY284" fmla="*/ 1645646 h 2455878"/>
                <a:gd name="connsiteX285" fmla="*/ 1364522 w 1786319"/>
                <a:gd name="connsiteY285" fmla="*/ 1662464 h 2455878"/>
                <a:gd name="connsiteX286" fmla="*/ 1357611 w 1786319"/>
                <a:gd name="connsiteY286" fmla="*/ 1700586 h 2455878"/>
                <a:gd name="connsiteX287" fmla="*/ 1362461 w 1786319"/>
                <a:gd name="connsiteY287" fmla="*/ 1699049 h 2455878"/>
                <a:gd name="connsiteX288" fmla="*/ 1362956 w 1786319"/>
                <a:gd name="connsiteY288" fmla="*/ 1699274 h 2455878"/>
                <a:gd name="connsiteX289" fmla="*/ 1371122 w 1786319"/>
                <a:gd name="connsiteY289" fmla="*/ 1717924 h 2455878"/>
                <a:gd name="connsiteX290" fmla="*/ 1372223 w 1786319"/>
                <a:gd name="connsiteY290" fmla="*/ 1691414 h 2455878"/>
                <a:gd name="connsiteX291" fmla="*/ 1372603 w 1786319"/>
                <a:gd name="connsiteY291" fmla="*/ 1691025 h 2455878"/>
                <a:gd name="connsiteX292" fmla="*/ 1388919 w 1786319"/>
                <a:gd name="connsiteY292" fmla="*/ 1691794 h 2455878"/>
                <a:gd name="connsiteX293" fmla="*/ 1372843 w 1786319"/>
                <a:gd name="connsiteY293" fmla="*/ 1674047 h 2455878"/>
                <a:gd name="connsiteX294" fmla="*/ 1103129 w 1786319"/>
                <a:gd name="connsiteY294" fmla="*/ 1558230 h 2455878"/>
                <a:gd name="connsiteX295" fmla="*/ 1100994 w 1786319"/>
                <a:gd name="connsiteY295" fmla="*/ 1560994 h 2455878"/>
                <a:gd name="connsiteX296" fmla="*/ 1103491 w 1786319"/>
                <a:gd name="connsiteY296" fmla="*/ 1559885 h 2455878"/>
                <a:gd name="connsiteX297" fmla="*/ 1581400 w 1786319"/>
                <a:gd name="connsiteY297" fmla="*/ 1536396 h 2455878"/>
                <a:gd name="connsiteX298" fmla="*/ 1579967 w 1786319"/>
                <a:gd name="connsiteY298" fmla="*/ 1544300 h 2455878"/>
                <a:gd name="connsiteX299" fmla="*/ 1575097 w 1786319"/>
                <a:gd name="connsiteY299" fmla="*/ 1549992 h 2455878"/>
                <a:gd name="connsiteX300" fmla="*/ 1575535 w 1786319"/>
                <a:gd name="connsiteY300" fmla="*/ 1552075 h 2455878"/>
                <a:gd name="connsiteX301" fmla="*/ 1585676 w 1786319"/>
                <a:gd name="connsiteY301" fmla="*/ 1548861 h 2455878"/>
                <a:gd name="connsiteX302" fmla="*/ 1610691 w 1786319"/>
                <a:gd name="connsiteY302" fmla="*/ 1510011 h 2455878"/>
                <a:gd name="connsiteX303" fmla="*/ 1613144 w 1786319"/>
                <a:gd name="connsiteY303" fmla="*/ 1519571 h 2455878"/>
                <a:gd name="connsiteX304" fmla="*/ 1620706 w 1786319"/>
                <a:gd name="connsiteY304" fmla="*/ 1519928 h 2455878"/>
                <a:gd name="connsiteX305" fmla="*/ 1136855 w 1786319"/>
                <a:gd name="connsiteY305" fmla="*/ 1507742 h 2455878"/>
                <a:gd name="connsiteX306" fmla="*/ 1138216 w 1786319"/>
                <a:gd name="connsiteY306" fmla="*/ 1515594 h 2455878"/>
                <a:gd name="connsiteX307" fmla="*/ 1132527 w 1786319"/>
                <a:gd name="connsiteY307" fmla="*/ 1546982 h 2455878"/>
                <a:gd name="connsiteX308" fmla="*/ 1136548 w 1786319"/>
                <a:gd name="connsiteY308" fmla="*/ 1545195 h 2455878"/>
                <a:gd name="connsiteX309" fmla="*/ 1136950 w 1786319"/>
                <a:gd name="connsiteY309" fmla="*/ 1545376 h 2455878"/>
                <a:gd name="connsiteX310" fmla="*/ 1143556 w 1786319"/>
                <a:gd name="connsiteY310" fmla="*/ 1560466 h 2455878"/>
                <a:gd name="connsiteX311" fmla="*/ 1144447 w 1786319"/>
                <a:gd name="connsiteY311" fmla="*/ 1539017 h 2455878"/>
                <a:gd name="connsiteX312" fmla="*/ 1144755 w 1786319"/>
                <a:gd name="connsiteY312" fmla="*/ 1538702 h 2455878"/>
                <a:gd name="connsiteX313" fmla="*/ 1158162 w 1786319"/>
                <a:gd name="connsiteY313" fmla="*/ 1539333 h 2455878"/>
                <a:gd name="connsiteX314" fmla="*/ 1155301 w 1786319"/>
                <a:gd name="connsiteY314" fmla="*/ 1537801 h 2455878"/>
                <a:gd name="connsiteX315" fmla="*/ 1495658 w 1786319"/>
                <a:gd name="connsiteY315" fmla="*/ 1487119 h 2455878"/>
                <a:gd name="connsiteX316" fmla="*/ 1490825 w 1786319"/>
                <a:gd name="connsiteY316" fmla="*/ 1513785 h 2455878"/>
                <a:gd name="connsiteX317" fmla="*/ 1493376 w 1786319"/>
                <a:gd name="connsiteY317" fmla="*/ 1513904 h 2455878"/>
                <a:gd name="connsiteX318" fmla="*/ 1495871 w 1786319"/>
                <a:gd name="connsiteY318" fmla="*/ 1512796 h 2455878"/>
                <a:gd name="connsiteX319" fmla="*/ 1496273 w 1786319"/>
                <a:gd name="connsiteY319" fmla="*/ 1512977 h 2455878"/>
                <a:gd name="connsiteX320" fmla="*/ 1496747 w 1786319"/>
                <a:gd name="connsiteY320" fmla="*/ 1514063 h 2455878"/>
                <a:gd name="connsiteX321" fmla="*/ 1497654 w 1786319"/>
                <a:gd name="connsiteY321" fmla="*/ 1514106 h 2455878"/>
                <a:gd name="connsiteX322" fmla="*/ 1498620 w 1786319"/>
                <a:gd name="connsiteY322" fmla="*/ 1507420 h 2455878"/>
                <a:gd name="connsiteX323" fmla="*/ 1503981 w 1786319"/>
                <a:gd name="connsiteY323" fmla="*/ 1500682 h 2455878"/>
                <a:gd name="connsiteX324" fmla="*/ 1540004 w 1786319"/>
                <a:gd name="connsiteY324" fmla="*/ 1425472 h 2455878"/>
                <a:gd name="connsiteX325" fmla="*/ 1538262 w 1786319"/>
                <a:gd name="connsiteY325" fmla="*/ 1435083 h 2455878"/>
                <a:gd name="connsiteX326" fmla="*/ 1548432 w 1786319"/>
                <a:gd name="connsiteY326" fmla="*/ 1440292 h 2455878"/>
                <a:gd name="connsiteX327" fmla="*/ 1543678 w 1786319"/>
                <a:gd name="connsiteY327" fmla="*/ 1426437 h 2455878"/>
                <a:gd name="connsiteX328" fmla="*/ 1585969 w 1786319"/>
                <a:gd name="connsiteY328" fmla="*/ 1424537 h 2455878"/>
                <a:gd name="connsiteX329" fmla="*/ 1593370 w 1786319"/>
                <a:gd name="connsiteY329" fmla="*/ 1446109 h 2455878"/>
                <a:gd name="connsiteX330" fmla="*/ 1613234 w 1786319"/>
                <a:gd name="connsiteY330" fmla="*/ 1442232 h 2455878"/>
                <a:gd name="connsiteX331" fmla="*/ 1600536 w 1786319"/>
                <a:gd name="connsiteY331" fmla="*/ 1438962 h 2455878"/>
                <a:gd name="connsiteX332" fmla="*/ 1434967 w 1786319"/>
                <a:gd name="connsiteY332" fmla="*/ 1364597 h 2455878"/>
                <a:gd name="connsiteX333" fmla="*/ 1432832 w 1786319"/>
                <a:gd name="connsiteY333" fmla="*/ 1367362 h 2455878"/>
                <a:gd name="connsiteX334" fmla="*/ 1435329 w 1786319"/>
                <a:gd name="connsiteY334" fmla="*/ 1366253 h 2455878"/>
                <a:gd name="connsiteX335" fmla="*/ 1471055 w 1786319"/>
                <a:gd name="connsiteY335" fmla="*/ 1356921 h 2455878"/>
                <a:gd name="connsiteX336" fmla="*/ 1475394 w 1786319"/>
                <a:gd name="connsiteY336" fmla="*/ 1366833 h 2455878"/>
                <a:gd name="connsiteX337" fmla="*/ 1475716 w 1786319"/>
                <a:gd name="connsiteY337" fmla="*/ 1359094 h 2455878"/>
                <a:gd name="connsiteX338" fmla="*/ 1468818 w 1786319"/>
                <a:gd name="connsiteY338" fmla="*/ 1351767 h 2455878"/>
                <a:gd name="connsiteX339" fmla="*/ 1468805 w 1786319"/>
                <a:gd name="connsiteY339" fmla="*/ 1351783 h 2455878"/>
                <a:gd name="connsiteX340" fmla="*/ 1468836 w 1786319"/>
                <a:gd name="connsiteY340" fmla="*/ 1351856 h 2455878"/>
                <a:gd name="connsiteX341" fmla="*/ 1403233 w 1786319"/>
                <a:gd name="connsiteY341" fmla="*/ 1350210 h 2455878"/>
                <a:gd name="connsiteX342" fmla="*/ 1402520 w 1786319"/>
                <a:gd name="connsiteY342" fmla="*/ 1350603 h 2455878"/>
                <a:gd name="connsiteX343" fmla="*/ 1402397 w 1786319"/>
                <a:gd name="connsiteY343" fmla="*/ 1353047 h 2455878"/>
                <a:gd name="connsiteX344" fmla="*/ 1393929 w 1786319"/>
                <a:gd name="connsiteY344" fmla="*/ 1358680 h 2455878"/>
                <a:gd name="connsiteX345" fmla="*/ 1388716 w 1786319"/>
                <a:gd name="connsiteY345" fmla="*/ 1359240 h 2455878"/>
                <a:gd name="connsiteX346" fmla="*/ 1396364 w 1786319"/>
                <a:gd name="connsiteY346" fmla="*/ 1366598 h 2455878"/>
                <a:gd name="connsiteX347" fmla="*/ 1401937 w 1786319"/>
                <a:gd name="connsiteY347" fmla="*/ 1389631 h 2455878"/>
                <a:gd name="connsiteX348" fmla="*/ 1399912 w 1786319"/>
                <a:gd name="connsiteY348" fmla="*/ 1390880 h 2455878"/>
                <a:gd name="connsiteX349" fmla="*/ 1399792 w 1786319"/>
                <a:gd name="connsiteY349" fmla="*/ 1393256 h 2455878"/>
                <a:gd name="connsiteX350" fmla="*/ 1376922 w 1786319"/>
                <a:gd name="connsiteY350" fmla="*/ 1399464 h 2455878"/>
                <a:gd name="connsiteX351" fmla="*/ 1366791 w 1786319"/>
                <a:gd name="connsiteY351" fmla="*/ 1396306 h 2455878"/>
                <a:gd name="connsiteX352" fmla="*/ 1368811 w 1786319"/>
                <a:gd name="connsiteY352" fmla="*/ 1401143 h 2455878"/>
                <a:gd name="connsiteX353" fmla="*/ 1368432 w 1786319"/>
                <a:gd name="connsiteY353" fmla="*/ 1405609 h 2455878"/>
                <a:gd name="connsiteX354" fmla="*/ 1403391 w 1786319"/>
                <a:gd name="connsiteY354" fmla="*/ 1425984 h 2455878"/>
                <a:gd name="connsiteX355" fmla="*/ 1405471 w 1786319"/>
                <a:gd name="connsiteY355" fmla="*/ 1463376 h 2455878"/>
                <a:gd name="connsiteX356" fmla="*/ 1400274 w 1786319"/>
                <a:gd name="connsiteY356" fmla="*/ 1462680 h 2455878"/>
                <a:gd name="connsiteX357" fmla="*/ 1405955 w 1786319"/>
                <a:gd name="connsiteY357" fmla="*/ 1471645 h 2455878"/>
                <a:gd name="connsiteX358" fmla="*/ 1405895 w 1786319"/>
                <a:gd name="connsiteY358" fmla="*/ 1495343 h 2455878"/>
                <a:gd name="connsiteX359" fmla="*/ 1403633 w 1786319"/>
                <a:gd name="connsiteY359" fmla="*/ 1496076 h 2455878"/>
                <a:gd name="connsiteX360" fmla="*/ 1402952 w 1786319"/>
                <a:gd name="connsiteY360" fmla="*/ 1498354 h 2455878"/>
                <a:gd name="connsiteX361" fmla="*/ 1379262 w 1786319"/>
                <a:gd name="connsiteY361" fmla="*/ 1498951 h 2455878"/>
                <a:gd name="connsiteX362" fmla="*/ 1370170 w 1786319"/>
                <a:gd name="connsiteY362" fmla="*/ 1493476 h 2455878"/>
                <a:gd name="connsiteX363" fmla="*/ 1370983 w 1786319"/>
                <a:gd name="connsiteY363" fmla="*/ 1498655 h 2455878"/>
                <a:gd name="connsiteX364" fmla="*/ 1333554 w 1786319"/>
                <a:gd name="connsiteY364" fmla="*/ 1497426 h 2455878"/>
                <a:gd name="connsiteX365" fmla="*/ 1316390 w 1786319"/>
                <a:gd name="connsiteY365" fmla="*/ 1469457 h 2455878"/>
                <a:gd name="connsiteX366" fmla="*/ 1319229 w 1786319"/>
                <a:gd name="connsiteY366" fmla="*/ 1485830 h 2455878"/>
                <a:gd name="connsiteX367" fmla="*/ 1311629 w 1786319"/>
                <a:gd name="connsiteY367" fmla="*/ 1527761 h 2455878"/>
                <a:gd name="connsiteX368" fmla="*/ 1328494 w 1786319"/>
                <a:gd name="connsiteY368" fmla="*/ 1522416 h 2455878"/>
                <a:gd name="connsiteX369" fmla="*/ 1328990 w 1786319"/>
                <a:gd name="connsiteY369" fmla="*/ 1522641 h 2455878"/>
                <a:gd name="connsiteX370" fmla="*/ 1346404 w 1786319"/>
                <a:gd name="connsiteY370" fmla="*/ 1578675 h 2455878"/>
                <a:gd name="connsiteX371" fmla="*/ 1341098 w 1786319"/>
                <a:gd name="connsiteY371" fmla="*/ 1607951 h 2455878"/>
                <a:gd name="connsiteX372" fmla="*/ 1346610 w 1786319"/>
                <a:gd name="connsiteY372" fmla="*/ 1606205 h 2455878"/>
                <a:gd name="connsiteX373" fmla="*/ 1347107 w 1786319"/>
                <a:gd name="connsiteY373" fmla="*/ 1606430 h 2455878"/>
                <a:gd name="connsiteX374" fmla="*/ 1359222 w 1786319"/>
                <a:gd name="connsiteY374" fmla="*/ 1634105 h 2455878"/>
                <a:gd name="connsiteX375" fmla="*/ 1358635 w 1786319"/>
                <a:gd name="connsiteY375" fmla="*/ 1594039 h 2455878"/>
                <a:gd name="connsiteX376" fmla="*/ 1359016 w 1786319"/>
                <a:gd name="connsiteY376" fmla="*/ 1593650 h 2455878"/>
                <a:gd name="connsiteX377" fmla="*/ 1455475 w 1786319"/>
                <a:gd name="connsiteY377" fmla="*/ 1618469 h 2455878"/>
                <a:gd name="connsiteX378" fmla="*/ 1463593 w 1786319"/>
                <a:gd name="connsiteY378" fmla="*/ 1628935 h 2455878"/>
                <a:gd name="connsiteX379" fmla="*/ 1490623 w 1786319"/>
                <a:gd name="connsiteY379" fmla="*/ 1624023 h 2455878"/>
                <a:gd name="connsiteX380" fmla="*/ 1490970 w 1786319"/>
                <a:gd name="connsiteY380" fmla="*/ 1624294 h 2455878"/>
                <a:gd name="connsiteX381" fmla="*/ 1479581 w 1786319"/>
                <a:gd name="connsiteY381" fmla="*/ 1704072 h 2455878"/>
                <a:gd name="connsiteX382" fmla="*/ 1465849 w 1786319"/>
                <a:gd name="connsiteY382" fmla="*/ 1713971 h 2455878"/>
                <a:gd name="connsiteX383" fmla="*/ 1469063 w 1786319"/>
                <a:gd name="connsiteY383" fmla="*/ 1715845 h 2455878"/>
                <a:gd name="connsiteX384" fmla="*/ 1483312 w 1786319"/>
                <a:gd name="connsiteY384" fmla="*/ 1741045 h 2455878"/>
                <a:gd name="connsiteX385" fmla="*/ 1482546 w 1786319"/>
                <a:gd name="connsiteY385" fmla="*/ 1743614 h 2455878"/>
                <a:gd name="connsiteX386" fmla="*/ 1503017 w 1786319"/>
                <a:gd name="connsiteY386" fmla="*/ 1734517 h 2455878"/>
                <a:gd name="connsiteX387" fmla="*/ 1497918 w 1786319"/>
                <a:gd name="connsiteY387" fmla="*/ 1726206 h 2455878"/>
                <a:gd name="connsiteX388" fmla="*/ 1494607 w 1786319"/>
                <a:gd name="connsiteY388" fmla="*/ 1678844 h 2455878"/>
                <a:gd name="connsiteX389" fmla="*/ 1494915 w 1786319"/>
                <a:gd name="connsiteY389" fmla="*/ 1678529 h 2455878"/>
                <a:gd name="connsiteX390" fmla="*/ 1519123 w 1786319"/>
                <a:gd name="connsiteY390" fmla="*/ 1679670 h 2455878"/>
                <a:gd name="connsiteX391" fmla="*/ 1501581 w 1786319"/>
                <a:gd name="connsiteY391" fmla="*/ 1651086 h 2455878"/>
                <a:gd name="connsiteX392" fmla="*/ 1498271 w 1786319"/>
                <a:gd name="connsiteY392" fmla="*/ 1603725 h 2455878"/>
                <a:gd name="connsiteX393" fmla="*/ 1498580 w 1786319"/>
                <a:gd name="connsiteY393" fmla="*/ 1603410 h 2455878"/>
                <a:gd name="connsiteX394" fmla="*/ 1525780 w 1786319"/>
                <a:gd name="connsiteY394" fmla="*/ 1604691 h 2455878"/>
                <a:gd name="connsiteX395" fmla="*/ 1526350 w 1786319"/>
                <a:gd name="connsiteY395" fmla="*/ 1600745 h 2455878"/>
                <a:gd name="connsiteX396" fmla="*/ 1509126 w 1786319"/>
                <a:gd name="connsiteY396" fmla="*/ 1591515 h 2455878"/>
                <a:gd name="connsiteX397" fmla="*/ 1505436 w 1786319"/>
                <a:gd name="connsiteY397" fmla="*/ 1585502 h 2455878"/>
                <a:gd name="connsiteX398" fmla="*/ 1504042 w 1786319"/>
                <a:gd name="connsiteY398" fmla="*/ 1593186 h 2455878"/>
                <a:gd name="connsiteX399" fmla="*/ 1476183 w 1786319"/>
                <a:gd name="connsiteY399" fmla="*/ 1605094 h 2455878"/>
                <a:gd name="connsiteX400" fmla="*/ 1475276 w 1786319"/>
                <a:gd name="connsiteY400" fmla="*/ 1600951 h 2455878"/>
                <a:gd name="connsiteX401" fmla="*/ 1470027 w 1786319"/>
                <a:gd name="connsiteY401" fmla="*/ 1607746 h 2455878"/>
                <a:gd name="connsiteX402" fmla="*/ 1451990 w 1786319"/>
                <a:gd name="connsiteY402" fmla="*/ 1614247 h 2455878"/>
                <a:gd name="connsiteX403" fmla="*/ 1450807 w 1786319"/>
                <a:gd name="connsiteY403" fmla="*/ 1612728 h 2455878"/>
                <a:gd name="connsiteX404" fmla="*/ 1448887 w 1786319"/>
                <a:gd name="connsiteY404" fmla="*/ 1612839 h 2455878"/>
                <a:gd name="connsiteX405" fmla="*/ 1441889 w 1786319"/>
                <a:gd name="connsiteY405" fmla="*/ 1594989 h 2455878"/>
                <a:gd name="connsiteX406" fmla="*/ 1443541 w 1786319"/>
                <a:gd name="connsiteY406" fmla="*/ 1586563 h 2455878"/>
                <a:gd name="connsiteX407" fmla="*/ 1439827 w 1786319"/>
                <a:gd name="connsiteY407" fmla="*/ 1588612 h 2455878"/>
                <a:gd name="connsiteX408" fmla="*/ 1430424 w 1786319"/>
                <a:gd name="connsiteY408" fmla="*/ 1559810 h 2455878"/>
                <a:gd name="connsiteX409" fmla="*/ 1446627 w 1786319"/>
                <a:gd name="connsiteY409" fmla="*/ 1539440 h 2455878"/>
                <a:gd name="connsiteX410" fmla="*/ 1437332 w 1786319"/>
                <a:gd name="connsiteY410" fmla="*/ 1542790 h 2455878"/>
                <a:gd name="connsiteX411" fmla="*/ 1436149 w 1786319"/>
                <a:gd name="connsiteY411" fmla="*/ 1541273 h 2455878"/>
                <a:gd name="connsiteX412" fmla="*/ 1434228 w 1786319"/>
                <a:gd name="connsiteY412" fmla="*/ 1541383 h 2455878"/>
                <a:gd name="connsiteX413" fmla="*/ 1427231 w 1786319"/>
                <a:gd name="connsiteY413" fmla="*/ 1523533 h 2455878"/>
                <a:gd name="connsiteX414" fmla="*/ 1428883 w 1786319"/>
                <a:gd name="connsiteY414" fmla="*/ 1515107 h 2455878"/>
                <a:gd name="connsiteX415" fmla="*/ 1425169 w 1786319"/>
                <a:gd name="connsiteY415" fmla="*/ 1517156 h 2455878"/>
                <a:gd name="connsiteX416" fmla="*/ 1437828 w 1786319"/>
                <a:gd name="connsiteY416" fmla="*/ 1460619 h 2455878"/>
                <a:gd name="connsiteX417" fmla="*/ 1469288 w 1786319"/>
                <a:gd name="connsiteY417" fmla="*/ 1446638 h 2455878"/>
                <a:gd name="connsiteX418" fmla="*/ 1468805 w 1786319"/>
                <a:gd name="connsiteY418" fmla="*/ 1441372 h 2455878"/>
                <a:gd name="connsiteX419" fmla="*/ 1468897 w 1786319"/>
                <a:gd name="connsiteY419" fmla="*/ 1440907 h 2455878"/>
                <a:gd name="connsiteX420" fmla="*/ 1461331 w 1786319"/>
                <a:gd name="connsiteY420" fmla="*/ 1449749 h 2455878"/>
                <a:gd name="connsiteX421" fmla="*/ 1448698 w 1786319"/>
                <a:gd name="connsiteY421" fmla="*/ 1443861 h 2455878"/>
                <a:gd name="connsiteX422" fmla="*/ 1447792 w 1786319"/>
                <a:gd name="connsiteY422" fmla="*/ 1439718 h 2455878"/>
                <a:gd name="connsiteX423" fmla="*/ 1442543 w 1786319"/>
                <a:gd name="connsiteY423" fmla="*/ 1446513 h 2455878"/>
                <a:gd name="connsiteX424" fmla="*/ 1424506 w 1786319"/>
                <a:gd name="connsiteY424" fmla="*/ 1453013 h 2455878"/>
                <a:gd name="connsiteX425" fmla="*/ 1423323 w 1786319"/>
                <a:gd name="connsiteY425" fmla="*/ 1451495 h 2455878"/>
                <a:gd name="connsiteX426" fmla="*/ 1421402 w 1786319"/>
                <a:gd name="connsiteY426" fmla="*/ 1451606 h 2455878"/>
                <a:gd name="connsiteX427" fmla="*/ 1414405 w 1786319"/>
                <a:gd name="connsiteY427" fmla="*/ 1433756 h 2455878"/>
                <a:gd name="connsiteX428" fmla="*/ 1416056 w 1786319"/>
                <a:gd name="connsiteY428" fmla="*/ 1425330 h 2455878"/>
                <a:gd name="connsiteX429" fmla="*/ 1412343 w 1786319"/>
                <a:gd name="connsiteY429" fmla="*/ 1427379 h 2455878"/>
                <a:gd name="connsiteX430" fmla="*/ 1402940 w 1786319"/>
                <a:gd name="connsiteY430" fmla="*/ 1398576 h 2455878"/>
                <a:gd name="connsiteX431" fmla="*/ 1422491 w 1786319"/>
                <a:gd name="connsiteY431" fmla="*/ 1373997 h 2455878"/>
                <a:gd name="connsiteX432" fmla="*/ 1411681 w 1786319"/>
                <a:gd name="connsiteY432" fmla="*/ 1377893 h 2455878"/>
                <a:gd name="connsiteX433" fmla="*/ 1410499 w 1786319"/>
                <a:gd name="connsiteY433" fmla="*/ 1376376 h 2455878"/>
                <a:gd name="connsiteX434" fmla="*/ 1408578 w 1786319"/>
                <a:gd name="connsiteY434" fmla="*/ 1376486 h 2455878"/>
                <a:gd name="connsiteX435" fmla="*/ 1401580 w 1786319"/>
                <a:gd name="connsiteY435" fmla="*/ 1358637 h 2455878"/>
                <a:gd name="connsiteX436" fmla="*/ 1157417 w 1786319"/>
                <a:gd name="connsiteY436" fmla="*/ 1303748 h 2455878"/>
                <a:gd name="connsiteX437" fmla="*/ 1152827 w 1786319"/>
                <a:gd name="connsiteY437" fmla="*/ 1306280 h 2455878"/>
                <a:gd name="connsiteX438" fmla="*/ 1142659 w 1786319"/>
                <a:gd name="connsiteY438" fmla="*/ 1306524 h 2455878"/>
                <a:gd name="connsiteX439" fmla="*/ 1141602 w 1786319"/>
                <a:gd name="connsiteY439" fmla="*/ 1305165 h 2455878"/>
                <a:gd name="connsiteX440" fmla="*/ 1141381 w 1786319"/>
                <a:gd name="connsiteY440" fmla="*/ 1307774 h 2455878"/>
                <a:gd name="connsiteX441" fmla="*/ 1155546 w 1786319"/>
                <a:gd name="connsiteY441" fmla="*/ 1316031 h 2455878"/>
                <a:gd name="connsiteX442" fmla="*/ 1155375 w 1786319"/>
                <a:gd name="connsiteY442" fmla="*/ 1314161 h 2455878"/>
                <a:gd name="connsiteX443" fmla="*/ 1388574 w 1786319"/>
                <a:gd name="connsiteY443" fmla="*/ 1282418 h 2455878"/>
                <a:gd name="connsiteX444" fmla="*/ 1384860 w 1786319"/>
                <a:gd name="connsiteY444" fmla="*/ 1284468 h 2455878"/>
                <a:gd name="connsiteX445" fmla="*/ 1374534 w 1786319"/>
                <a:gd name="connsiteY445" fmla="*/ 1282528 h 2455878"/>
                <a:gd name="connsiteX446" fmla="*/ 1374571 w 1786319"/>
                <a:gd name="connsiteY446" fmla="*/ 1282592 h 2455878"/>
                <a:gd name="connsiteX447" fmla="*/ 1372498 w 1786319"/>
                <a:gd name="connsiteY447" fmla="*/ 1292255 h 2455878"/>
                <a:gd name="connsiteX448" fmla="*/ 1370474 w 1786319"/>
                <a:gd name="connsiteY448" fmla="*/ 1293504 h 2455878"/>
                <a:gd name="connsiteX449" fmla="*/ 1370353 w 1786319"/>
                <a:gd name="connsiteY449" fmla="*/ 1295880 h 2455878"/>
                <a:gd name="connsiteX450" fmla="*/ 1347484 w 1786319"/>
                <a:gd name="connsiteY450" fmla="*/ 1302088 h 2455878"/>
                <a:gd name="connsiteX451" fmla="*/ 1337352 w 1786319"/>
                <a:gd name="connsiteY451" fmla="*/ 1298929 h 2455878"/>
                <a:gd name="connsiteX452" fmla="*/ 1339372 w 1786319"/>
                <a:gd name="connsiteY452" fmla="*/ 1303767 h 2455878"/>
                <a:gd name="connsiteX453" fmla="*/ 1338797 w 1786319"/>
                <a:gd name="connsiteY453" fmla="*/ 1310559 h 2455878"/>
                <a:gd name="connsiteX454" fmla="*/ 1341024 w 1786319"/>
                <a:gd name="connsiteY454" fmla="*/ 1310418 h 2455878"/>
                <a:gd name="connsiteX455" fmla="*/ 1383025 w 1786319"/>
                <a:gd name="connsiteY455" fmla="*/ 1322853 h 2455878"/>
                <a:gd name="connsiteX456" fmla="*/ 1389463 w 1786319"/>
                <a:gd name="connsiteY456" fmla="*/ 1327967 h 2455878"/>
                <a:gd name="connsiteX457" fmla="*/ 1390115 w 1786319"/>
                <a:gd name="connsiteY457" fmla="*/ 1323457 h 2455878"/>
                <a:gd name="connsiteX458" fmla="*/ 1402232 w 1786319"/>
                <a:gd name="connsiteY458" fmla="*/ 1308225 h 2455878"/>
                <a:gd name="connsiteX459" fmla="*/ 1397023 w 1786319"/>
                <a:gd name="connsiteY459" fmla="*/ 1310101 h 2455878"/>
                <a:gd name="connsiteX460" fmla="*/ 1395841 w 1786319"/>
                <a:gd name="connsiteY460" fmla="*/ 1308584 h 2455878"/>
                <a:gd name="connsiteX461" fmla="*/ 1393920 w 1786319"/>
                <a:gd name="connsiteY461" fmla="*/ 1308695 h 2455878"/>
                <a:gd name="connsiteX462" fmla="*/ 1386922 w 1786319"/>
                <a:gd name="connsiteY462" fmla="*/ 1290845 h 2455878"/>
                <a:gd name="connsiteX463" fmla="*/ 1373379 w 1786319"/>
                <a:gd name="connsiteY463" fmla="*/ 1247289 h 2455878"/>
                <a:gd name="connsiteX464" fmla="*/ 1372958 w 1786319"/>
                <a:gd name="connsiteY464" fmla="*/ 1255671 h 2455878"/>
                <a:gd name="connsiteX465" fmla="*/ 1364490 w 1786319"/>
                <a:gd name="connsiteY465" fmla="*/ 1261303 h 2455878"/>
                <a:gd name="connsiteX466" fmla="*/ 1359277 w 1786319"/>
                <a:gd name="connsiteY466" fmla="*/ 1261863 h 2455878"/>
                <a:gd name="connsiteX467" fmla="*/ 1366925 w 1786319"/>
                <a:gd name="connsiteY467" fmla="*/ 1269222 h 2455878"/>
                <a:gd name="connsiteX468" fmla="*/ 1373652 w 1786319"/>
                <a:gd name="connsiteY468" fmla="*/ 1280984 h 2455878"/>
                <a:gd name="connsiteX469" fmla="*/ 1371606 w 1786319"/>
                <a:gd name="connsiteY469" fmla="*/ 1268638 h 2455878"/>
                <a:gd name="connsiteX470" fmla="*/ 1378740 w 1786319"/>
                <a:gd name="connsiteY470" fmla="*/ 1249652 h 2455878"/>
                <a:gd name="connsiteX471" fmla="*/ 1457150 w 1786319"/>
                <a:gd name="connsiteY471" fmla="*/ 1229543 h 2455878"/>
                <a:gd name="connsiteX472" fmla="*/ 1454071 w 1786319"/>
                <a:gd name="connsiteY472" fmla="*/ 1246527 h 2455878"/>
                <a:gd name="connsiteX473" fmla="*/ 1455396 w 1786319"/>
                <a:gd name="connsiteY473" fmla="*/ 1254169 h 2455878"/>
                <a:gd name="connsiteX474" fmla="*/ 1452479 w 1786319"/>
                <a:gd name="connsiteY474" fmla="*/ 1270266 h 2455878"/>
                <a:gd name="connsiteX475" fmla="*/ 1464480 w 1786319"/>
                <a:gd name="connsiteY475" fmla="*/ 1262944 h 2455878"/>
                <a:gd name="connsiteX476" fmla="*/ 1473282 w 1786319"/>
                <a:gd name="connsiteY476" fmla="*/ 1260155 h 2455878"/>
                <a:gd name="connsiteX477" fmla="*/ 1022980 w 1786319"/>
                <a:gd name="connsiteY477" fmla="*/ 1151592 h 2455878"/>
                <a:gd name="connsiteX478" fmla="*/ 1023382 w 1786319"/>
                <a:gd name="connsiteY478" fmla="*/ 1151775 h 2455878"/>
                <a:gd name="connsiteX479" fmla="*/ 1003292 w 1786319"/>
                <a:gd name="connsiteY479" fmla="*/ 1243891 h 2455878"/>
                <a:gd name="connsiteX480" fmla="*/ 1002385 w 1786319"/>
                <a:gd name="connsiteY480" fmla="*/ 1239747 h 2455878"/>
                <a:gd name="connsiteX481" fmla="*/ 997136 w 1786319"/>
                <a:gd name="connsiteY481" fmla="*/ 1246543 h 2455878"/>
                <a:gd name="connsiteX482" fmla="*/ 979099 w 1786319"/>
                <a:gd name="connsiteY482" fmla="*/ 1253043 h 2455878"/>
                <a:gd name="connsiteX483" fmla="*/ 977917 w 1786319"/>
                <a:gd name="connsiteY483" fmla="*/ 1251526 h 2455878"/>
                <a:gd name="connsiteX484" fmla="*/ 975996 w 1786319"/>
                <a:gd name="connsiteY484" fmla="*/ 1251637 h 2455878"/>
                <a:gd name="connsiteX485" fmla="*/ 968998 w 1786319"/>
                <a:gd name="connsiteY485" fmla="*/ 1233787 h 2455878"/>
                <a:gd name="connsiteX486" fmla="*/ 970651 w 1786319"/>
                <a:gd name="connsiteY486" fmla="*/ 1225360 h 2455878"/>
                <a:gd name="connsiteX487" fmla="*/ 966936 w 1786319"/>
                <a:gd name="connsiteY487" fmla="*/ 1227409 h 2455878"/>
                <a:gd name="connsiteX488" fmla="*/ 1022980 w 1786319"/>
                <a:gd name="connsiteY488" fmla="*/ 1151592 h 2455878"/>
                <a:gd name="connsiteX489" fmla="*/ 1245159 w 1786319"/>
                <a:gd name="connsiteY489" fmla="*/ 1077170 h 2455878"/>
                <a:gd name="connsiteX490" fmla="*/ 1298065 w 1786319"/>
                <a:gd name="connsiteY490" fmla="*/ 1125432 h 2455878"/>
                <a:gd name="connsiteX491" fmla="*/ 1292851 w 1786319"/>
                <a:gd name="connsiteY491" fmla="*/ 1125991 h 2455878"/>
                <a:gd name="connsiteX492" fmla="*/ 1300499 w 1786319"/>
                <a:gd name="connsiteY492" fmla="*/ 1133350 h 2455878"/>
                <a:gd name="connsiteX493" fmla="*/ 1306072 w 1786319"/>
                <a:gd name="connsiteY493" fmla="*/ 1156383 h 2455878"/>
                <a:gd name="connsiteX494" fmla="*/ 1304048 w 1786319"/>
                <a:gd name="connsiteY494" fmla="*/ 1157632 h 2455878"/>
                <a:gd name="connsiteX495" fmla="*/ 1303927 w 1786319"/>
                <a:gd name="connsiteY495" fmla="*/ 1160008 h 2455878"/>
                <a:gd name="connsiteX496" fmla="*/ 1281058 w 1786319"/>
                <a:gd name="connsiteY496" fmla="*/ 1166216 h 2455878"/>
                <a:gd name="connsiteX497" fmla="*/ 1270926 w 1786319"/>
                <a:gd name="connsiteY497" fmla="*/ 1163057 h 2455878"/>
                <a:gd name="connsiteX498" fmla="*/ 1272946 w 1786319"/>
                <a:gd name="connsiteY498" fmla="*/ 1167895 h 2455878"/>
                <a:gd name="connsiteX499" fmla="*/ 1187289 w 1786319"/>
                <a:gd name="connsiteY499" fmla="*/ 1088883 h 2455878"/>
                <a:gd name="connsiteX500" fmla="*/ 1187567 w 1786319"/>
                <a:gd name="connsiteY500" fmla="*/ 1088414 h 2455878"/>
                <a:gd name="connsiteX501" fmla="*/ 1245159 w 1786319"/>
                <a:gd name="connsiteY501" fmla="*/ 1077170 h 2455878"/>
                <a:gd name="connsiteX502" fmla="*/ 989605 w 1786319"/>
                <a:gd name="connsiteY502" fmla="*/ 1064539 h 2455878"/>
                <a:gd name="connsiteX503" fmla="*/ 990006 w 1786319"/>
                <a:gd name="connsiteY503" fmla="*/ 1064720 h 2455878"/>
                <a:gd name="connsiteX504" fmla="*/ 969916 w 1786319"/>
                <a:gd name="connsiteY504" fmla="*/ 1156837 h 2455878"/>
                <a:gd name="connsiteX505" fmla="*/ 969010 w 1786319"/>
                <a:gd name="connsiteY505" fmla="*/ 1152694 h 2455878"/>
                <a:gd name="connsiteX506" fmla="*/ 963761 w 1786319"/>
                <a:gd name="connsiteY506" fmla="*/ 1159489 h 2455878"/>
                <a:gd name="connsiteX507" fmla="*/ 945724 w 1786319"/>
                <a:gd name="connsiteY507" fmla="*/ 1165990 h 2455878"/>
                <a:gd name="connsiteX508" fmla="*/ 944542 w 1786319"/>
                <a:gd name="connsiteY508" fmla="*/ 1164471 h 2455878"/>
                <a:gd name="connsiteX509" fmla="*/ 942621 w 1786319"/>
                <a:gd name="connsiteY509" fmla="*/ 1164582 h 2455878"/>
                <a:gd name="connsiteX510" fmla="*/ 935623 w 1786319"/>
                <a:gd name="connsiteY510" fmla="*/ 1146732 h 2455878"/>
                <a:gd name="connsiteX511" fmla="*/ 937275 w 1786319"/>
                <a:gd name="connsiteY511" fmla="*/ 1138307 h 2455878"/>
                <a:gd name="connsiteX512" fmla="*/ 933561 w 1786319"/>
                <a:gd name="connsiteY512" fmla="*/ 1140355 h 2455878"/>
                <a:gd name="connsiteX513" fmla="*/ 989605 w 1786319"/>
                <a:gd name="connsiteY513" fmla="*/ 1064539 h 2455878"/>
                <a:gd name="connsiteX514" fmla="*/ 1126898 w 1786319"/>
                <a:gd name="connsiteY514" fmla="*/ 1007328 h 2455878"/>
                <a:gd name="connsiteX515" fmla="*/ 1127394 w 1786319"/>
                <a:gd name="connsiteY515" fmla="*/ 1007553 h 2455878"/>
                <a:gd name="connsiteX516" fmla="*/ 1102563 w 1786319"/>
                <a:gd name="connsiteY516" fmla="*/ 1121405 h 2455878"/>
                <a:gd name="connsiteX517" fmla="*/ 1101443 w 1786319"/>
                <a:gd name="connsiteY517" fmla="*/ 1116284 h 2455878"/>
                <a:gd name="connsiteX518" fmla="*/ 1094955 w 1786319"/>
                <a:gd name="connsiteY518" fmla="*/ 1124683 h 2455878"/>
                <a:gd name="connsiteX519" fmla="*/ 1072662 w 1786319"/>
                <a:gd name="connsiteY519" fmla="*/ 1132717 h 2455878"/>
                <a:gd name="connsiteX520" fmla="*/ 1071201 w 1786319"/>
                <a:gd name="connsiteY520" fmla="*/ 1130841 h 2455878"/>
                <a:gd name="connsiteX521" fmla="*/ 1068827 w 1786319"/>
                <a:gd name="connsiteY521" fmla="*/ 1130978 h 2455878"/>
                <a:gd name="connsiteX522" fmla="*/ 1061927 w 1786319"/>
                <a:gd name="connsiteY522" fmla="*/ 1124570 h 2455878"/>
                <a:gd name="connsiteX523" fmla="*/ 1057154 w 1786319"/>
                <a:gd name="connsiteY523" fmla="*/ 1127514 h 2455878"/>
                <a:gd name="connsiteX524" fmla="*/ 994820 w 1786319"/>
                <a:gd name="connsiteY524" fmla="*/ 1051515 h 2455878"/>
                <a:gd name="connsiteX525" fmla="*/ 995044 w 1786319"/>
                <a:gd name="connsiteY525" fmla="*/ 1051136 h 2455878"/>
                <a:gd name="connsiteX526" fmla="*/ 1041642 w 1786319"/>
                <a:gd name="connsiteY526" fmla="*/ 1042039 h 2455878"/>
                <a:gd name="connsiteX527" fmla="*/ 1058485 w 1786319"/>
                <a:gd name="connsiteY527" fmla="*/ 1046046 h 2455878"/>
                <a:gd name="connsiteX528" fmla="*/ 1073276 w 1786319"/>
                <a:gd name="connsiteY528" fmla="*/ 1031157 h 2455878"/>
                <a:gd name="connsiteX529" fmla="*/ 1126898 w 1786319"/>
                <a:gd name="connsiteY529" fmla="*/ 1007328 h 2455878"/>
                <a:gd name="connsiteX530" fmla="*/ 945958 w 1786319"/>
                <a:gd name="connsiteY530" fmla="*/ 985530 h 2455878"/>
                <a:gd name="connsiteX531" fmla="*/ 946360 w 1786319"/>
                <a:gd name="connsiteY531" fmla="*/ 985712 h 2455878"/>
                <a:gd name="connsiteX532" fmla="*/ 926270 w 1786319"/>
                <a:gd name="connsiteY532" fmla="*/ 1077829 h 2455878"/>
                <a:gd name="connsiteX533" fmla="*/ 925363 w 1786319"/>
                <a:gd name="connsiteY533" fmla="*/ 1073685 h 2455878"/>
                <a:gd name="connsiteX534" fmla="*/ 920114 w 1786319"/>
                <a:gd name="connsiteY534" fmla="*/ 1080480 h 2455878"/>
                <a:gd name="connsiteX535" fmla="*/ 902076 w 1786319"/>
                <a:gd name="connsiteY535" fmla="*/ 1086981 h 2455878"/>
                <a:gd name="connsiteX536" fmla="*/ 900894 w 1786319"/>
                <a:gd name="connsiteY536" fmla="*/ 1085463 h 2455878"/>
                <a:gd name="connsiteX537" fmla="*/ 898973 w 1786319"/>
                <a:gd name="connsiteY537" fmla="*/ 1085574 h 2455878"/>
                <a:gd name="connsiteX538" fmla="*/ 891976 w 1786319"/>
                <a:gd name="connsiteY538" fmla="*/ 1067724 h 2455878"/>
                <a:gd name="connsiteX539" fmla="*/ 893627 w 1786319"/>
                <a:gd name="connsiteY539" fmla="*/ 1059298 h 2455878"/>
                <a:gd name="connsiteX540" fmla="*/ 889913 w 1786319"/>
                <a:gd name="connsiteY540" fmla="*/ 1061347 h 2455878"/>
                <a:gd name="connsiteX541" fmla="*/ 945958 w 1786319"/>
                <a:gd name="connsiteY541" fmla="*/ 985530 h 2455878"/>
                <a:gd name="connsiteX542" fmla="*/ 1385799 w 1786319"/>
                <a:gd name="connsiteY542" fmla="*/ 984679 h 2455878"/>
                <a:gd name="connsiteX543" fmla="*/ 1385713 w 1786319"/>
                <a:gd name="connsiteY543" fmla="*/ 984727 h 2455878"/>
                <a:gd name="connsiteX544" fmla="*/ 1385917 w 1786319"/>
                <a:gd name="connsiteY544" fmla="*/ 985049 h 2455878"/>
                <a:gd name="connsiteX545" fmla="*/ 1211198 w 1786319"/>
                <a:gd name="connsiteY545" fmla="*/ 956159 h 2455878"/>
                <a:gd name="connsiteX546" fmla="*/ 1208419 w 1786319"/>
                <a:gd name="connsiteY546" fmla="*/ 957069 h 2455878"/>
                <a:gd name="connsiteX547" fmla="*/ 1208417 w 1786319"/>
                <a:gd name="connsiteY547" fmla="*/ 957079 h 2455878"/>
                <a:gd name="connsiteX548" fmla="*/ 1206241 w 1786319"/>
                <a:gd name="connsiteY548" fmla="*/ 958385 h 2455878"/>
                <a:gd name="connsiteX549" fmla="*/ 1213503 w 1786319"/>
                <a:gd name="connsiteY549" fmla="*/ 963262 h 2455878"/>
                <a:gd name="connsiteX550" fmla="*/ 1211437 w 1786319"/>
                <a:gd name="connsiteY550" fmla="*/ 960132 h 2455878"/>
                <a:gd name="connsiteX551" fmla="*/ 959260 w 1786319"/>
                <a:gd name="connsiteY551" fmla="*/ 907434 h 2455878"/>
                <a:gd name="connsiteX552" fmla="*/ 958101 w 1786319"/>
                <a:gd name="connsiteY552" fmla="*/ 908968 h 2455878"/>
                <a:gd name="connsiteX553" fmla="*/ 959564 w 1786319"/>
                <a:gd name="connsiteY553" fmla="*/ 908753 h 2455878"/>
                <a:gd name="connsiteX554" fmla="*/ 1141397 w 1786319"/>
                <a:gd name="connsiteY554" fmla="*/ 898993 h 2455878"/>
                <a:gd name="connsiteX555" fmla="*/ 1143190 w 1786319"/>
                <a:gd name="connsiteY555" fmla="*/ 903919 h 2455878"/>
                <a:gd name="connsiteX556" fmla="*/ 1140401 w 1786319"/>
                <a:gd name="connsiteY556" fmla="*/ 911785 h 2455878"/>
                <a:gd name="connsiteX557" fmla="*/ 1149096 w 1786319"/>
                <a:gd name="connsiteY557" fmla="*/ 911641 h 2455878"/>
                <a:gd name="connsiteX558" fmla="*/ 1159931 w 1786319"/>
                <a:gd name="connsiteY558" fmla="*/ 915406 h 2455878"/>
                <a:gd name="connsiteX559" fmla="*/ 1161147 w 1786319"/>
                <a:gd name="connsiteY559" fmla="*/ 903242 h 2455878"/>
                <a:gd name="connsiteX560" fmla="*/ 1151371 w 1786319"/>
                <a:gd name="connsiteY560" fmla="*/ 902619 h 2455878"/>
                <a:gd name="connsiteX561" fmla="*/ 1072034 w 1786319"/>
                <a:gd name="connsiteY561" fmla="*/ 866726 h 2455878"/>
                <a:gd name="connsiteX562" fmla="*/ 1067950 w 1786319"/>
                <a:gd name="connsiteY562" fmla="*/ 880501 h 2455878"/>
                <a:gd name="connsiteX563" fmla="*/ 1050726 w 1786319"/>
                <a:gd name="connsiteY563" fmla="*/ 880215 h 2455878"/>
                <a:gd name="connsiteX564" fmla="*/ 1047617 w 1786319"/>
                <a:gd name="connsiteY564" fmla="*/ 875993 h 2455878"/>
                <a:gd name="connsiteX565" fmla="*/ 1045113 w 1786319"/>
                <a:gd name="connsiteY565" fmla="*/ 886307 h 2455878"/>
                <a:gd name="connsiteX566" fmla="*/ 1028026 w 1786319"/>
                <a:gd name="connsiteY566" fmla="*/ 902726 h 2455878"/>
                <a:gd name="connsiteX567" fmla="*/ 1025927 w 1786319"/>
                <a:gd name="connsiteY567" fmla="*/ 901607 h 2455878"/>
                <a:gd name="connsiteX568" fmla="*/ 1025778 w 1786319"/>
                <a:gd name="connsiteY568" fmla="*/ 901685 h 2455878"/>
                <a:gd name="connsiteX569" fmla="*/ 1022659 w 1786319"/>
                <a:gd name="connsiteY569" fmla="*/ 912205 h 2455878"/>
                <a:gd name="connsiteX570" fmla="*/ 1005435 w 1786319"/>
                <a:gd name="connsiteY570" fmla="*/ 911918 h 2455878"/>
                <a:gd name="connsiteX571" fmla="*/ 1002326 w 1786319"/>
                <a:gd name="connsiteY571" fmla="*/ 907698 h 2455878"/>
                <a:gd name="connsiteX572" fmla="*/ 999823 w 1786319"/>
                <a:gd name="connsiteY572" fmla="*/ 918011 h 2455878"/>
                <a:gd name="connsiteX573" fmla="*/ 998061 w 1786319"/>
                <a:gd name="connsiteY573" fmla="*/ 921064 h 2455878"/>
                <a:gd name="connsiteX574" fmla="*/ 1011883 w 1786319"/>
                <a:gd name="connsiteY574" fmla="*/ 935400 h 2455878"/>
                <a:gd name="connsiteX575" fmla="*/ 1011897 w 1786319"/>
                <a:gd name="connsiteY575" fmla="*/ 939462 h 2455878"/>
                <a:gd name="connsiteX576" fmla="*/ 1023839 w 1786319"/>
                <a:gd name="connsiteY576" fmla="*/ 922715 h 2455878"/>
                <a:gd name="connsiteX577" fmla="*/ 1072896 w 1786319"/>
                <a:gd name="connsiteY577" fmla="*/ 890519 h 2455878"/>
                <a:gd name="connsiteX578" fmla="*/ 1073423 w 1786319"/>
                <a:gd name="connsiteY578" fmla="*/ 890661 h 2455878"/>
                <a:gd name="connsiteX579" fmla="*/ 1090719 w 1786319"/>
                <a:gd name="connsiteY579" fmla="*/ 917336 h 2455878"/>
                <a:gd name="connsiteX580" fmla="*/ 1091655 w 1786319"/>
                <a:gd name="connsiteY580" fmla="*/ 920030 h 2455878"/>
                <a:gd name="connsiteX581" fmla="*/ 1115455 w 1786319"/>
                <a:gd name="connsiteY581" fmla="*/ 913761 h 2455878"/>
                <a:gd name="connsiteX582" fmla="*/ 1098355 w 1786319"/>
                <a:gd name="connsiteY582" fmla="*/ 904095 h 2455878"/>
                <a:gd name="connsiteX583" fmla="*/ 1076566 w 1786319"/>
                <a:gd name="connsiteY583" fmla="*/ 877666 h 2455878"/>
                <a:gd name="connsiteX584" fmla="*/ 1074714 w 1786319"/>
                <a:gd name="connsiteY584" fmla="*/ 808572 h 2455878"/>
                <a:gd name="connsiteX585" fmla="*/ 1071037 w 1786319"/>
                <a:gd name="connsiteY585" fmla="*/ 811480 h 2455878"/>
                <a:gd name="connsiteX586" fmla="*/ 1066458 w 1786319"/>
                <a:gd name="connsiteY586" fmla="*/ 812121 h 2455878"/>
                <a:gd name="connsiteX587" fmla="*/ 1068843 w 1786319"/>
                <a:gd name="connsiteY587" fmla="*/ 818644 h 2455878"/>
                <a:gd name="connsiteX588" fmla="*/ 1074468 w 1786319"/>
                <a:gd name="connsiteY588" fmla="*/ 817163 h 2455878"/>
                <a:gd name="connsiteX589" fmla="*/ 1142164 w 1786319"/>
                <a:gd name="connsiteY589" fmla="*/ 783532 h 2455878"/>
                <a:gd name="connsiteX590" fmla="*/ 1142038 w 1786319"/>
                <a:gd name="connsiteY590" fmla="*/ 792338 h 2455878"/>
                <a:gd name="connsiteX591" fmla="*/ 1146539 w 1786319"/>
                <a:gd name="connsiteY591" fmla="*/ 788339 h 2455878"/>
                <a:gd name="connsiteX592" fmla="*/ 958856 w 1786319"/>
                <a:gd name="connsiteY592" fmla="*/ 782312 h 2455878"/>
                <a:gd name="connsiteX593" fmla="*/ 953147 w 1786319"/>
                <a:gd name="connsiteY593" fmla="*/ 790731 h 2455878"/>
                <a:gd name="connsiteX594" fmla="*/ 939762 w 1786319"/>
                <a:gd name="connsiteY594" fmla="*/ 787369 h 2455878"/>
                <a:gd name="connsiteX595" fmla="*/ 936653 w 1786319"/>
                <a:gd name="connsiteY595" fmla="*/ 783148 h 2455878"/>
                <a:gd name="connsiteX596" fmla="*/ 934149 w 1786319"/>
                <a:gd name="connsiteY596" fmla="*/ 793462 h 2455878"/>
                <a:gd name="connsiteX597" fmla="*/ 926454 w 1786319"/>
                <a:gd name="connsiteY597" fmla="*/ 806802 h 2455878"/>
                <a:gd name="connsiteX598" fmla="*/ 918462 w 1786319"/>
                <a:gd name="connsiteY598" fmla="*/ 809422 h 2455878"/>
                <a:gd name="connsiteX599" fmla="*/ 917734 w 1786319"/>
                <a:gd name="connsiteY599" fmla="*/ 809995 h 2455878"/>
                <a:gd name="connsiteX600" fmla="*/ 913144 w 1786319"/>
                <a:gd name="connsiteY600" fmla="*/ 809702 h 2455878"/>
                <a:gd name="connsiteX601" fmla="*/ 912851 w 1786319"/>
                <a:gd name="connsiteY601" fmla="*/ 809854 h 2455878"/>
                <a:gd name="connsiteX602" fmla="*/ 912238 w 1786319"/>
                <a:gd name="connsiteY602" fmla="*/ 809645 h 2455878"/>
                <a:gd name="connsiteX603" fmla="*/ 905297 w 1786319"/>
                <a:gd name="connsiteY603" fmla="*/ 809203 h 2455878"/>
                <a:gd name="connsiteX604" fmla="*/ 897227 w 1786319"/>
                <a:gd name="connsiteY604" fmla="*/ 806269 h 2455878"/>
                <a:gd name="connsiteX605" fmla="*/ 898678 w 1786319"/>
                <a:gd name="connsiteY605" fmla="*/ 810255 h 2455878"/>
                <a:gd name="connsiteX606" fmla="*/ 897602 w 1786319"/>
                <a:gd name="connsiteY606" fmla="*/ 818414 h 2455878"/>
                <a:gd name="connsiteX607" fmla="*/ 893061 w 1786319"/>
                <a:gd name="connsiteY607" fmla="*/ 820930 h 2455878"/>
                <a:gd name="connsiteX608" fmla="*/ 896489 w 1786319"/>
                <a:gd name="connsiteY608" fmla="*/ 826037 h 2455878"/>
                <a:gd name="connsiteX609" fmla="*/ 898352 w 1786319"/>
                <a:gd name="connsiteY609" fmla="*/ 833643 h 2455878"/>
                <a:gd name="connsiteX610" fmla="*/ 940100 w 1786319"/>
                <a:gd name="connsiteY610" fmla="*/ 827494 h 2455878"/>
                <a:gd name="connsiteX611" fmla="*/ 949634 w 1786319"/>
                <a:gd name="connsiteY611" fmla="*/ 830237 h 2455878"/>
                <a:gd name="connsiteX612" fmla="*/ 957423 w 1786319"/>
                <a:gd name="connsiteY612" fmla="*/ 818934 h 2455878"/>
                <a:gd name="connsiteX613" fmla="*/ 974997 w 1786319"/>
                <a:gd name="connsiteY613" fmla="*/ 803321 h 2455878"/>
                <a:gd name="connsiteX614" fmla="*/ 762098 w 1786319"/>
                <a:gd name="connsiteY614" fmla="*/ 726470 h 2455878"/>
                <a:gd name="connsiteX615" fmla="*/ 762134 w 1786319"/>
                <a:gd name="connsiteY615" fmla="*/ 726618 h 2455878"/>
                <a:gd name="connsiteX616" fmla="*/ 762192 w 1786319"/>
                <a:gd name="connsiteY616" fmla="*/ 726567 h 2455878"/>
                <a:gd name="connsiteX617" fmla="*/ 810797 w 1786319"/>
                <a:gd name="connsiteY617" fmla="*/ 704595 h 2455878"/>
                <a:gd name="connsiteX618" fmla="*/ 808684 w 1786319"/>
                <a:gd name="connsiteY618" fmla="*/ 705687 h 2455878"/>
                <a:gd name="connsiteX619" fmla="*/ 808337 w 1786319"/>
                <a:gd name="connsiteY619" fmla="*/ 705568 h 2455878"/>
                <a:gd name="connsiteX620" fmla="*/ 809204 w 1786319"/>
                <a:gd name="connsiteY620" fmla="*/ 708878 h 2455878"/>
                <a:gd name="connsiteX621" fmla="*/ 803340 w 1786319"/>
                <a:gd name="connsiteY621" fmla="*/ 727132 h 2455878"/>
                <a:gd name="connsiteX622" fmla="*/ 801416 w 1786319"/>
                <a:gd name="connsiteY622" fmla="*/ 727142 h 2455878"/>
                <a:gd name="connsiteX623" fmla="*/ 800331 w 1786319"/>
                <a:gd name="connsiteY623" fmla="*/ 728731 h 2455878"/>
                <a:gd name="connsiteX624" fmla="*/ 785412 w 1786319"/>
                <a:gd name="connsiteY624" fmla="*/ 724390 h 2455878"/>
                <a:gd name="connsiteX625" fmla="*/ 794393 w 1786319"/>
                <a:gd name="connsiteY625" fmla="*/ 732568 h 2455878"/>
                <a:gd name="connsiteX626" fmla="*/ 801205 w 1786319"/>
                <a:gd name="connsiteY626" fmla="*/ 744844 h 2455878"/>
                <a:gd name="connsiteX627" fmla="*/ 814651 w 1786319"/>
                <a:gd name="connsiteY627" fmla="*/ 744068 h 2455878"/>
                <a:gd name="connsiteX628" fmla="*/ 808700 w 1786319"/>
                <a:gd name="connsiteY628" fmla="*/ 723058 h 2455878"/>
                <a:gd name="connsiteX629" fmla="*/ 810990 w 1786319"/>
                <a:gd name="connsiteY629" fmla="*/ 704698 h 2455878"/>
                <a:gd name="connsiteX630" fmla="*/ 1234079 w 1786319"/>
                <a:gd name="connsiteY630" fmla="*/ 675871 h 2455878"/>
                <a:gd name="connsiteX631" fmla="*/ 1231375 w 1786319"/>
                <a:gd name="connsiteY631" fmla="*/ 684990 h 2455878"/>
                <a:gd name="connsiteX632" fmla="*/ 1238272 w 1786319"/>
                <a:gd name="connsiteY632" fmla="*/ 689973 h 2455878"/>
                <a:gd name="connsiteX633" fmla="*/ 1244681 w 1786319"/>
                <a:gd name="connsiteY633" fmla="*/ 707392 h 2455878"/>
                <a:gd name="connsiteX634" fmla="*/ 1242146 w 1786319"/>
                <a:gd name="connsiteY634" fmla="*/ 709250 h 2455878"/>
                <a:gd name="connsiteX635" fmla="*/ 1248526 w 1786319"/>
                <a:gd name="connsiteY635" fmla="*/ 719087 h 2455878"/>
                <a:gd name="connsiteX636" fmla="*/ 1249301 w 1786319"/>
                <a:gd name="connsiteY636" fmla="*/ 721321 h 2455878"/>
                <a:gd name="connsiteX637" fmla="*/ 1271755 w 1786319"/>
                <a:gd name="connsiteY637" fmla="*/ 718014 h 2455878"/>
                <a:gd name="connsiteX638" fmla="*/ 1254703 w 1786319"/>
                <a:gd name="connsiteY638" fmla="*/ 708374 h 2455878"/>
                <a:gd name="connsiteX639" fmla="*/ 1237074 w 1786319"/>
                <a:gd name="connsiteY639" fmla="*/ 686991 h 2455878"/>
                <a:gd name="connsiteX640" fmla="*/ 861285 w 1786319"/>
                <a:gd name="connsiteY640" fmla="*/ 637757 h 2455878"/>
                <a:gd name="connsiteX641" fmla="*/ 860429 w 1786319"/>
                <a:gd name="connsiteY641" fmla="*/ 637932 h 2455878"/>
                <a:gd name="connsiteX642" fmla="*/ 861652 w 1786319"/>
                <a:gd name="connsiteY642" fmla="*/ 639046 h 2455878"/>
                <a:gd name="connsiteX643" fmla="*/ 1093937 w 1786319"/>
                <a:gd name="connsiteY643" fmla="*/ 532838 h 2455878"/>
                <a:gd name="connsiteX644" fmla="*/ 1093973 w 1786319"/>
                <a:gd name="connsiteY644" fmla="*/ 532986 h 2455878"/>
                <a:gd name="connsiteX645" fmla="*/ 1094031 w 1786319"/>
                <a:gd name="connsiteY645" fmla="*/ 532935 h 2455878"/>
                <a:gd name="connsiteX646" fmla="*/ 600481 w 1786319"/>
                <a:gd name="connsiteY646" fmla="*/ 527691 h 2455878"/>
                <a:gd name="connsiteX647" fmla="*/ 602780 w 1786319"/>
                <a:gd name="connsiteY647" fmla="*/ 536723 h 2455878"/>
                <a:gd name="connsiteX648" fmla="*/ 598426 w 1786319"/>
                <a:gd name="connsiteY648" fmla="*/ 538978 h 2455878"/>
                <a:gd name="connsiteX649" fmla="*/ 626795 w 1786319"/>
                <a:gd name="connsiteY649" fmla="*/ 558045 h 2455878"/>
                <a:gd name="connsiteX650" fmla="*/ 626538 w 1786319"/>
                <a:gd name="connsiteY650" fmla="*/ 588343 h 2455878"/>
                <a:gd name="connsiteX651" fmla="*/ 622378 w 1786319"/>
                <a:gd name="connsiteY651" fmla="*/ 587513 h 2455878"/>
                <a:gd name="connsiteX652" fmla="*/ 625936 w 1786319"/>
                <a:gd name="connsiteY652" fmla="*/ 594016 h 2455878"/>
                <a:gd name="connsiteX653" fmla="*/ 628930 w 1786319"/>
                <a:gd name="connsiteY653" fmla="*/ 591427 h 2455878"/>
                <a:gd name="connsiteX654" fmla="*/ 651841 w 1786319"/>
                <a:gd name="connsiteY654" fmla="*/ 579733 h 2455878"/>
                <a:gd name="connsiteX655" fmla="*/ 652266 w 1786319"/>
                <a:gd name="connsiteY655" fmla="*/ 579847 h 2455878"/>
                <a:gd name="connsiteX656" fmla="*/ 673617 w 1786319"/>
                <a:gd name="connsiteY656" fmla="*/ 622253 h 2455878"/>
                <a:gd name="connsiteX657" fmla="*/ 673273 w 1786319"/>
                <a:gd name="connsiteY657" fmla="*/ 646409 h 2455878"/>
                <a:gd name="connsiteX658" fmla="*/ 690653 w 1786319"/>
                <a:gd name="connsiteY658" fmla="*/ 630966 h 2455878"/>
                <a:gd name="connsiteX659" fmla="*/ 691093 w 1786319"/>
                <a:gd name="connsiteY659" fmla="*/ 630969 h 2455878"/>
                <a:gd name="connsiteX660" fmla="*/ 722431 w 1786319"/>
                <a:gd name="connsiteY660" fmla="*/ 666636 h 2455878"/>
                <a:gd name="connsiteX661" fmla="*/ 727510 w 1786319"/>
                <a:gd name="connsiteY661" fmla="*/ 687372 h 2455878"/>
                <a:gd name="connsiteX662" fmla="*/ 729129 w 1786319"/>
                <a:gd name="connsiteY662" fmla="*/ 685933 h 2455878"/>
                <a:gd name="connsiteX663" fmla="*/ 729569 w 1786319"/>
                <a:gd name="connsiteY663" fmla="*/ 685936 h 2455878"/>
                <a:gd name="connsiteX664" fmla="*/ 744155 w 1786319"/>
                <a:gd name="connsiteY664" fmla="*/ 699216 h 2455878"/>
                <a:gd name="connsiteX665" fmla="*/ 738562 w 1786319"/>
                <a:gd name="connsiteY665" fmla="*/ 676567 h 2455878"/>
                <a:gd name="connsiteX666" fmla="*/ 749782 w 1786319"/>
                <a:gd name="connsiteY666" fmla="*/ 630435 h 2455878"/>
                <a:gd name="connsiteX667" fmla="*/ 750171 w 1786319"/>
                <a:gd name="connsiteY667" fmla="*/ 630228 h 2455878"/>
                <a:gd name="connsiteX668" fmla="*/ 763628 w 1786319"/>
                <a:gd name="connsiteY668" fmla="*/ 635224 h 2455878"/>
                <a:gd name="connsiteX669" fmla="*/ 763668 w 1786319"/>
                <a:gd name="connsiteY669" fmla="*/ 634899 h 2455878"/>
                <a:gd name="connsiteX670" fmla="*/ 765938 w 1786319"/>
                <a:gd name="connsiteY670" fmla="*/ 628916 h 2455878"/>
                <a:gd name="connsiteX671" fmla="*/ 765835 w 1786319"/>
                <a:gd name="connsiteY671" fmla="*/ 628939 h 2455878"/>
                <a:gd name="connsiteX672" fmla="*/ 758124 w 1786319"/>
                <a:gd name="connsiteY672" fmla="*/ 622308 h 2455878"/>
                <a:gd name="connsiteX673" fmla="*/ 756177 w 1786319"/>
                <a:gd name="connsiteY673" fmla="*/ 617440 h 2455878"/>
                <a:gd name="connsiteX674" fmla="*/ 751158 w 1786319"/>
                <a:gd name="connsiteY674" fmla="*/ 626791 h 2455878"/>
                <a:gd name="connsiteX675" fmla="*/ 730488 w 1786319"/>
                <a:gd name="connsiteY675" fmla="*/ 638380 h 2455878"/>
                <a:gd name="connsiteX676" fmla="*/ 728738 w 1786319"/>
                <a:gd name="connsiteY676" fmla="*/ 636770 h 2455878"/>
                <a:gd name="connsiteX677" fmla="*/ 726419 w 1786319"/>
                <a:gd name="connsiteY677" fmla="*/ 637295 h 2455878"/>
                <a:gd name="connsiteX678" fmla="*/ 718170 w 1786319"/>
                <a:gd name="connsiteY678" fmla="*/ 631852 h 2455878"/>
                <a:gd name="connsiteX679" fmla="*/ 714403 w 1786319"/>
                <a:gd name="connsiteY679" fmla="*/ 617492 h 2455878"/>
                <a:gd name="connsiteX680" fmla="*/ 704681 w 1786319"/>
                <a:gd name="connsiteY680" fmla="*/ 613122 h 2455878"/>
                <a:gd name="connsiteX681" fmla="*/ 702663 w 1786319"/>
                <a:gd name="connsiteY681" fmla="*/ 611088 h 2455878"/>
                <a:gd name="connsiteX682" fmla="*/ 700463 w 1786319"/>
                <a:gd name="connsiteY682" fmla="*/ 611510 h 2455878"/>
                <a:gd name="connsiteX683" fmla="*/ 693763 w 1786319"/>
                <a:gd name="connsiteY683" fmla="*/ 605335 h 2455878"/>
                <a:gd name="connsiteX684" fmla="*/ 693691 w 1786319"/>
                <a:gd name="connsiteY684" fmla="*/ 602049 h 2455878"/>
                <a:gd name="connsiteX685" fmla="*/ 685160 w 1786319"/>
                <a:gd name="connsiteY685" fmla="*/ 593451 h 2455878"/>
                <a:gd name="connsiteX686" fmla="*/ 670275 w 1786319"/>
                <a:gd name="connsiteY686" fmla="*/ 553327 h 2455878"/>
                <a:gd name="connsiteX687" fmla="*/ 668103 w 1786319"/>
                <a:gd name="connsiteY687" fmla="*/ 551977 h 2455878"/>
                <a:gd name="connsiteX688" fmla="*/ 660343 w 1786319"/>
                <a:gd name="connsiteY688" fmla="*/ 553146 h 2455878"/>
                <a:gd name="connsiteX689" fmla="*/ 627418 w 1786319"/>
                <a:gd name="connsiteY689" fmla="*/ 540033 h 2455878"/>
                <a:gd name="connsiteX690" fmla="*/ 618663 w 1786319"/>
                <a:gd name="connsiteY690" fmla="*/ 529872 h 2455878"/>
                <a:gd name="connsiteX691" fmla="*/ 602845 w 1786319"/>
                <a:gd name="connsiteY691" fmla="*/ 529207 h 2455878"/>
                <a:gd name="connsiteX692" fmla="*/ 781190 w 1786319"/>
                <a:gd name="connsiteY692" fmla="*/ 521427 h 2455878"/>
                <a:gd name="connsiteX693" fmla="*/ 787856 w 1786319"/>
                <a:gd name="connsiteY693" fmla="*/ 530097 h 2455878"/>
                <a:gd name="connsiteX694" fmla="*/ 795850 w 1786319"/>
                <a:gd name="connsiteY694" fmla="*/ 555536 h 2455878"/>
                <a:gd name="connsiteX695" fmla="*/ 797999 w 1786319"/>
                <a:gd name="connsiteY695" fmla="*/ 548922 h 2455878"/>
                <a:gd name="connsiteX696" fmla="*/ 786328 w 1786319"/>
                <a:gd name="connsiteY696" fmla="*/ 523767 h 2455878"/>
                <a:gd name="connsiteX697" fmla="*/ 977851 w 1786319"/>
                <a:gd name="connsiteY697" fmla="*/ 476445 h 2455878"/>
                <a:gd name="connsiteX698" fmla="*/ 973790 w 1786319"/>
                <a:gd name="connsiteY698" fmla="*/ 484011 h 2455878"/>
                <a:gd name="connsiteX699" fmla="*/ 967808 w 1786319"/>
                <a:gd name="connsiteY699" fmla="*/ 487365 h 2455878"/>
                <a:gd name="connsiteX700" fmla="*/ 970476 w 1786319"/>
                <a:gd name="connsiteY700" fmla="*/ 489549 h 2455878"/>
                <a:gd name="connsiteX701" fmla="*/ 971828 w 1786319"/>
                <a:gd name="connsiteY701" fmla="*/ 498279 h 2455878"/>
                <a:gd name="connsiteX702" fmla="*/ 970537 w 1786319"/>
                <a:gd name="connsiteY702" fmla="*/ 499970 h 2455878"/>
                <a:gd name="connsiteX703" fmla="*/ 971194 w 1786319"/>
                <a:gd name="connsiteY703" fmla="*/ 501991 h 2455878"/>
                <a:gd name="connsiteX704" fmla="*/ 954078 w 1786319"/>
                <a:gd name="connsiteY704" fmla="*/ 514476 h 2455878"/>
                <a:gd name="connsiteX705" fmla="*/ 952305 w 1786319"/>
                <a:gd name="connsiteY705" fmla="*/ 514588 h 2455878"/>
                <a:gd name="connsiteX706" fmla="*/ 968614 w 1786319"/>
                <a:gd name="connsiteY706" fmla="*/ 526756 h 2455878"/>
                <a:gd name="connsiteX707" fmla="*/ 985452 w 1786319"/>
                <a:gd name="connsiteY707" fmla="*/ 519580 h 2455878"/>
                <a:gd name="connsiteX708" fmla="*/ 981870 w 1786319"/>
                <a:gd name="connsiteY708" fmla="*/ 506932 h 2455878"/>
                <a:gd name="connsiteX709" fmla="*/ 988096 w 1786319"/>
                <a:gd name="connsiteY709" fmla="*/ 482793 h 2455878"/>
                <a:gd name="connsiteX710" fmla="*/ 979426 w 1786319"/>
                <a:gd name="connsiteY710" fmla="*/ 480383 h 2455878"/>
                <a:gd name="connsiteX711" fmla="*/ 893433 w 1786319"/>
                <a:gd name="connsiteY711" fmla="*/ 452973 h 2455878"/>
                <a:gd name="connsiteX712" fmla="*/ 891317 w 1786319"/>
                <a:gd name="connsiteY712" fmla="*/ 453741 h 2455878"/>
                <a:gd name="connsiteX713" fmla="*/ 881847 w 1786319"/>
                <a:gd name="connsiteY713" fmla="*/ 454338 h 2455878"/>
                <a:gd name="connsiteX714" fmla="*/ 885079 w 1786319"/>
                <a:gd name="connsiteY714" fmla="*/ 457733 h 2455878"/>
                <a:gd name="connsiteX715" fmla="*/ 885190 w 1786319"/>
                <a:gd name="connsiteY715" fmla="*/ 458118 h 2455878"/>
                <a:gd name="connsiteX716" fmla="*/ 441168 w 1786319"/>
                <a:gd name="connsiteY716" fmla="*/ 414695 h 2455878"/>
                <a:gd name="connsiteX717" fmla="*/ 447440 w 1786319"/>
                <a:gd name="connsiteY717" fmla="*/ 423046 h 2455878"/>
                <a:gd name="connsiteX718" fmla="*/ 446749 w 1786319"/>
                <a:gd name="connsiteY718" fmla="*/ 431013 h 2455878"/>
                <a:gd name="connsiteX719" fmla="*/ 445251 w 1786319"/>
                <a:gd name="connsiteY719" fmla="*/ 432220 h 2455878"/>
                <a:gd name="connsiteX720" fmla="*/ 445393 w 1786319"/>
                <a:gd name="connsiteY720" fmla="*/ 434138 h 2455878"/>
                <a:gd name="connsiteX721" fmla="*/ 440048 w 1786319"/>
                <a:gd name="connsiteY721" fmla="*/ 440085 h 2455878"/>
                <a:gd name="connsiteX722" fmla="*/ 434117 w 1786319"/>
                <a:gd name="connsiteY722" fmla="*/ 440726 h 2455878"/>
                <a:gd name="connsiteX723" fmla="*/ 455951 w 1786319"/>
                <a:gd name="connsiteY723" fmla="*/ 447954 h 2455878"/>
                <a:gd name="connsiteX724" fmla="*/ 447199 w 1786319"/>
                <a:gd name="connsiteY724" fmla="*/ 429091 h 2455878"/>
                <a:gd name="connsiteX725" fmla="*/ 447375 w 1786319"/>
                <a:gd name="connsiteY725" fmla="*/ 428686 h 2455878"/>
                <a:gd name="connsiteX726" fmla="*/ 471764 w 1786319"/>
                <a:gd name="connsiteY726" fmla="*/ 420670 h 2455878"/>
                <a:gd name="connsiteX727" fmla="*/ 893759 w 1786319"/>
                <a:gd name="connsiteY727" fmla="*/ 412486 h 2455878"/>
                <a:gd name="connsiteX728" fmla="*/ 892500 w 1786319"/>
                <a:gd name="connsiteY728" fmla="*/ 414253 h 2455878"/>
                <a:gd name="connsiteX729" fmla="*/ 888326 w 1786319"/>
                <a:gd name="connsiteY729" fmla="*/ 416385 h 2455878"/>
                <a:gd name="connsiteX730" fmla="*/ 897061 w 1786319"/>
                <a:gd name="connsiteY730" fmla="*/ 420089 h 2455878"/>
                <a:gd name="connsiteX731" fmla="*/ 909068 w 1786319"/>
                <a:gd name="connsiteY731" fmla="*/ 437544 h 2455878"/>
                <a:gd name="connsiteX732" fmla="*/ 907776 w 1786319"/>
                <a:gd name="connsiteY732" fmla="*/ 439234 h 2455878"/>
                <a:gd name="connsiteX733" fmla="*/ 908434 w 1786319"/>
                <a:gd name="connsiteY733" fmla="*/ 441256 h 2455878"/>
                <a:gd name="connsiteX734" fmla="*/ 904260 w 1786319"/>
                <a:gd name="connsiteY734" fmla="*/ 449044 h 2455878"/>
                <a:gd name="connsiteX735" fmla="*/ 897724 w 1786319"/>
                <a:gd name="connsiteY735" fmla="*/ 451416 h 2455878"/>
                <a:gd name="connsiteX736" fmla="*/ 926975 w 1786319"/>
                <a:gd name="connsiteY736" fmla="*/ 449151 h 2455878"/>
                <a:gd name="connsiteX737" fmla="*/ 926847 w 1786319"/>
                <a:gd name="connsiteY737" fmla="*/ 443233 h 2455878"/>
                <a:gd name="connsiteX738" fmla="*/ 938525 w 1786319"/>
                <a:gd name="connsiteY738" fmla="*/ 422201 h 2455878"/>
                <a:gd name="connsiteX739" fmla="*/ 935372 w 1786319"/>
                <a:gd name="connsiteY739" fmla="*/ 422078 h 2455878"/>
                <a:gd name="connsiteX740" fmla="*/ 928314 w 1786319"/>
                <a:gd name="connsiteY740" fmla="*/ 417187 h 2455878"/>
                <a:gd name="connsiteX741" fmla="*/ 928703 w 1786319"/>
                <a:gd name="connsiteY741" fmla="*/ 421411 h 2455878"/>
                <a:gd name="connsiteX742" fmla="*/ 908887 w 1786319"/>
                <a:gd name="connsiteY742" fmla="*/ 427209 h 2455878"/>
                <a:gd name="connsiteX743" fmla="*/ 351588 w 1786319"/>
                <a:gd name="connsiteY743" fmla="*/ 407585 h 2455878"/>
                <a:gd name="connsiteX744" fmla="*/ 352738 w 1786319"/>
                <a:gd name="connsiteY744" fmla="*/ 409080 h 2455878"/>
                <a:gd name="connsiteX745" fmla="*/ 359973 w 1786319"/>
                <a:gd name="connsiteY745" fmla="*/ 432102 h 2455878"/>
                <a:gd name="connsiteX746" fmla="*/ 361918 w 1786319"/>
                <a:gd name="connsiteY746" fmla="*/ 426117 h 2455878"/>
                <a:gd name="connsiteX747" fmla="*/ 353374 w 1786319"/>
                <a:gd name="connsiteY747" fmla="*/ 407703 h 2455878"/>
                <a:gd name="connsiteX748" fmla="*/ 177356 w 1786319"/>
                <a:gd name="connsiteY748" fmla="*/ 317152 h 2455878"/>
                <a:gd name="connsiteX749" fmla="*/ 179321 w 1786319"/>
                <a:gd name="connsiteY749" fmla="*/ 320582 h 2455878"/>
                <a:gd name="connsiteX750" fmla="*/ 180983 w 1786319"/>
                <a:gd name="connsiteY750" fmla="*/ 317803 h 2455878"/>
                <a:gd name="connsiteX751" fmla="*/ 505097 w 1786319"/>
                <a:gd name="connsiteY751" fmla="*/ 286218 h 2455878"/>
                <a:gd name="connsiteX752" fmla="*/ 498100 w 1786319"/>
                <a:gd name="connsiteY752" fmla="*/ 292252 h 2455878"/>
                <a:gd name="connsiteX753" fmla="*/ 492998 w 1786319"/>
                <a:gd name="connsiteY753" fmla="*/ 293455 h 2455878"/>
                <a:gd name="connsiteX754" fmla="*/ 501501 w 1786319"/>
                <a:gd name="connsiteY754" fmla="*/ 299806 h 2455878"/>
                <a:gd name="connsiteX755" fmla="*/ 510181 w 1786319"/>
                <a:gd name="connsiteY755" fmla="*/ 311359 h 2455878"/>
                <a:gd name="connsiteX756" fmla="*/ 516353 w 1786319"/>
                <a:gd name="connsiteY756" fmla="*/ 312034 h 2455878"/>
                <a:gd name="connsiteX757" fmla="*/ 520939 w 1786319"/>
                <a:gd name="connsiteY757" fmla="*/ 314396 h 2455878"/>
                <a:gd name="connsiteX758" fmla="*/ 539582 w 1786319"/>
                <a:gd name="connsiteY758" fmla="*/ 305871 h 2455878"/>
                <a:gd name="connsiteX759" fmla="*/ 556669 w 1786319"/>
                <a:gd name="connsiteY759" fmla="*/ 302623 h 2455878"/>
                <a:gd name="connsiteX760" fmla="*/ 541165 w 1786319"/>
                <a:gd name="connsiteY760" fmla="*/ 302127 h 2455878"/>
                <a:gd name="connsiteX761" fmla="*/ 195647 w 1786319"/>
                <a:gd name="connsiteY761" fmla="*/ 283829 h 2455878"/>
                <a:gd name="connsiteX762" fmla="*/ 195355 w 1786319"/>
                <a:gd name="connsiteY762" fmla="*/ 284214 h 2455878"/>
                <a:gd name="connsiteX763" fmla="*/ 191226 w 1786319"/>
                <a:gd name="connsiteY763" fmla="*/ 285188 h 2455878"/>
                <a:gd name="connsiteX764" fmla="*/ 198106 w 1786319"/>
                <a:gd name="connsiteY764" fmla="*/ 290326 h 2455878"/>
                <a:gd name="connsiteX765" fmla="*/ 205590 w 1786319"/>
                <a:gd name="connsiteY765" fmla="*/ 300289 h 2455878"/>
                <a:gd name="connsiteX766" fmla="*/ 205375 w 1786319"/>
                <a:gd name="connsiteY766" fmla="*/ 302776 h 2455878"/>
                <a:gd name="connsiteX767" fmla="*/ 220175 w 1786319"/>
                <a:gd name="connsiteY767" fmla="*/ 314608 h 2455878"/>
                <a:gd name="connsiteX768" fmla="*/ 233645 w 1786319"/>
                <a:gd name="connsiteY768" fmla="*/ 332127 h 2455878"/>
                <a:gd name="connsiteX769" fmla="*/ 233958 w 1786319"/>
                <a:gd name="connsiteY769" fmla="*/ 333124 h 2455878"/>
                <a:gd name="connsiteX770" fmla="*/ 246462 w 1786319"/>
                <a:gd name="connsiteY770" fmla="*/ 329014 h 2455878"/>
                <a:gd name="connsiteX771" fmla="*/ 225330 w 1786319"/>
                <a:gd name="connsiteY771" fmla="*/ 312757 h 2455878"/>
                <a:gd name="connsiteX772" fmla="*/ 216538 w 1786319"/>
                <a:gd name="connsiteY772" fmla="*/ 293809 h 2455878"/>
                <a:gd name="connsiteX773" fmla="*/ 214795 w 1786319"/>
                <a:gd name="connsiteY773" fmla="*/ 294506 h 2455878"/>
                <a:gd name="connsiteX774" fmla="*/ 212629 w 1786319"/>
                <a:gd name="connsiteY774" fmla="*/ 293525 h 2455878"/>
                <a:gd name="connsiteX775" fmla="*/ 210591 w 1786319"/>
                <a:gd name="connsiteY775" fmla="*/ 294751 h 2455878"/>
                <a:gd name="connsiteX776" fmla="*/ 201053 w 1786319"/>
                <a:gd name="connsiteY776" fmla="*/ 292166 h 2455878"/>
                <a:gd name="connsiteX777" fmla="*/ 878864 w 1786319"/>
                <a:gd name="connsiteY777" fmla="*/ 281894 h 2455878"/>
                <a:gd name="connsiteX778" fmla="*/ 878294 w 1786319"/>
                <a:gd name="connsiteY778" fmla="*/ 282530 h 2455878"/>
                <a:gd name="connsiteX779" fmla="*/ 886994 w 1786319"/>
                <a:gd name="connsiteY779" fmla="*/ 285224 h 2455878"/>
                <a:gd name="connsiteX780" fmla="*/ 885542 w 1786319"/>
                <a:gd name="connsiteY780" fmla="*/ 282686 h 2455878"/>
                <a:gd name="connsiteX781" fmla="*/ 879716 w 1786319"/>
                <a:gd name="connsiteY781" fmla="*/ 282441 h 2455878"/>
                <a:gd name="connsiteX782" fmla="*/ 382870 w 1786319"/>
                <a:gd name="connsiteY782" fmla="*/ 280769 h 2455878"/>
                <a:gd name="connsiteX783" fmla="*/ 387507 w 1786319"/>
                <a:gd name="connsiteY783" fmla="*/ 286800 h 2455878"/>
                <a:gd name="connsiteX784" fmla="*/ 389023 w 1786319"/>
                <a:gd name="connsiteY784" fmla="*/ 285854 h 2455878"/>
                <a:gd name="connsiteX785" fmla="*/ 387813 w 1786319"/>
                <a:gd name="connsiteY785" fmla="*/ 282239 h 2455878"/>
                <a:gd name="connsiteX786" fmla="*/ 384177 w 1786319"/>
                <a:gd name="connsiteY786" fmla="*/ 281774 h 2455878"/>
                <a:gd name="connsiteX787" fmla="*/ 691008 w 1786319"/>
                <a:gd name="connsiteY787" fmla="*/ 267670 h 2455878"/>
                <a:gd name="connsiteX788" fmla="*/ 689999 w 1786319"/>
                <a:gd name="connsiteY788" fmla="*/ 272097 h 2455878"/>
                <a:gd name="connsiteX789" fmla="*/ 676078 w 1786319"/>
                <a:gd name="connsiteY789" fmla="*/ 272761 h 2455878"/>
                <a:gd name="connsiteX790" fmla="*/ 673348 w 1786319"/>
                <a:gd name="connsiteY790" fmla="*/ 269514 h 2455878"/>
                <a:gd name="connsiteX791" fmla="*/ 671862 w 1786319"/>
                <a:gd name="connsiteY791" fmla="*/ 277971 h 2455878"/>
                <a:gd name="connsiteX792" fmla="*/ 667114 w 1786319"/>
                <a:gd name="connsiteY792" fmla="*/ 283160 h 2455878"/>
                <a:gd name="connsiteX793" fmla="*/ 681682 w 1786319"/>
                <a:gd name="connsiteY793" fmla="*/ 290399 h 2455878"/>
                <a:gd name="connsiteX794" fmla="*/ 684838 w 1786319"/>
                <a:gd name="connsiteY794" fmla="*/ 315721 h 2455878"/>
                <a:gd name="connsiteX795" fmla="*/ 679856 w 1786319"/>
                <a:gd name="connsiteY795" fmla="*/ 317355 h 2455878"/>
                <a:gd name="connsiteX796" fmla="*/ 688870 w 1786319"/>
                <a:gd name="connsiteY796" fmla="*/ 322958 h 2455878"/>
                <a:gd name="connsiteX797" fmla="*/ 699123 w 1786319"/>
                <a:gd name="connsiteY797" fmla="*/ 344322 h 2455878"/>
                <a:gd name="connsiteX798" fmla="*/ 698009 w 1786319"/>
                <a:gd name="connsiteY798" fmla="*/ 345389 h 2455878"/>
                <a:gd name="connsiteX799" fmla="*/ 725213 w 1786319"/>
                <a:gd name="connsiteY799" fmla="*/ 346028 h 2455878"/>
                <a:gd name="connsiteX800" fmla="*/ 746302 w 1786319"/>
                <a:gd name="connsiteY800" fmla="*/ 354705 h 2455878"/>
                <a:gd name="connsiteX801" fmla="*/ 783172 w 1786319"/>
                <a:gd name="connsiteY801" fmla="*/ 351850 h 2455878"/>
                <a:gd name="connsiteX802" fmla="*/ 803713 w 1786319"/>
                <a:gd name="connsiteY802" fmla="*/ 378288 h 2455878"/>
                <a:gd name="connsiteX803" fmla="*/ 803384 w 1786319"/>
                <a:gd name="connsiteY803" fmla="*/ 378457 h 2455878"/>
                <a:gd name="connsiteX804" fmla="*/ 813601 w 1786319"/>
                <a:gd name="connsiteY804" fmla="*/ 385557 h 2455878"/>
                <a:gd name="connsiteX805" fmla="*/ 815134 w 1786319"/>
                <a:gd name="connsiteY805" fmla="*/ 389741 h 2455878"/>
                <a:gd name="connsiteX806" fmla="*/ 818927 w 1786319"/>
                <a:gd name="connsiteY806" fmla="*/ 392848 h 2455878"/>
                <a:gd name="connsiteX807" fmla="*/ 819877 w 1786319"/>
                <a:gd name="connsiteY807" fmla="*/ 398975 h 2455878"/>
                <a:gd name="connsiteX808" fmla="*/ 832914 w 1786319"/>
                <a:gd name="connsiteY808" fmla="*/ 390839 h 2455878"/>
                <a:gd name="connsiteX809" fmla="*/ 871958 w 1786319"/>
                <a:gd name="connsiteY809" fmla="*/ 387816 h 2455878"/>
                <a:gd name="connsiteX810" fmla="*/ 884049 w 1786319"/>
                <a:gd name="connsiteY810" fmla="*/ 391638 h 2455878"/>
                <a:gd name="connsiteX811" fmla="*/ 881978 w 1786319"/>
                <a:gd name="connsiteY811" fmla="*/ 387148 h 2455878"/>
                <a:gd name="connsiteX812" fmla="*/ 879926 w 1786319"/>
                <a:gd name="connsiteY812" fmla="*/ 372081 h 2455878"/>
                <a:gd name="connsiteX813" fmla="*/ 874753 w 1786319"/>
                <a:gd name="connsiteY813" fmla="*/ 374899 h 2455878"/>
                <a:gd name="connsiteX814" fmla="*/ 867826 w 1786319"/>
                <a:gd name="connsiteY814" fmla="*/ 368957 h 2455878"/>
                <a:gd name="connsiteX815" fmla="*/ 860579 w 1786319"/>
                <a:gd name="connsiteY815" fmla="*/ 380258 h 2455878"/>
                <a:gd name="connsiteX816" fmla="*/ 858717 w 1786319"/>
                <a:gd name="connsiteY816" fmla="*/ 379774 h 2455878"/>
                <a:gd name="connsiteX817" fmla="*/ 857260 w 1786319"/>
                <a:gd name="connsiteY817" fmla="*/ 381032 h 2455878"/>
                <a:gd name="connsiteX818" fmla="*/ 840840 w 1786319"/>
                <a:gd name="connsiteY818" fmla="*/ 371133 h 2455878"/>
                <a:gd name="connsiteX819" fmla="*/ 837020 w 1786319"/>
                <a:gd name="connsiteY819" fmla="*/ 363443 h 2455878"/>
                <a:gd name="connsiteX820" fmla="*/ 835321 w 1786319"/>
                <a:gd name="connsiteY820" fmla="*/ 367330 h 2455878"/>
                <a:gd name="connsiteX821" fmla="*/ 810323 w 1786319"/>
                <a:gd name="connsiteY821" fmla="*/ 350208 h 2455878"/>
                <a:gd name="connsiteX822" fmla="*/ 810530 w 1786319"/>
                <a:gd name="connsiteY822" fmla="*/ 338248 h 2455878"/>
                <a:gd name="connsiteX823" fmla="*/ 809127 w 1786319"/>
                <a:gd name="connsiteY823" fmla="*/ 338305 h 2455878"/>
                <a:gd name="connsiteX824" fmla="*/ 808100 w 1786319"/>
                <a:gd name="connsiteY824" fmla="*/ 339933 h 2455878"/>
                <a:gd name="connsiteX825" fmla="*/ 789510 w 1786319"/>
                <a:gd name="connsiteY825" fmla="*/ 335238 h 2455878"/>
                <a:gd name="connsiteX826" fmla="*/ 783619 w 1786319"/>
                <a:gd name="connsiteY826" fmla="*/ 328991 h 2455878"/>
                <a:gd name="connsiteX827" fmla="*/ 783124 w 1786319"/>
                <a:gd name="connsiteY827" fmla="*/ 333204 h 2455878"/>
                <a:gd name="connsiteX828" fmla="*/ 754227 w 1786319"/>
                <a:gd name="connsiteY828" fmla="*/ 324092 h 2455878"/>
                <a:gd name="connsiteX829" fmla="*/ 750733 w 1786319"/>
                <a:gd name="connsiteY829" fmla="*/ 311844 h 2455878"/>
                <a:gd name="connsiteX830" fmla="*/ 734545 w 1786319"/>
                <a:gd name="connsiteY830" fmla="*/ 307755 h 2455878"/>
                <a:gd name="connsiteX831" fmla="*/ 728653 w 1786319"/>
                <a:gd name="connsiteY831" fmla="*/ 301509 h 2455878"/>
                <a:gd name="connsiteX832" fmla="*/ 728159 w 1786319"/>
                <a:gd name="connsiteY832" fmla="*/ 305722 h 2455878"/>
                <a:gd name="connsiteX833" fmla="*/ 699261 w 1786319"/>
                <a:gd name="connsiteY833" fmla="*/ 296610 h 2455878"/>
                <a:gd name="connsiteX834" fmla="*/ 587261 w 1786319"/>
                <a:gd name="connsiteY834" fmla="*/ 227566 h 2455878"/>
                <a:gd name="connsiteX835" fmla="*/ 584926 w 1786319"/>
                <a:gd name="connsiteY835" fmla="*/ 231107 h 2455878"/>
                <a:gd name="connsiteX836" fmla="*/ 582326 w 1786319"/>
                <a:gd name="connsiteY836" fmla="*/ 231286 h 2455878"/>
                <a:gd name="connsiteX837" fmla="*/ 580951 w 1786319"/>
                <a:gd name="connsiteY837" fmla="*/ 233218 h 2455878"/>
                <a:gd name="connsiteX838" fmla="*/ 576282 w 1786319"/>
                <a:gd name="connsiteY838" fmla="*/ 235602 h 2455878"/>
                <a:gd name="connsiteX839" fmla="*/ 586052 w 1786319"/>
                <a:gd name="connsiteY839" fmla="*/ 239744 h 2455878"/>
                <a:gd name="connsiteX840" fmla="*/ 599481 w 1786319"/>
                <a:gd name="connsiteY840" fmla="*/ 259269 h 2455878"/>
                <a:gd name="connsiteX841" fmla="*/ 598038 w 1786319"/>
                <a:gd name="connsiteY841" fmla="*/ 261159 h 2455878"/>
                <a:gd name="connsiteX842" fmla="*/ 598773 w 1786319"/>
                <a:gd name="connsiteY842" fmla="*/ 263420 h 2455878"/>
                <a:gd name="connsiteX843" fmla="*/ 579628 w 1786319"/>
                <a:gd name="connsiteY843" fmla="*/ 277385 h 2455878"/>
                <a:gd name="connsiteX844" fmla="*/ 569035 w 1786319"/>
                <a:gd name="connsiteY844" fmla="*/ 278053 h 2455878"/>
                <a:gd name="connsiteX845" fmla="*/ 572650 w 1786319"/>
                <a:gd name="connsiteY845" fmla="*/ 281850 h 2455878"/>
                <a:gd name="connsiteX846" fmla="*/ 569931 w 1786319"/>
                <a:gd name="connsiteY846" fmla="*/ 298860 h 2455878"/>
                <a:gd name="connsiteX847" fmla="*/ 560034 w 1786319"/>
                <a:gd name="connsiteY847" fmla="*/ 301983 h 2455878"/>
                <a:gd name="connsiteX848" fmla="*/ 566414 w 1786319"/>
                <a:gd name="connsiteY848" fmla="*/ 300770 h 2455878"/>
                <a:gd name="connsiteX849" fmla="*/ 570908 w 1786319"/>
                <a:gd name="connsiteY849" fmla="*/ 301509 h 2455878"/>
                <a:gd name="connsiteX850" fmla="*/ 596732 w 1786319"/>
                <a:gd name="connsiteY850" fmla="*/ 286922 h 2455878"/>
                <a:gd name="connsiteX851" fmla="*/ 623032 w 1786319"/>
                <a:gd name="connsiteY851" fmla="*/ 279552 h 2455878"/>
                <a:gd name="connsiteX852" fmla="*/ 642527 w 1786319"/>
                <a:gd name="connsiteY852" fmla="*/ 281072 h 2455878"/>
                <a:gd name="connsiteX853" fmla="*/ 641019 w 1786319"/>
                <a:gd name="connsiteY853" fmla="*/ 279766 h 2455878"/>
                <a:gd name="connsiteX854" fmla="*/ 638562 w 1786319"/>
                <a:gd name="connsiteY854" fmla="*/ 271539 h 2455878"/>
                <a:gd name="connsiteX855" fmla="*/ 636227 w 1786319"/>
                <a:gd name="connsiteY855" fmla="*/ 275080 h 2455878"/>
                <a:gd name="connsiteX856" fmla="*/ 614505 w 1786319"/>
                <a:gd name="connsiteY856" fmla="*/ 253956 h 2455878"/>
                <a:gd name="connsiteX857" fmla="*/ 617714 w 1786319"/>
                <a:gd name="connsiteY857" fmla="*/ 237109 h 2455878"/>
                <a:gd name="connsiteX858" fmla="*/ 607616 w 1786319"/>
                <a:gd name="connsiteY858" fmla="*/ 248143 h 2455878"/>
                <a:gd name="connsiteX859" fmla="*/ 605864 w 1786319"/>
                <a:gd name="connsiteY859" fmla="*/ 247349 h 2455878"/>
                <a:gd name="connsiteX860" fmla="*/ 604215 w 1786319"/>
                <a:gd name="connsiteY860" fmla="*/ 248341 h 2455878"/>
                <a:gd name="connsiteX861" fmla="*/ 589718 w 1786319"/>
                <a:gd name="connsiteY861" fmla="*/ 235793 h 2455878"/>
                <a:gd name="connsiteX862" fmla="*/ 150023 w 1786319"/>
                <a:gd name="connsiteY862" fmla="*/ 225190 h 2455878"/>
                <a:gd name="connsiteX863" fmla="*/ 144512 w 1786319"/>
                <a:gd name="connsiteY863" fmla="*/ 249384 h 2455878"/>
                <a:gd name="connsiteX864" fmla="*/ 136707 w 1786319"/>
                <a:gd name="connsiteY864" fmla="*/ 254085 h 2455878"/>
                <a:gd name="connsiteX865" fmla="*/ 132699 w 1786319"/>
                <a:gd name="connsiteY865" fmla="*/ 252431 h 2455878"/>
                <a:gd name="connsiteX866" fmla="*/ 134749 w 1786319"/>
                <a:gd name="connsiteY866" fmla="*/ 255160 h 2455878"/>
                <a:gd name="connsiteX867" fmla="*/ 148024 w 1786319"/>
                <a:gd name="connsiteY867" fmla="*/ 250796 h 2455878"/>
                <a:gd name="connsiteX868" fmla="*/ 161654 w 1786319"/>
                <a:gd name="connsiteY868" fmla="*/ 252285 h 2455878"/>
                <a:gd name="connsiteX869" fmla="*/ 159903 w 1786319"/>
                <a:gd name="connsiteY869" fmla="*/ 247342 h 2455878"/>
                <a:gd name="connsiteX870" fmla="*/ 160450 w 1786319"/>
                <a:gd name="connsiteY870" fmla="*/ 238223 h 2455878"/>
                <a:gd name="connsiteX871" fmla="*/ 442595 w 1786319"/>
                <a:gd name="connsiteY871" fmla="*/ 221680 h 2455878"/>
                <a:gd name="connsiteX872" fmla="*/ 439223 w 1786319"/>
                <a:gd name="connsiteY872" fmla="*/ 224316 h 2455878"/>
                <a:gd name="connsiteX873" fmla="*/ 434120 w 1786319"/>
                <a:gd name="connsiteY873" fmla="*/ 225520 h 2455878"/>
                <a:gd name="connsiteX874" fmla="*/ 442624 w 1786319"/>
                <a:gd name="connsiteY874" fmla="*/ 231870 h 2455878"/>
                <a:gd name="connsiteX875" fmla="*/ 451874 w 1786319"/>
                <a:gd name="connsiteY875" fmla="*/ 244185 h 2455878"/>
                <a:gd name="connsiteX876" fmla="*/ 451122 w 1786319"/>
                <a:gd name="connsiteY876" fmla="*/ 252845 h 2455878"/>
                <a:gd name="connsiteX877" fmla="*/ 475994 w 1786319"/>
                <a:gd name="connsiteY877" fmla="*/ 256937 h 2455878"/>
                <a:gd name="connsiteX878" fmla="*/ 464428 w 1786319"/>
                <a:gd name="connsiteY878" fmla="*/ 238630 h 2455878"/>
                <a:gd name="connsiteX879" fmla="*/ 464520 w 1786319"/>
                <a:gd name="connsiteY879" fmla="*/ 238093 h 2455878"/>
                <a:gd name="connsiteX880" fmla="*/ 469993 w 1786319"/>
                <a:gd name="connsiteY880" fmla="*/ 233764 h 2455878"/>
                <a:gd name="connsiteX881" fmla="*/ 508924 w 1786319"/>
                <a:gd name="connsiteY881" fmla="*/ 209482 h 2455878"/>
                <a:gd name="connsiteX882" fmla="*/ 498836 w 1786319"/>
                <a:gd name="connsiteY882" fmla="*/ 210118 h 2455878"/>
                <a:gd name="connsiteX883" fmla="*/ 501469 w 1786319"/>
                <a:gd name="connsiteY883" fmla="*/ 212885 h 2455878"/>
                <a:gd name="connsiteX884" fmla="*/ 523637 w 1786319"/>
                <a:gd name="connsiteY884" fmla="*/ 204294 h 2455878"/>
                <a:gd name="connsiteX885" fmla="*/ 516595 w 1786319"/>
                <a:gd name="connsiteY885" fmla="*/ 206850 h 2455878"/>
                <a:gd name="connsiteX886" fmla="*/ 525768 w 1786319"/>
                <a:gd name="connsiteY886" fmla="*/ 206139 h 2455878"/>
                <a:gd name="connsiteX887" fmla="*/ 675814 w 1786319"/>
                <a:gd name="connsiteY887" fmla="*/ 204049 h 2455878"/>
                <a:gd name="connsiteX888" fmla="*/ 684576 w 1786319"/>
                <a:gd name="connsiteY888" fmla="*/ 215448 h 2455878"/>
                <a:gd name="connsiteX889" fmla="*/ 691811 w 1786319"/>
                <a:gd name="connsiteY889" fmla="*/ 238470 h 2455878"/>
                <a:gd name="connsiteX890" fmla="*/ 693756 w 1786319"/>
                <a:gd name="connsiteY890" fmla="*/ 232485 h 2455878"/>
                <a:gd name="connsiteX891" fmla="*/ 681196 w 1786319"/>
                <a:gd name="connsiteY891" fmla="*/ 205415 h 2455878"/>
                <a:gd name="connsiteX892" fmla="*/ 676869 w 1786319"/>
                <a:gd name="connsiteY892" fmla="*/ 204861 h 2455878"/>
                <a:gd name="connsiteX893" fmla="*/ 145877 w 1786319"/>
                <a:gd name="connsiteY893" fmla="*/ 198211 h 2455878"/>
                <a:gd name="connsiteX894" fmla="*/ 147371 w 1786319"/>
                <a:gd name="connsiteY894" fmla="*/ 201092 h 2455878"/>
                <a:gd name="connsiteX895" fmla="*/ 150894 w 1786319"/>
                <a:gd name="connsiteY895" fmla="*/ 220883 h 2455878"/>
                <a:gd name="connsiteX896" fmla="*/ 165878 w 1786319"/>
                <a:gd name="connsiteY896" fmla="*/ 211532 h 2455878"/>
                <a:gd name="connsiteX897" fmla="*/ 168098 w 1786319"/>
                <a:gd name="connsiteY897" fmla="*/ 204312 h 2455878"/>
                <a:gd name="connsiteX898" fmla="*/ 169909 w 1786319"/>
                <a:gd name="connsiteY898" fmla="*/ 201286 h 2455878"/>
                <a:gd name="connsiteX899" fmla="*/ 554254 w 1786319"/>
                <a:gd name="connsiteY899" fmla="*/ 192561 h 2455878"/>
                <a:gd name="connsiteX900" fmla="*/ 552769 w 1786319"/>
                <a:gd name="connsiteY900" fmla="*/ 201018 h 2455878"/>
                <a:gd name="connsiteX901" fmla="*/ 549784 w 1786319"/>
                <a:gd name="connsiteY901" fmla="*/ 204279 h 2455878"/>
                <a:gd name="connsiteX902" fmla="*/ 557974 w 1786319"/>
                <a:gd name="connsiteY902" fmla="*/ 203646 h 2455878"/>
                <a:gd name="connsiteX903" fmla="*/ 564045 w 1786319"/>
                <a:gd name="connsiteY903" fmla="*/ 205564 h 2455878"/>
                <a:gd name="connsiteX904" fmla="*/ 565985 w 1786319"/>
                <a:gd name="connsiteY904" fmla="*/ 195379 h 2455878"/>
                <a:gd name="connsiteX905" fmla="*/ 556984 w 1786319"/>
                <a:gd name="connsiteY905" fmla="*/ 195807 h 2455878"/>
                <a:gd name="connsiteX906" fmla="*/ 303750 w 1786319"/>
                <a:gd name="connsiteY906" fmla="*/ 185769 h 2455878"/>
                <a:gd name="connsiteX907" fmla="*/ 304231 w 1786319"/>
                <a:gd name="connsiteY907" fmla="*/ 186608 h 2455878"/>
                <a:gd name="connsiteX908" fmla="*/ 306893 w 1786319"/>
                <a:gd name="connsiteY908" fmla="*/ 186332 h 2455878"/>
                <a:gd name="connsiteX909" fmla="*/ 176937 w 1786319"/>
                <a:gd name="connsiteY909" fmla="*/ 181240 h 2455878"/>
                <a:gd name="connsiteX910" fmla="*/ 179365 w 1786319"/>
                <a:gd name="connsiteY910" fmla="*/ 185479 h 2455878"/>
                <a:gd name="connsiteX911" fmla="*/ 181421 w 1786319"/>
                <a:gd name="connsiteY911" fmla="*/ 182044 h 2455878"/>
                <a:gd name="connsiteX912" fmla="*/ 336089 w 1786319"/>
                <a:gd name="connsiteY912" fmla="*/ 178277 h 2455878"/>
                <a:gd name="connsiteX913" fmla="*/ 336116 w 1786319"/>
                <a:gd name="connsiteY913" fmla="*/ 178636 h 2455878"/>
                <a:gd name="connsiteX914" fmla="*/ 329509 w 1786319"/>
                <a:gd name="connsiteY914" fmla="*/ 185986 h 2455878"/>
                <a:gd name="connsiteX915" fmla="*/ 317565 w 1786319"/>
                <a:gd name="connsiteY915" fmla="*/ 187277 h 2455878"/>
                <a:gd name="connsiteX916" fmla="*/ 339818 w 1786319"/>
                <a:gd name="connsiteY916" fmla="*/ 194550 h 2455878"/>
                <a:gd name="connsiteX917" fmla="*/ 353891 w 1786319"/>
                <a:gd name="connsiteY917" fmla="*/ 188115 h 2455878"/>
                <a:gd name="connsiteX918" fmla="*/ 357539 w 1786319"/>
                <a:gd name="connsiteY918" fmla="*/ 187737 h 2455878"/>
                <a:gd name="connsiteX919" fmla="*/ 723799 w 1786319"/>
                <a:gd name="connsiteY919" fmla="*/ 156092 h 2455878"/>
                <a:gd name="connsiteX920" fmla="*/ 721406 w 1786319"/>
                <a:gd name="connsiteY920" fmla="*/ 158373 h 2455878"/>
                <a:gd name="connsiteX921" fmla="*/ 717277 w 1786319"/>
                <a:gd name="connsiteY921" fmla="*/ 159347 h 2455878"/>
                <a:gd name="connsiteX922" fmla="*/ 724158 w 1786319"/>
                <a:gd name="connsiteY922" fmla="*/ 164484 h 2455878"/>
                <a:gd name="connsiteX923" fmla="*/ 731642 w 1786319"/>
                <a:gd name="connsiteY923" fmla="*/ 174448 h 2455878"/>
                <a:gd name="connsiteX924" fmla="*/ 731034 w 1786319"/>
                <a:gd name="connsiteY924" fmla="*/ 181455 h 2455878"/>
                <a:gd name="connsiteX925" fmla="*/ 754028 w 1786319"/>
                <a:gd name="connsiteY925" fmla="*/ 185238 h 2455878"/>
                <a:gd name="connsiteX926" fmla="*/ 741800 w 1786319"/>
                <a:gd name="connsiteY926" fmla="*/ 169954 h 2455878"/>
                <a:gd name="connsiteX927" fmla="*/ 741874 w 1786319"/>
                <a:gd name="connsiteY927" fmla="*/ 169519 h 2455878"/>
                <a:gd name="connsiteX928" fmla="*/ 746996 w 1786319"/>
                <a:gd name="connsiteY928" fmla="*/ 166323 h 2455878"/>
                <a:gd name="connsiteX929" fmla="*/ 780123 w 1786319"/>
                <a:gd name="connsiteY929" fmla="*/ 145651 h 2455878"/>
                <a:gd name="connsiteX930" fmla="*/ 778208 w 1786319"/>
                <a:gd name="connsiteY930" fmla="*/ 146346 h 2455878"/>
                <a:gd name="connsiteX931" fmla="*/ 769638 w 1786319"/>
                <a:gd name="connsiteY931" fmla="*/ 146885 h 2455878"/>
                <a:gd name="connsiteX932" fmla="*/ 772562 w 1786319"/>
                <a:gd name="connsiteY932" fmla="*/ 149958 h 2455878"/>
                <a:gd name="connsiteX933" fmla="*/ 772662 w 1786319"/>
                <a:gd name="connsiteY933" fmla="*/ 150306 h 2455878"/>
                <a:gd name="connsiteX934" fmla="*/ 498486 w 1786319"/>
                <a:gd name="connsiteY934" fmla="*/ 139097 h 2455878"/>
                <a:gd name="connsiteX935" fmla="*/ 503032 w 1786319"/>
                <a:gd name="connsiteY935" fmla="*/ 140533 h 2455878"/>
                <a:gd name="connsiteX936" fmla="*/ 503508 w 1786319"/>
                <a:gd name="connsiteY936" fmla="*/ 139739 h 2455878"/>
                <a:gd name="connsiteX937" fmla="*/ 611797 w 1786319"/>
                <a:gd name="connsiteY937" fmla="*/ 127185 h 2455878"/>
                <a:gd name="connsiteX938" fmla="*/ 612044 w 1786319"/>
                <a:gd name="connsiteY938" fmla="*/ 127616 h 2455878"/>
                <a:gd name="connsiteX939" fmla="*/ 617566 w 1786319"/>
                <a:gd name="connsiteY939" fmla="*/ 128219 h 2455878"/>
                <a:gd name="connsiteX940" fmla="*/ 693890 w 1786319"/>
                <a:gd name="connsiteY940" fmla="*/ 126099 h 2455878"/>
                <a:gd name="connsiteX941" fmla="*/ 693170 w 1786319"/>
                <a:gd name="connsiteY941" fmla="*/ 127041 h 2455878"/>
                <a:gd name="connsiteX942" fmla="*/ 694784 w 1786319"/>
                <a:gd name="connsiteY942" fmla="*/ 127217 h 2455878"/>
                <a:gd name="connsiteX943" fmla="*/ 509194 w 1786319"/>
                <a:gd name="connsiteY943" fmla="*/ 123521 h 2455878"/>
                <a:gd name="connsiteX944" fmla="*/ 511160 w 1786319"/>
                <a:gd name="connsiteY944" fmla="*/ 126950 h 2455878"/>
                <a:gd name="connsiteX945" fmla="*/ 512821 w 1786319"/>
                <a:gd name="connsiteY945" fmla="*/ 124171 h 2455878"/>
                <a:gd name="connsiteX946" fmla="*/ 637962 w 1786319"/>
                <a:gd name="connsiteY946" fmla="*/ 121123 h 2455878"/>
                <a:gd name="connsiteX947" fmla="*/ 637984 w 1786319"/>
                <a:gd name="connsiteY947" fmla="*/ 121413 h 2455878"/>
                <a:gd name="connsiteX948" fmla="*/ 632639 w 1786319"/>
                <a:gd name="connsiteY948" fmla="*/ 127360 h 2455878"/>
                <a:gd name="connsiteX949" fmla="*/ 621114 w 1786319"/>
                <a:gd name="connsiteY949" fmla="*/ 128606 h 2455878"/>
                <a:gd name="connsiteX950" fmla="*/ 632002 w 1786319"/>
                <a:gd name="connsiteY950" fmla="*/ 129796 h 2455878"/>
                <a:gd name="connsiteX951" fmla="*/ 642654 w 1786319"/>
                <a:gd name="connsiteY951" fmla="*/ 135282 h 2455878"/>
                <a:gd name="connsiteX952" fmla="*/ 658361 w 1786319"/>
                <a:gd name="connsiteY952" fmla="*/ 130120 h 2455878"/>
                <a:gd name="connsiteX953" fmla="*/ 529791 w 1786319"/>
                <a:gd name="connsiteY953" fmla="*/ 75231 h 2455878"/>
                <a:gd name="connsiteX954" fmla="*/ 533944 w 1786319"/>
                <a:gd name="connsiteY954" fmla="*/ 81690 h 2455878"/>
                <a:gd name="connsiteX955" fmla="*/ 527193 w 1786319"/>
                <a:gd name="connsiteY955" fmla="*/ 90582 h 2455878"/>
                <a:gd name="connsiteX956" fmla="*/ 523064 w 1786319"/>
                <a:gd name="connsiteY956" fmla="*/ 91556 h 2455878"/>
                <a:gd name="connsiteX957" fmla="*/ 529944 w 1786319"/>
                <a:gd name="connsiteY957" fmla="*/ 96693 h 2455878"/>
                <a:gd name="connsiteX958" fmla="*/ 537429 w 1786319"/>
                <a:gd name="connsiteY958" fmla="*/ 106656 h 2455878"/>
                <a:gd name="connsiteX959" fmla="*/ 537213 w 1786319"/>
                <a:gd name="connsiteY959" fmla="*/ 109144 h 2455878"/>
                <a:gd name="connsiteX960" fmla="*/ 552014 w 1786319"/>
                <a:gd name="connsiteY960" fmla="*/ 120975 h 2455878"/>
                <a:gd name="connsiteX961" fmla="*/ 565483 w 1786319"/>
                <a:gd name="connsiteY961" fmla="*/ 138494 h 2455878"/>
                <a:gd name="connsiteX962" fmla="*/ 565796 w 1786319"/>
                <a:gd name="connsiteY962" fmla="*/ 139491 h 2455878"/>
                <a:gd name="connsiteX963" fmla="*/ 578300 w 1786319"/>
                <a:gd name="connsiteY963" fmla="*/ 135382 h 2455878"/>
                <a:gd name="connsiteX964" fmla="*/ 557168 w 1786319"/>
                <a:gd name="connsiteY964" fmla="*/ 119125 h 2455878"/>
                <a:gd name="connsiteX965" fmla="*/ 538607 w 1786319"/>
                <a:gd name="connsiteY965" fmla="*/ 79119 h 2455878"/>
                <a:gd name="connsiteX966" fmla="*/ 555748 w 1786319"/>
                <a:gd name="connsiteY966" fmla="*/ 1000 h 2455878"/>
                <a:gd name="connsiteX967" fmla="*/ 574338 w 1786319"/>
                <a:gd name="connsiteY967" fmla="*/ 24927 h 2455878"/>
                <a:gd name="connsiteX968" fmla="*/ 570559 w 1786319"/>
                <a:gd name="connsiteY968" fmla="*/ 26856 h 2455878"/>
                <a:gd name="connsiteX969" fmla="*/ 578465 w 1786319"/>
                <a:gd name="connsiteY969" fmla="*/ 30208 h 2455878"/>
                <a:gd name="connsiteX970" fmla="*/ 589330 w 1786319"/>
                <a:gd name="connsiteY970" fmla="*/ 46005 h 2455878"/>
                <a:gd name="connsiteX971" fmla="*/ 588162 w 1786319"/>
                <a:gd name="connsiteY971" fmla="*/ 47534 h 2455878"/>
                <a:gd name="connsiteX972" fmla="*/ 588757 w 1786319"/>
                <a:gd name="connsiteY972" fmla="*/ 49363 h 2455878"/>
                <a:gd name="connsiteX973" fmla="*/ 573267 w 1786319"/>
                <a:gd name="connsiteY973" fmla="*/ 60662 h 2455878"/>
                <a:gd name="connsiteX974" fmla="*/ 564697 w 1786319"/>
                <a:gd name="connsiteY974" fmla="*/ 61203 h 2455878"/>
                <a:gd name="connsiteX975" fmla="*/ 567622 w 1786319"/>
                <a:gd name="connsiteY975" fmla="*/ 64275 h 2455878"/>
                <a:gd name="connsiteX976" fmla="*/ 567998 w 1786319"/>
                <a:gd name="connsiteY976" fmla="*/ 65583 h 2455878"/>
                <a:gd name="connsiteX977" fmla="*/ 582465 w 1786319"/>
                <a:gd name="connsiteY977" fmla="*/ 60829 h 2455878"/>
                <a:gd name="connsiteX978" fmla="*/ 610015 w 1786319"/>
                <a:gd name="connsiteY978" fmla="*/ 63838 h 2455878"/>
                <a:gd name="connsiteX979" fmla="*/ 623065 w 1786319"/>
                <a:gd name="connsiteY979" fmla="*/ 70559 h 2455878"/>
                <a:gd name="connsiteX980" fmla="*/ 645002 w 1786319"/>
                <a:gd name="connsiteY980" fmla="*/ 56869 h 2455878"/>
                <a:gd name="connsiteX981" fmla="*/ 698927 w 1786319"/>
                <a:gd name="connsiteY981" fmla="*/ 78059 h 2455878"/>
                <a:gd name="connsiteX982" fmla="*/ 695149 w 1786319"/>
                <a:gd name="connsiteY982" fmla="*/ 79988 h 2455878"/>
                <a:gd name="connsiteX983" fmla="*/ 703054 w 1786319"/>
                <a:gd name="connsiteY983" fmla="*/ 83340 h 2455878"/>
                <a:gd name="connsiteX984" fmla="*/ 712696 w 1786319"/>
                <a:gd name="connsiteY984" fmla="*/ 91236 h 2455878"/>
                <a:gd name="connsiteX985" fmla="*/ 713554 w 1786319"/>
                <a:gd name="connsiteY985" fmla="*/ 96782 h 2455878"/>
                <a:gd name="connsiteX986" fmla="*/ 725353 w 1786319"/>
                <a:gd name="connsiteY986" fmla="*/ 89419 h 2455878"/>
                <a:gd name="connsiteX987" fmla="*/ 779279 w 1786319"/>
                <a:gd name="connsiteY987" fmla="*/ 110609 h 2455878"/>
                <a:gd name="connsiteX988" fmla="*/ 775501 w 1786319"/>
                <a:gd name="connsiteY988" fmla="*/ 112538 h 2455878"/>
                <a:gd name="connsiteX989" fmla="*/ 783406 w 1786319"/>
                <a:gd name="connsiteY989" fmla="*/ 115890 h 2455878"/>
                <a:gd name="connsiteX990" fmla="*/ 794272 w 1786319"/>
                <a:gd name="connsiteY990" fmla="*/ 131688 h 2455878"/>
                <a:gd name="connsiteX991" fmla="*/ 793104 w 1786319"/>
                <a:gd name="connsiteY991" fmla="*/ 133216 h 2455878"/>
                <a:gd name="connsiteX992" fmla="*/ 793698 w 1786319"/>
                <a:gd name="connsiteY992" fmla="*/ 135047 h 2455878"/>
                <a:gd name="connsiteX993" fmla="*/ 789922 w 1786319"/>
                <a:gd name="connsiteY993" fmla="*/ 142095 h 2455878"/>
                <a:gd name="connsiteX994" fmla="*/ 784009 w 1786319"/>
                <a:gd name="connsiteY994" fmla="*/ 144240 h 2455878"/>
                <a:gd name="connsiteX995" fmla="*/ 817487 w 1786319"/>
                <a:gd name="connsiteY995" fmla="*/ 141648 h 2455878"/>
                <a:gd name="connsiteX996" fmla="*/ 836078 w 1786319"/>
                <a:gd name="connsiteY996" fmla="*/ 165574 h 2455878"/>
                <a:gd name="connsiteX997" fmla="*/ 832299 w 1786319"/>
                <a:gd name="connsiteY997" fmla="*/ 167503 h 2455878"/>
                <a:gd name="connsiteX998" fmla="*/ 840205 w 1786319"/>
                <a:gd name="connsiteY998" fmla="*/ 170855 h 2455878"/>
                <a:gd name="connsiteX999" fmla="*/ 851070 w 1786319"/>
                <a:gd name="connsiteY999" fmla="*/ 186653 h 2455878"/>
                <a:gd name="connsiteX1000" fmla="*/ 849902 w 1786319"/>
                <a:gd name="connsiteY1000" fmla="*/ 188182 h 2455878"/>
                <a:gd name="connsiteX1001" fmla="*/ 850497 w 1786319"/>
                <a:gd name="connsiteY1001" fmla="*/ 190011 h 2455878"/>
                <a:gd name="connsiteX1002" fmla="*/ 835007 w 1786319"/>
                <a:gd name="connsiteY1002" fmla="*/ 201310 h 2455878"/>
                <a:gd name="connsiteX1003" fmla="*/ 826437 w 1786319"/>
                <a:gd name="connsiteY1003" fmla="*/ 201851 h 2455878"/>
                <a:gd name="connsiteX1004" fmla="*/ 829361 w 1786319"/>
                <a:gd name="connsiteY1004" fmla="*/ 204923 h 2455878"/>
                <a:gd name="connsiteX1005" fmla="*/ 803887 w 1786319"/>
                <a:gd name="connsiteY1005" fmla="*/ 221329 h 2455878"/>
                <a:gd name="connsiteX1006" fmla="*/ 774704 w 1786319"/>
                <a:gd name="connsiteY1006" fmla="*/ 208457 h 2455878"/>
                <a:gd name="connsiteX1007" fmla="*/ 769044 w 1786319"/>
                <a:gd name="connsiteY1007" fmla="*/ 213339 h 2455878"/>
                <a:gd name="connsiteX1008" fmla="*/ 764915 w 1786319"/>
                <a:gd name="connsiteY1008" fmla="*/ 214312 h 2455878"/>
                <a:gd name="connsiteX1009" fmla="*/ 771795 w 1786319"/>
                <a:gd name="connsiteY1009" fmla="*/ 219450 h 2455878"/>
                <a:gd name="connsiteX1010" fmla="*/ 778587 w 1786319"/>
                <a:gd name="connsiteY1010" fmla="*/ 237380 h 2455878"/>
                <a:gd name="connsiteX1011" fmla="*/ 777089 w 1786319"/>
                <a:gd name="connsiteY1011" fmla="*/ 238587 h 2455878"/>
                <a:gd name="connsiteX1012" fmla="*/ 777231 w 1786319"/>
                <a:gd name="connsiteY1012" fmla="*/ 240506 h 2455878"/>
                <a:gd name="connsiteX1013" fmla="*/ 771886 w 1786319"/>
                <a:gd name="connsiteY1013" fmla="*/ 246453 h 2455878"/>
                <a:gd name="connsiteX1014" fmla="*/ 765955 w 1786319"/>
                <a:gd name="connsiteY1014" fmla="*/ 247094 h 2455878"/>
                <a:gd name="connsiteX1015" fmla="*/ 787789 w 1786319"/>
                <a:gd name="connsiteY1015" fmla="*/ 254322 h 2455878"/>
                <a:gd name="connsiteX1016" fmla="*/ 779037 w 1786319"/>
                <a:gd name="connsiteY1016" fmla="*/ 235458 h 2455878"/>
                <a:gd name="connsiteX1017" fmla="*/ 779213 w 1786319"/>
                <a:gd name="connsiteY1017" fmla="*/ 235054 h 2455878"/>
                <a:gd name="connsiteX1018" fmla="*/ 824316 w 1786319"/>
                <a:gd name="connsiteY1018" fmla="*/ 220230 h 2455878"/>
                <a:gd name="connsiteX1019" fmla="*/ 828305 w 1786319"/>
                <a:gd name="connsiteY1019" fmla="*/ 220886 h 2455878"/>
                <a:gd name="connsiteX1020" fmla="*/ 870125 w 1786319"/>
                <a:gd name="connsiteY1020" fmla="*/ 203064 h 2455878"/>
                <a:gd name="connsiteX1021" fmla="*/ 920131 w 1786319"/>
                <a:gd name="connsiteY1021" fmla="*/ 232327 h 2455878"/>
                <a:gd name="connsiteX1022" fmla="*/ 916100 w 1786319"/>
                <a:gd name="connsiteY1022" fmla="*/ 233649 h 2455878"/>
                <a:gd name="connsiteX1023" fmla="*/ 923394 w 1786319"/>
                <a:gd name="connsiteY1023" fmla="*/ 238182 h 2455878"/>
                <a:gd name="connsiteX1024" fmla="*/ 931689 w 1786319"/>
                <a:gd name="connsiteY1024" fmla="*/ 255467 h 2455878"/>
                <a:gd name="connsiteX1025" fmla="*/ 930488 w 1786319"/>
                <a:gd name="connsiteY1025" fmla="*/ 256617 h 2455878"/>
                <a:gd name="connsiteX1026" fmla="*/ 960426 w 1786319"/>
                <a:gd name="connsiteY1026" fmla="*/ 258950 h 2455878"/>
                <a:gd name="connsiteX1027" fmla="*/ 980849 w 1786319"/>
                <a:gd name="connsiteY1027" fmla="*/ 279575 h 2455878"/>
                <a:gd name="connsiteX1028" fmla="*/ 978286 w 1786319"/>
                <a:gd name="connsiteY1028" fmla="*/ 282198 h 2455878"/>
                <a:gd name="connsiteX1029" fmla="*/ 1002874 w 1786319"/>
                <a:gd name="connsiteY1029" fmla="*/ 279391 h 2455878"/>
                <a:gd name="connsiteX1030" fmla="*/ 1022323 w 1786319"/>
                <a:gd name="connsiteY1030" fmla="*/ 302625 h 2455878"/>
                <a:gd name="connsiteX1031" fmla="*/ 1018617 w 1786319"/>
                <a:gd name="connsiteY1031" fmla="*/ 304690 h 2455878"/>
                <a:gd name="connsiteX1032" fmla="*/ 1026639 w 1786319"/>
                <a:gd name="connsiteY1032" fmla="*/ 307752 h 2455878"/>
                <a:gd name="connsiteX1033" fmla="*/ 1038073 w 1786319"/>
                <a:gd name="connsiteY1033" fmla="*/ 323144 h 2455878"/>
                <a:gd name="connsiteX1034" fmla="*/ 1036961 w 1786319"/>
                <a:gd name="connsiteY1034" fmla="*/ 324714 h 2455878"/>
                <a:gd name="connsiteX1035" fmla="*/ 1037622 w 1786319"/>
                <a:gd name="connsiteY1035" fmla="*/ 326521 h 2455878"/>
                <a:gd name="connsiteX1036" fmla="*/ 1022553 w 1786319"/>
                <a:gd name="connsiteY1036" fmla="*/ 338376 h 2455878"/>
                <a:gd name="connsiteX1037" fmla="*/ 1014008 w 1786319"/>
                <a:gd name="connsiteY1037" fmla="*/ 339228 h 2455878"/>
                <a:gd name="connsiteX1038" fmla="*/ 1017043 w 1786319"/>
                <a:gd name="connsiteY1038" fmla="*/ 342192 h 2455878"/>
                <a:gd name="connsiteX1039" fmla="*/ 1019608 w 1786319"/>
                <a:gd name="connsiteY1039" fmla="*/ 350011 h 2455878"/>
                <a:gd name="connsiteX1040" fmla="*/ 1019343 w 1786319"/>
                <a:gd name="connsiteY1040" fmla="*/ 350385 h 2455878"/>
                <a:gd name="connsiteX1041" fmla="*/ 1046829 w 1786319"/>
                <a:gd name="connsiteY1041" fmla="*/ 343706 h 2455878"/>
                <a:gd name="connsiteX1042" fmla="*/ 1091367 w 1786319"/>
                <a:gd name="connsiteY1042" fmla="*/ 380764 h 2455878"/>
                <a:gd name="connsiteX1043" fmla="*/ 1087174 w 1786319"/>
                <a:gd name="connsiteY1043" fmla="*/ 381408 h 2455878"/>
                <a:gd name="connsiteX1044" fmla="*/ 1093626 w 1786319"/>
                <a:gd name="connsiteY1044" fmla="*/ 387075 h 2455878"/>
                <a:gd name="connsiteX1045" fmla="*/ 1098979 w 1786319"/>
                <a:gd name="connsiteY1045" fmla="*/ 405485 h 2455878"/>
                <a:gd name="connsiteX1046" fmla="*/ 1097390 w 1786319"/>
                <a:gd name="connsiteY1046" fmla="*/ 406570 h 2455878"/>
                <a:gd name="connsiteX1047" fmla="*/ 1097379 w 1786319"/>
                <a:gd name="connsiteY1047" fmla="*/ 408494 h 2455878"/>
                <a:gd name="connsiteX1048" fmla="*/ 1079124 w 1786319"/>
                <a:gd name="connsiteY1048" fmla="*/ 414354 h 2455878"/>
                <a:gd name="connsiteX1049" fmla="*/ 1070819 w 1786319"/>
                <a:gd name="connsiteY1049" fmla="*/ 412176 h 2455878"/>
                <a:gd name="connsiteX1050" fmla="*/ 1072630 w 1786319"/>
                <a:gd name="connsiteY1050" fmla="*/ 416011 h 2455878"/>
                <a:gd name="connsiteX1051" fmla="*/ 1016999 w 1786319"/>
                <a:gd name="connsiteY1051" fmla="*/ 399819 h 2455878"/>
                <a:gd name="connsiteX1052" fmla="*/ 1001525 w 1786319"/>
                <a:gd name="connsiteY1052" fmla="*/ 358106 h 2455878"/>
                <a:gd name="connsiteX1053" fmla="*/ 992182 w 1786319"/>
                <a:gd name="connsiteY1053" fmla="*/ 359513 h 2455878"/>
                <a:gd name="connsiteX1054" fmla="*/ 959257 w 1786319"/>
                <a:gd name="connsiteY1054" fmla="*/ 346401 h 2455878"/>
                <a:gd name="connsiteX1055" fmla="*/ 950502 w 1786319"/>
                <a:gd name="connsiteY1055" fmla="*/ 336239 h 2455878"/>
                <a:gd name="connsiteX1056" fmla="*/ 934684 w 1786319"/>
                <a:gd name="connsiteY1056" fmla="*/ 335575 h 2455878"/>
                <a:gd name="connsiteX1057" fmla="*/ 932320 w 1786319"/>
                <a:gd name="connsiteY1057" fmla="*/ 334058 h 2455878"/>
                <a:gd name="connsiteX1058" fmla="*/ 934618 w 1786319"/>
                <a:gd name="connsiteY1058" fmla="*/ 343091 h 2455878"/>
                <a:gd name="connsiteX1059" fmla="*/ 930265 w 1786319"/>
                <a:gd name="connsiteY1059" fmla="*/ 345346 h 2455878"/>
                <a:gd name="connsiteX1060" fmla="*/ 958634 w 1786319"/>
                <a:gd name="connsiteY1060" fmla="*/ 364412 h 2455878"/>
                <a:gd name="connsiteX1061" fmla="*/ 958376 w 1786319"/>
                <a:gd name="connsiteY1061" fmla="*/ 394711 h 2455878"/>
                <a:gd name="connsiteX1062" fmla="*/ 954216 w 1786319"/>
                <a:gd name="connsiteY1062" fmla="*/ 393881 h 2455878"/>
                <a:gd name="connsiteX1063" fmla="*/ 957775 w 1786319"/>
                <a:gd name="connsiteY1063" fmla="*/ 400383 h 2455878"/>
                <a:gd name="connsiteX1064" fmla="*/ 960768 w 1786319"/>
                <a:gd name="connsiteY1064" fmla="*/ 397795 h 2455878"/>
                <a:gd name="connsiteX1065" fmla="*/ 983680 w 1786319"/>
                <a:gd name="connsiteY1065" fmla="*/ 386100 h 2455878"/>
                <a:gd name="connsiteX1066" fmla="*/ 984105 w 1786319"/>
                <a:gd name="connsiteY1066" fmla="*/ 386214 h 2455878"/>
                <a:gd name="connsiteX1067" fmla="*/ 1005455 w 1786319"/>
                <a:gd name="connsiteY1067" fmla="*/ 428620 h 2455878"/>
                <a:gd name="connsiteX1068" fmla="*/ 1005112 w 1786319"/>
                <a:gd name="connsiteY1068" fmla="*/ 452776 h 2455878"/>
                <a:gd name="connsiteX1069" fmla="*/ 1022492 w 1786319"/>
                <a:gd name="connsiteY1069" fmla="*/ 437334 h 2455878"/>
                <a:gd name="connsiteX1070" fmla="*/ 1022932 w 1786319"/>
                <a:gd name="connsiteY1070" fmla="*/ 437337 h 2455878"/>
                <a:gd name="connsiteX1071" fmla="*/ 1054269 w 1786319"/>
                <a:gd name="connsiteY1071" fmla="*/ 473003 h 2455878"/>
                <a:gd name="connsiteX1072" fmla="*/ 1059349 w 1786319"/>
                <a:gd name="connsiteY1072" fmla="*/ 493739 h 2455878"/>
                <a:gd name="connsiteX1073" fmla="*/ 1060967 w 1786319"/>
                <a:gd name="connsiteY1073" fmla="*/ 492301 h 2455878"/>
                <a:gd name="connsiteX1074" fmla="*/ 1061408 w 1786319"/>
                <a:gd name="connsiteY1074" fmla="*/ 492304 h 2455878"/>
                <a:gd name="connsiteX1075" fmla="*/ 1075993 w 1786319"/>
                <a:gd name="connsiteY1075" fmla="*/ 505584 h 2455878"/>
                <a:gd name="connsiteX1076" fmla="*/ 1070401 w 1786319"/>
                <a:gd name="connsiteY1076" fmla="*/ 482935 h 2455878"/>
                <a:gd name="connsiteX1077" fmla="*/ 1081620 w 1786319"/>
                <a:gd name="connsiteY1077" fmla="*/ 436803 h 2455878"/>
                <a:gd name="connsiteX1078" fmla="*/ 1082010 w 1786319"/>
                <a:gd name="connsiteY1078" fmla="*/ 436595 h 2455878"/>
                <a:gd name="connsiteX1079" fmla="*/ 1142700 w 1786319"/>
                <a:gd name="connsiteY1079" fmla="*/ 508751 h 2455878"/>
                <a:gd name="connsiteX1080" fmla="*/ 1138865 w 1786319"/>
                <a:gd name="connsiteY1080" fmla="*/ 506940 h 2455878"/>
                <a:gd name="connsiteX1081" fmla="*/ 1141043 w 1786319"/>
                <a:gd name="connsiteY1081" fmla="*/ 515246 h 2455878"/>
                <a:gd name="connsiteX1082" fmla="*/ 1135179 w 1786319"/>
                <a:gd name="connsiteY1082" fmla="*/ 533500 h 2455878"/>
                <a:gd name="connsiteX1083" fmla="*/ 1133254 w 1786319"/>
                <a:gd name="connsiteY1083" fmla="*/ 533510 h 2455878"/>
                <a:gd name="connsiteX1084" fmla="*/ 1132170 w 1786319"/>
                <a:gd name="connsiteY1084" fmla="*/ 535099 h 2455878"/>
                <a:gd name="connsiteX1085" fmla="*/ 1117250 w 1786319"/>
                <a:gd name="connsiteY1085" fmla="*/ 530758 h 2455878"/>
                <a:gd name="connsiteX1086" fmla="*/ 1126232 w 1786319"/>
                <a:gd name="connsiteY1086" fmla="*/ 538935 h 2455878"/>
                <a:gd name="connsiteX1087" fmla="*/ 1133044 w 1786319"/>
                <a:gd name="connsiteY1087" fmla="*/ 551212 h 2455878"/>
                <a:gd name="connsiteX1088" fmla="*/ 1164352 w 1786319"/>
                <a:gd name="connsiteY1088" fmla="*/ 549405 h 2455878"/>
                <a:gd name="connsiteX1089" fmla="*/ 1164506 w 1786319"/>
                <a:gd name="connsiteY1089" fmla="*/ 549169 h 2455878"/>
                <a:gd name="connsiteX1090" fmla="*/ 1211476 w 1786319"/>
                <a:gd name="connsiteY1090" fmla="*/ 542252 h 2455878"/>
                <a:gd name="connsiteX1091" fmla="*/ 1252416 w 1786319"/>
                <a:gd name="connsiteY1091" fmla="*/ 583249 h 2455878"/>
                <a:gd name="connsiteX1092" fmla="*/ 1248182 w 1786319"/>
                <a:gd name="connsiteY1092" fmla="*/ 583505 h 2455878"/>
                <a:gd name="connsiteX1093" fmla="*/ 1254086 w 1786319"/>
                <a:gd name="connsiteY1093" fmla="*/ 589741 h 2455878"/>
                <a:gd name="connsiteX1094" fmla="*/ 1257722 w 1786319"/>
                <a:gd name="connsiteY1094" fmla="*/ 608565 h 2455878"/>
                <a:gd name="connsiteX1095" fmla="*/ 1256039 w 1786319"/>
                <a:gd name="connsiteY1095" fmla="*/ 609499 h 2455878"/>
                <a:gd name="connsiteX1096" fmla="*/ 1255852 w 1786319"/>
                <a:gd name="connsiteY1096" fmla="*/ 611415 h 2455878"/>
                <a:gd name="connsiteX1097" fmla="*/ 1237136 w 1786319"/>
                <a:gd name="connsiteY1097" fmla="*/ 615570 h 2455878"/>
                <a:gd name="connsiteX1098" fmla="*/ 1229066 w 1786319"/>
                <a:gd name="connsiteY1098" fmla="*/ 612637 h 2455878"/>
                <a:gd name="connsiteX1099" fmla="*/ 1230516 w 1786319"/>
                <a:gd name="connsiteY1099" fmla="*/ 616623 h 2455878"/>
                <a:gd name="connsiteX1100" fmla="*/ 1229441 w 1786319"/>
                <a:gd name="connsiteY1100" fmla="*/ 624781 h 2455878"/>
                <a:gd name="connsiteX1101" fmla="*/ 1224900 w 1786319"/>
                <a:gd name="connsiteY1101" fmla="*/ 627298 h 2455878"/>
                <a:gd name="connsiteX1102" fmla="*/ 1228328 w 1786319"/>
                <a:gd name="connsiteY1102" fmla="*/ 632404 h 2455878"/>
                <a:gd name="connsiteX1103" fmla="*/ 1230191 w 1786319"/>
                <a:gd name="connsiteY1103" fmla="*/ 640011 h 2455878"/>
                <a:gd name="connsiteX1104" fmla="*/ 1271938 w 1786319"/>
                <a:gd name="connsiteY1104" fmla="*/ 633862 h 2455878"/>
                <a:gd name="connsiteX1105" fmla="*/ 1312879 w 1786319"/>
                <a:gd name="connsiteY1105" fmla="*/ 674859 h 2455878"/>
                <a:gd name="connsiteX1106" fmla="*/ 1308645 w 1786319"/>
                <a:gd name="connsiteY1106" fmla="*/ 675115 h 2455878"/>
                <a:gd name="connsiteX1107" fmla="*/ 1314548 w 1786319"/>
                <a:gd name="connsiteY1107" fmla="*/ 681351 h 2455878"/>
                <a:gd name="connsiteX1108" fmla="*/ 1318185 w 1786319"/>
                <a:gd name="connsiteY1108" fmla="*/ 700176 h 2455878"/>
                <a:gd name="connsiteX1109" fmla="*/ 1316501 w 1786319"/>
                <a:gd name="connsiteY1109" fmla="*/ 701110 h 2455878"/>
                <a:gd name="connsiteX1110" fmla="*/ 1316315 w 1786319"/>
                <a:gd name="connsiteY1110" fmla="*/ 703025 h 2455878"/>
                <a:gd name="connsiteX1111" fmla="*/ 1297598 w 1786319"/>
                <a:gd name="connsiteY1111" fmla="*/ 707181 h 2455878"/>
                <a:gd name="connsiteX1112" fmla="*/ 1289528 w 1786319"/>
                <a:gd name="connsiteY1112" fmla="*/ 704246 h 2455878"/>
                <a:gd name="connsiteX1113" fmla="*/ 1290979 w 1786319"/>
                <a:gd name="connsiteY1113" fmla="*/ 708232 h 2455878"/>
                <a:gd name="connsiteX1114" fmla="*/ 1288378 w 1786319"/>
                <a:gd name="connsiteY1114" fmla="*/ 715566 h 2455878"/>
                <a:gd name="connsiteX1115" fmla="*/ 1295757 w 1786319"/>
                <a:gd name="connsiteY1115" fmla="*/ 714479 h 2455878"/>
                <a:gd name="connsiteX1116" fmla="*/ 1343753 w 1786319"/>
                <a:gd name="connsiteY1116" fmla="*/ 751243 h 2455878"/>
                <a:gd name="connsiteX1117" fmla="*/ 1341992 w 1786319"/>
                <a:gd name="connsiteY1117" fmla="*/ 752300 h 2455878"/>
                <a:gd name="connsiteX1118" fmla="*/ 1367789 w 1786319"/>
                <a:gd name="connsiteY1118" fmla="*/ 769621 h 2455878"/>
                <a:gd name="connsiteX1119" fmla="*/ 1367545 w 1786319"/>
                <a:gd name="connsiteY1119" fmla="*/ 799920 h 2455878"/>
                <a:gd name="connsiteX1120" fmla="*/ 1363385 w 1786319"/>
                <a:gd name="connsiteY1120" fmla="*/ 799091 h 2455878"/>
                <a:gd name="connsiteX1121" fmla="*/ 1367510 w 1786319"/>
                <a:gd name="connsiteY1121" fmla="*/ 806623 h 2455878"/>
                <a:gd name="connsiteX1122" fmla="*/ 1366243 w 1786319"/>
                <a:gd name="connsiteY1122" fmla="*/ 825754 h 2455878"/>
                <a:gd name="connsiteX1123" fmla="*/ 1364378 w 1786319"/>
                <a:gd name="connsiteY1123" fmla="*/ 826230 h 2455878"/>
                <a:gd name="connsiteX1124" fmla="*/ 1363711 w 1786319"/>
                <a:gd name="connsiteY1124" fmla="*/ 828034 h 2455878"/>
                <a:gd name="connsiteX1125" fmla="*/ 1344553 w 1786319"/>
                <a:gd name="connsiteY1125" fmla="*/ 827298 h 2455878"/>
                <a:gd name="connsiteX1126" fmla="*/ 1337492 w 1786319"/>
                <a:gd name="connsiteY1126" fmla="*/ 822409 h 2455878"/>
                <a:gd name="connsiteX1127" fmla="*/ 1337882 w 1786319"/>
                <a:gd name="connsiteY1127" fmla="*/ 826633 h 2455878"/>
                <a:gd name="connsiteX1128" fmla="*/ 1307724 w 1786319"/>
                <a:gd name="connsiteY1128" fmla="*/ 823716 h 2455878"/>
                <a:gd name="connsiteX1129" fmla="*/ 1293185 w 1786319"/>
                <a:gd name="connsiteY1129" fmla="*/ 796245 h 2455878"/>
                <a:gd name="connsiteX1130" fmla="*/ 1284886 w 1786319"/>
                <a:gd name="connsiteY1130" fmla="*/ 793691 h 2455878"/>
                <a:gd name="connsiteX1131" fmla="*/ 1260892 w 1786319"/>
                <a:gd name="connsiteY1131" fmla="*/ 767608 h 2455878"/>
                <a:gd name="connsiteX1132" fmla="*/ 1255639 w 1786319"/>
                <a:gd name="connsiteY1132" fmla="*/ 748106 h 2455878"/>
                <a:gd name="connsiteX1133" fmla="*/ 1255183 w 1786319"/>
                <a:gd name="connsiteY1133" fmla="*/ 775399 h 2455878"/>
                <a:gd name="connsiteX1134" fmla="*/ 1250471 w 1786319"/>
                <a:gd name="connsiteY1134" fmla="*/ 783168 h 2455878"/>
                <a:gd name="connsiteX1135" fmla="*/ 1276063 w 1786319"/>
                <a:gd name="connsiteY1135" fmla="*/ 792667 h 2455878"/>
                <a:gd name="connsiteX1136" fmla="*/ 1277796 w 1786319"/>
                <a:gd name="connsiteY1136" fmla="*/ 791897 h 2455878"/>
                <a:gd name="connsiteX1137" fmla="*/ 1278198 w 1786319"/>
                <a:gd name="connsiteY1137" fmla="*/ 792080 h 2455878"/>
                <a:gd name="connsiteX1138" fmla="*/ 1280624 w 1786319"/>
                <a:gd name="connsiteY1138" fmla="*/ 797623 h 2455878"/>
                <a:gd name="connsiteX1139" fmla="*/ 1302443 w 1786319"/>
                <a:gd name="connsiteY1139" fmla="*/ 821773 h 2455878"/>
                <a:gd name="connsiteX1140" fmla="*/ 1307745 w 1786319"/>
                <a:gd name="connsiteY1140" fmla="*/ 847106 h 2455878"/>
                <a:gd name="connsiteX1141" fmla="*/ 1296334 w 1786319"/>
                <a:gd name="connsiteY1141" fmla="*/ 853016 h 2455878"/>
                <a:gd name="connsiteX1142" fmla="*/ 1312846 w 1786319"/>
                <a:gd name="connsiteY1142" fmla="*/ 874726 h 2455878"/>
                <a:gd name="connsiteX1143" fmla="*/ 1321444 w 1786319"/>
                <a:gd name="connsiteY1143" fmla="*/ 870906 h 2455878"/>
                <a:gd name="connsiteX1144" fmla="*/ 1321845 w 1786319"/>
                <a:gd name="connsiteY1144" fmla="*/ 871088 h 2455878"/>
                <a:gd name="connsiteX1145" fmla="*/ 1332160 w 1786319"/>
                <a:gd name="connsiteY1145" fmla="*/ 894651 h 2455878"/>
                <a:gd name="connsiteX1146" fmla="*/ 1332522 w 1786319"/>
                <a:gd name="connsiteY1146" fmla="*/ 896735 h 2455878"/>
                <a:gd name="connsiteX1147" fmla="*/ 1338793 w 1786319"/>
                <a:gd name="connsiteY1147" fmla="*/ 895812 h 2455878"/>
                <a:gd name="connsiteX1148" fmla="*/ 1326658 w 1786319"/>
                <a:gd name="connsiteY1148" fmla="*/ 857884 h 2455878"/>
                <a:gd name="connsiteX1149" fmla="*/ 1326882 w 1786319"/>
                <a:gd name="connsiteY1149" fmla="*/ 857504 h 2455878"/>
                <a:gd name="connsiteX1150" fmla="*/ 1373480 w 1786319"/>
                <a:gd name="connsiteY1150" fmla="*/ 848407 h 2455878"/>
                <a:gd name="connsiteX1151" fmla="*/ 1416285 w 1786319"/>
                <a:gd name="connsiteY1151" fmla="*/ 887455 h 2455878"/>
                <a:gd name="connsiteX1152" fmla="*/ 1412067 w 1786319"/>
                <a:gd name="connsiteY1152" fmla="*/ 887907 h 2455878"/>
                <a:gd name="connsiteX1153" fmla="*/ 1418255 w 1786319"/>
                <a:gd name="connsiteY1153" fmla="*/ 893861 h 2455878"/>
                <a:gd name="connsiteX1154" fmla="*/ 1422764 w 1786319"/>
                <a:gd name="connsiteY1154" fmla="*/ 912497 h 2455878"/>
                <a:gd name="connsiteX1155" fmla="*/ 1421126 w 1786319"/>
                <a:gd name="connsiteY1155" fmla="*/ 913507 h 2455878"/>
                <a:gd name="connsiteX1156" fmla="*/ 1421029 w 1786319"/>
                <a:gd name="connsiteY1156" fmla="*/ 915430 h 2455878"/>
                <a:gd name="connsiteX1157" fmla="*/ 1418593 w 1786319"/>
                <a:gd name="connsiteY1157" fmla="*/ 917539 h 2455878"/>
                <a:gd name="connsiteX1158" fmla="*/ 1423885 w 1786319"/>
                <a:gd name="connsiteY1158" fmla="*/ 923721 h 2455878"/>
                <a:gd name="connsiteX1159" fmla="*/ 1415302 w 1786319"/>
                <a:gd name="connsiteY1159" fmla="*/ 936507 h 2455878"/>
                <a:gd name="connsiteX1160" fmla="*/ 1410623 w 1786319"/>
                <a:gd name="connsiteY1160" fmla="*/ 936789 h 2455878"/>
                <a:gd name="connsiteX1161" fmla="*/ 1417146 w 1786319"/>
                <a:gd name="connsiteY1161" fmla="*/ 943680 h 2455878"/>
                <a:gd name="connsiteX1162" fmla="*/ 1423419 w 1786319"/>
                <a:gd name="connsiteY1162" fmla="*/ 955938 h 2455878"/>
                <a:gd name="connsiteX1163" fmla="*/ 1422543 w 1786319"/>
                <a:gd name="connsiteY1163" fmla="*/ 959253 h 2455878"/>
                <a:gd name="connsiteX1164" fmla="*/ 1427224 w 1786319"/>
                <a:gd name="connsiteY1164" fmla="*/ 958339 h 2455878"/>
                <a:gd name="connsiteX1165" fmla="*/ 1470030 w 1786319"/>
                <a:gd name="connsiteY1165" fmla="*/ 997387 h 2455878"/>
                <a:gd name="connsiteX1166" fmla="*/ 1465812 w 1786319"/>
                <a:gd name="connsiteY1166" fmla="*/ 997839 h 2455878"/>
                <a:gd name="connsiteX1167" fmla="*/ 1471999 w 1786319"/>
                <a:gd name="connsiteY1167" fmla="*/ 1003793 h 2455878"/>
                <a:gd name="connsiteX1168" fmla="*/ 1472601 w 1786319"/>
                <a:gd name="connsiteY1168" fmla="*/ 1004846 h 2455878"/>
                <a:gd name="connsiteX1169" fmla="*/ 1473865 w 1786319"/>
                <a:gd name="connsiteY1169" fmla="*/ 1005285 h 2455878"/>
                <a:gd name="connsiteX1170" fmla="*/ 1482111 w 1786319"/>
                <a:gd name="connsiteY1170" fmla="*/ 1037733 h 2455878"/>
                <a:gd name="connsiteX1171" fmla="*/ 1477432 w 1786319"/>
                <a:gd name="connsiteY1171" fmla="*/ 1038015 h 2455878"/>
                <a:gd name="connsiteX1172" fmla="*/ 1483956 w 1786319"/>
                <a:gd name="connsiteY1172" fmla="*/ 1044905 h 2455878"/>
                <a:gd name="connsiteX1173" fmla="*/ 1486089 w 1786319"/>
                <a:gd name="connsiteY1173" fmla="*/ 1049075 h 2455878"/>
                <a:gd name="connsiteX1174" fmla="*/ 1495623 w 1786319"/>
                <a:gd name="connsiteY1174" fmla="*/ 1055603 h 2455878"/>
                <a:gd name="connsiteX1175" fmla="*/ 1493848 w 1786319"/>
                <a:gd name="connsiteY1175" fmla="*/ 1076173 h 2455878"/>
                <a:gd name="connsiteX1176" fmla="*/ 1489630 w 1786319"/>
                <a:gd name="connsiteY1176" fmla="*/ 1076625 h 2455878"/>
                <a:gd name="connsiteX1177" fmla="*/ 1495817 w 1786319"/>
                <a:gd name="connsiteY1177" fmla="*/ 1082579 h 2455878"/>
                <a:gd name="connsiteX1178" fmla="*/ 1502004 w 1786319"/>
                <a:gd name="connsiteY1178" fmla="*/ 1093396 h 2455878"/>
                <a:gd name="connsiteX1179" fmla="*/ 1501473 w 1786319"/>
                <a:gd name="connsiteY1179" fmla="*/ 1095872 h 2455878"/>
                <a:gd name="connsiteX1180" fmla="*/ 1517013 w 1786319"/>
                <a:gd name="connsiteY1180" fmla="*/ 1114027 h 2455878"/>
                <a:gd name="connsiteX1181" fmla="*/ 1516227 w 1786319"/>
                <a:gd name="connsiteY1181" fmla="*/ 1122135 h 2455878"/>
                <a:gd name="connsiteX1182" fmla="*/ 1514536 w 1786319"/>
                <a:gd name="connsiteY1182" fmla="*/ 1123150 h 2455878"/>
                <a:gd name="connsiteX1183" fmla="*/ 1536585 w 1786319"/>
                <a:gd name="connsiteY1183" fmla="*/ 1136279 h 2455878"/>
                <a:gd name="connsiteX1184" fmla="*/ 1542515 w 1786319"/>
                <a:gd name="connsiteY1184" fmla="*/ 1175921 h 2455878"/>
                <a:gd name="connsiteX1185" fmla="*/ 1537919 w 1786319"/>
                <a:gd name="connsiteY1185" fmla="*/ 1175006 h 2455878"/>
                <a:gd name="connsiteX1186" fmla="*/ 1542478 w 1786319"/>
                <a:gd name="connsiteY1186" fmla="*/ 1183328 h 2455878"/>
                <a:gd name="connsiteX1187" fmla="*/ 1541077 w 1786319"/>
                <a:gd name="connsiteY1187" fmla="*/ 1204467 h 2455878"/>
                <a:gd name="connsiteX1188" fmla="*/ 1539017 w 1786319"/>
                <a:gd name="connsiteY1188" fmla="*/ 1204993 h 2455878"/>
                <a:gd name="connsiteX1189" fmla="*/ 1538280 w 1786319"/>
                <a:gd name="connsiteY1189" fmla="*/ 1206986 h 2455878"/>
                <a:gd name="connsiteX1190" fmla="*/ 1517109 w 1786319"/>
                <a:gd name="connsiteY1190" fmla="*/ 1206173 h 2455878"/>
                <a:gd name="connsiteX1191" fmla="*/ 1509309 w 1786319"/>
                <a:gd name="connsiteY1191" fmla="*/ 1200771 h 2455878"/>
                <a:gd name="connsiteX1192" fmla="*/ 1509740 w 1786319"/>
                <a:gd name="connsiteY1192" fmla="*/ 1205439 h 2455878"/>
                <a:gd name="connsiteX1193" fmla="*/ 1504257 w 1786319"/>
                <a:gd name="connsiteY1193" fmla="*/ 1210481 h 2455878"/>
                <a:gd name="connsiteX1194" fmla="*/ 1515289 w 1786319"/>
                <a:gd name="connsiteY1194" fmla="*/ 1236093 h 2455878"/>
                <a:gd name="connsiteX1195" fmla="*/ 1549074 w 1786319"/>
                <a:gd name="connsiteY1195" fmla="*/ 1229498 h 2455878"/>
                <a:gd name="connsiteX1196" fmla="*/ 1596372 w 1786319"/>
                <a:gd name="connsiteY1196" fmla="*/ 1272645 h 2455878"/>
                <a:gd name="connsiteX1197" fmla="*/ 1591712 w 1786319"/>
                <a:gd name="connsiteY1197" fmla="*/ 1273145 h 2455878"/>
                <a:gd name="connsiteX1198" fmla="*/ 1598549 w 1786319"/>
                <a:gd name="connsiteY1198" fmla="*/ 1279723 h 2455878"/>
                <a:gd name="connsiteX1199" fmla="*/ 1603531 w 1786319"/>
                <a:gd name="connsiteY1199" fmla="*/ 1300315 h 2455878"/>
                <a:gd name="connsiteX1200" fmla="*/ 1601722 w 1786319"/>
                <a:gd name="connsiteY1200" fmla="*/ 1301432 h 2455878"/>
                <a:gd name="connsiteX1201" fmla="*/ 1601614 w 1786319"/>
                <a:gd name="connsiteY1201" fmla="*/ 1303556 h 2455878"/>
                <a:gd name="connsiteX1202" fmla="*/ 1581168 w 1786319"/>
                <a:gd name="connsiteY1202" fmla="*/ 1309106 h 2455878"/>
                <a:gd name="connsiteX1203" fmla="*/ 1572110 w 1786319"/>
                <a:gd name="connsiteY1203" fmla="*/ 1306283 h 2455878"/>
                <a:gd name="connsiteX1204" fmla="*/ 1573916 w 1786319"/>
                <a:gd name="connsiteY1204" fmla="*/ 1310608 h 2455878"/>
                <a:gd name="connsiteX1205" fmla="*/ 1566215 w 1786319"/>
                <a:gd name="connsiteY1205" fmla="*/ 1323944 h 2455878"/>
                <a:gd name="connsiteX1206" fmla="*/ 1550032 w 1786319"/>
                <a:gd name="connsiteY1206" fmla="*/ 1319777 h 2455878"/>
                <a:gd name="connsiteX1207" fmla="*/ 1563729 w 1786319"/>
                <a:gd name="connsiteY1207" fmla="*/ 1359703 h 2455878"/>
                <a:gd name="connsiteX1208" fmla="*/ 1608460 w 1786319"/>
                <a:gd name="connsiteY1208" fmla="*/ 1350970 h 2455878"/>
                <a:gd name="connsiteX1209" fmla="*/ 1655758 w 1786319"/>
                <a:gd name="connsiteY1209" fmla="*/ 1394116 h 2455878"/>
                <a:gd name="connsiteX1210" fmla="*/ 1651098 w 1786319"/>
                <a:gd name="connsiteY1210" fmla="*/ 1394616 h 2455878"/>
                <a:gd name="connsiteX1211" fmla="*/ 1657935 w 1786319"/>
                <a:gd name="connsiteY1211" fmla="*/ 1401196 h 2455878"/>
                <a:gd name="connsiteX1212" fmla="*/ 1662917 w 1786319"/>
                <a:gd name="connsiteY1212" fmla="*/ 1421788 h 2455878"/>
                <a:gd name="connsiteX1213" fmla="*/ 1661108 w 1786319"/>
                <a:gd name="connsiteY1213" fmla="*/ 1422905 h 2455878"/>
                <a:gd name="connsiteX1214" fmla="*/ 1661000 w 1786319"/>
                <a:gd name="connsiteY1214" fmla="*/ 1425028 h 2455878"/>
                <a:gd name="connsiteX1215" fmla="*/ 1640554 w 1786319"/>
                <a:gd name="connsiteY1215" fmla="*/ 1430578 h 2455878"/>
                <a:gd name="connsiteX1216" fmla="*/ 1631496 w 1786319"/>
                <a:gd name="connsiteY1216" fmla="*/ 1427755 h 2455878"/>
                <a:gd name="connsiteX1217" fmla="*/ 1633302 w 1786319"/>
                <a:gd name="connsiteY1217" fmla="*/ 1432080 h 2455878"/>
                <a:gd name="connsiteX1218" fmla="*/ 1632765 w 1786319"/>
                <a:gd name="connsiteY1218" fmla="*/ 1438418 h 2455878"/>
                <a:gd name="connsiteX1219" fmla="*/ 1634779 w 1786319"/>
                <a:gd name="connsiteY1219" fmla="*/ 1438025 h 2455878"/>
                <a:gd name="connsiteX1220" fmla="*/ 1682076 w 1786319"/>
                <a:gd name="connsiteY1220" fmla="*/ 1481172 h 2455878"/>
                <a:gd name="connsiteX1221" fmla="*/ 1677417 w 1786319"/>
                <a:gd name="connsiteY1221" fmla="*/ 1481672 h 2455878"/>
                <a:gd name="connsiteX1222" fmla="*/ 1684254 w 1786319"/>
                <a:gd name="connsiteY1222" fmla="*/ 1488251 h 2455878"/>
                <a:gd name="connsiteX1223" fmla="*/ 1689236 w 1786319"/>
                <a:gd name="connsiteY1223" fmla="*/ 1508843 h 2455878"/>
                <a:gd name="connsiteX1224" fmla="*/ 1687427 w 1786319"/>
                <a:gd name="connsiteY1224" fmla="*/ 1509960 h 2455878"/>
                <a:gd name="connsiteX1225" fmla="*/ 1687319 w 1786319"/>
                <a:gd name="connsiteY1225" fmla="*/ 1512083 h 2455878"/>
                <a:gd name="connsiteX1226" fmla="*/ 1666873 w 1786319"/>
                <a:gd name="connsiteY1226" fmla="*/ 1517634 h 2455878"/>
                <a:gd name="connsiteX1227" fmla="*/ 1657815 w 1786319"/>
                <a:gd name="connsiteY1227" fmla="*/ 1514810 h 2455878"/>
                <a:gd name="connsiteX1228" fmla="*/ 1659621 w 1786319"/>
                <a:gd name="connsiteY1228" fmla="*/ 1519135 h 2455878"/>
                <a:gd name="connsiteX1229" fmla="*/ 1659297 w 1786319"/>
                <a:gd name="connsiteY1229" fmla="*/ 1522952 h 2455878"/>
                <a:gd name="connsiteX1230" fmla="*/ 1683957 w 1786319"/>
                <a:gd name="connsiteY1230" fmla="*/ 1535586 h 2455878"/>
                <a:gd name="connsiteX1231" fmla="*/ 1692396 w 1786319"/>
                <a:gd name="connsiteY1231" fmla="*/ 1574772 h 2455878"/>
                <a:gd name="connsiteX1232" fmla="*/ 1687750 w 1786319"/>
                <a:gd name="connsiteY1232" fmla="*/ 1574151 h 2455878"/>
                <a:gd name="connsiteX1233" fmla="*/ 1692829 w 1786319"/>
                <a:gd name="connsiteY1233" fmla="*/ 1582166 h 2455878"/>
                <a:gd name="connsiteX1234" fmla="*/ 1692776 w 1786319"/>
                <a:gd name="connsiteY1234" fmla="*/ 1603352 h 2455878"/>
                <a:gd name="connsiteX1235" fmla="*/ 1690753 w 1786319"/>
                <a:gd name="connsiteY1235" fmla="*/ 1604007 h 2455878"/>
                <a:gd name="connsiteX1236" fmla="*/ 1690144 w 1786319"/>
                <a:gd name="connsiteY1236" fmla="*/ 1606044 h 2455878"/>
                <a:gd name="connsiteX1237" fmla="*/ 1668965 w 1786319"/>
                <a:gd name="connsiteY1237" fmla="*/ 1606578 h 2455878"/>
                <a:gd name="connsiteX1238" fmla="*/ 1660836 w 1786319"/>
                <a:gd name="connsiteY1238" fmla="*/ 1601683 h 2455878"/>
                <a:gd name="connsiteX1239" fmla="*/ 1661563 w 1786319"/>
                <a:gd name="connsiteY1239" fmla="*/ 1606314 h 2455878"/>
                <a:gd name="connsiteX1240" fmla="*/ 1650914 w 1786319"/>
                <a:gd name="connsiteY1240" fmla="*/ 1617439 h 2455878"/>
                <a:gd name="connsiteX1241" fmla="*/ 1636227 w 1786319"/>
                <a:gd name="connsiteY1241" fmla="*/ 1609568 h 2455878"/>
                <a:gd name="connsiteX1242" fmla="*/ 1643018 w 1786319"/>
                <a:gd name="connsiteY1242" fmla="*/ 1636040 h 2455878"/>
                <a:gd name="connsiteX1243" fmla="*/ 1652408 w 1786319"/>
                <a:gd name="connsiteY1243" fmla="*/ 1691313 h 2455878"/>
                <a:gd name="connsiteX1244" fmla="*/ 1703266 w 1786319"/>
                <a:gd name="connsiteY1244" fmla="*/ 1693709 h 2455878"/>
                <a:gd name="connsiteX1245" fmla="*/ 1738960 w 1786319"/>
                <a:gd name="connsiteY1245" fmla="*/ 1746858 h 2455878"/>
                <a:gd name="connsiteX1246" fmla="*/ 1734314 w 1786319"/>
                <a:gd name="connsiteY1246" fmla="*/ 1746236 h 2455878"/>
                <a:gd name="connsiteX1247" fmla="*/ 1739392 w 1786319"/>
                <a:gd name="connsiteY1247" fmla="*/ 1754251 h 2455878"/>
                <a:gd name="connsiteX1248" fmla="*/ 1739339 w 1786319"/>
                <a:gd name="connsiteY1248" fmla="*/ 1775436 h 2455878"/>
                <a:gd name="connsiteX1249" fmla="*/ 1737316 w 1786319"/>
                <a:gd name="connsiteY1249" fmla="*/ 1776092 h 2455878"/>
                <a:gd name="connsiteX1250" fmla="*/ 1736707 w 1786319"/>
                <a:gd name="connsiteY1250" fmla="*/ 1778129 h 2455878"/>
                <a:gd name="connsiteX1251" fmla="*/ 1715528 w 1786319"/>
                <a:gd name="connsiteY1251" fmla="*/ 1778663 h 2455878"/>
                <a:gd name="connsiteX1252" fmla="*/ 1707400 w 1786319"/>
                <a:gd name="connsiteY1252" fmla="*/ 1773768 h 2455878"/>
                <a:gd name="connsiteX1253" fmla="*/ 1708127 w 1786319"/>
                <a:gd name="connsiteY1253" fmla="*/ 1778399 h 2455878"/>
                <a:gd name="connsiteX1254" fmla="*/ 1707457 w 1786319"/>
                <a:gd name="connsiteY1254" fmla="*/ 1780389 h 2455878"/>
                <a:gd name="connsiteX1255" fmla="*/ 1715414 w 1786319"/>
                <a:gd name="connsiteY1255" fmla="*/ 1780763 h 2455878"/>
                <a:gd name="connsiteX1256" fmla="*/ 1751107 w 1786319"/>
                <a:gd name="connsiteY1256" fmla="*/ 1833912 h 2455878"/>
                <a:gd name="connsiteX1257" fmla="*/ 1746461 w 1786319"/>
                <a:gd name="connsiteY1257" fmla="*/ 1833291 h 2455878"/>
                <a:gd name="connsiteX1258" fmla="*/ 1751540 w 1786319"/>
                <a:gd name="connsiteY1258" fmla="*/ 1841306 h 2455878"/>
                <a:gd name="connsiteX1259" fmla="*/ 1751487 w 1786319"/>
                <a:gd name="connsiteY1259" fmla="*/ 1862491 h 2455878"/>
                <a:gd name="connsiteX1260" fmla="*/ 1749464 w 1786319"/>
                <a:gd name="connsiteY1260" fmla="*/ 1863146 h 2455878"/>
                <a:gd name="connsiteX1261" fmla="*/ 1748855 w 1786319"/>
                <a:gd name="connsiteY1261" fmla="*/ 1865184 h 2455878"/>
                <a:gd name="connsiteX1262" fmla="*/ 1727676 w 1786319"/>
                <a:gd name="connsiteY1262" fmla="*/ 1865718 h 2455878"/>
                <a:gd name="connsiteX1263" fmla="*/ 1719547 w 1786319"/>
                <a:gd name="connsiteY1263" fmla="*/ 1860822 h 2455878"/>
                <a:gd name="connsiteX1264" fmla="*/ 1720274 w 1786319"/>
                <a:gd name="connsiteY1264" fmla="*/ 1865453 h 2455878"/>
                <a:gd name="connsiteX1265" fmla="*/ 1717377 w 1786319"/>
                <a:gd name="connsiteY1265" fmla="*/ 1874072 h 2455878"/>
                <a:gd name="connsiteX1266" fmla="*/ 1713692 w 1786319"/>
                <a:gd name="connsiteY1266" fmla="*/ 1875263 h 2455878"/>
                <a:gd name="connsiteX1267" fmla="*/ 1727561 w 1786319"/>
                <a:gd name="connsiteY1267" fmla="*/ 1875916 h 2455878"/>
                <a:gd name="connsiteX1268" fmla="*/ 1763254 w 1786319"/>
                <a:gd name="connsiteY1268" fmla="*/ 1929065 h 2455878"/>
                <a:gd name="connsiteX1269" fmla="*/ 1758608 w 1786319"/>
                <a:gd name="connsiteY1269" fmla="*/ 1928444 h 2455878"/>
                <a:gd name="connsiteX1270" fmla="*/ 1763687 w 1786319"/>
                <a:gd name="connsiteY1270" fmla="*/ 1936459 h 2455878"/>
                <a:gd name="connsiteX1271" fmla="*/ 1763634 w 1786319"/>
                <a:gd name="connsiteY1271" fmla="*/ 1957644 h 2455878"/>
                <a:gd name="connsiteX1272" fmla="*/ 1761612 w 1786319"/>
                <a:gd name="connsiteY1272" fmla="*/ 1958299 h 2455878"/>
                <a:gd name="connsiteX1273" fmla="*/ 1761002 w 1786319"/>
                <a:gd name="connsiteY1273" fmla="*/ 1960337 h 2455878"/>
                <a:gd name="connsiteX1274" fmla="*/ 1739823 w 1786319"/>
                <a:gd name="connsiteY1274" fmla="*/ 1960870 h 2455878"/>
                <a:gd name="connsiteX1275" fmla="*/ 1731695 w 1786319"/>
                <a:gd name="connsiteY1275" fmla="*/ 1955975 h 2455878"/>
                <a:gd name="connsiteX1276" fmla="*/ 1732421 w 1786319"/>
                <a:gd name="connsiteY1276" fmla="*/ 1960606 h 2455878"/>
                <a:gd name="connsiteX1277" fmla="*/ 1729822 w 1786319"/>
                <a:gd name="connsiteY1277" fmla="*/ 1968338 h 2455878"/>
                <a:gd name="connsiteX1278" fmla="*/ 1761395 w 1786319"/>
                <a:gd name="connsiteY1278" fmla="*/ 1986739 h 2455878"/>
                <a:gd name="connsiteX1279" fmla="*/ 1763253 w 1786319"/>
                <a:gd name="connsiteY1279" fmla="*/ 2020169 h 2455878"/>
                <a:gd name="connsiteX1280" fmla="*/ 1758608 w 1786319"/>
                <a:gd name="connsiteY1280" fmla="*/ 2019547 h 2455878"/>
                <a:gd name="connsiteX1281" fmla="*/ 1763686 w 1786319"/>
                <a:gd name="connsiteY1281" fmla="*/ 2027562 h 2455878"/>
                <a:gd name="connsiteX1282" fmla="*/ 1763634 w 1786319"/>
                <a:gd name="connsiteY1282" fmla="*/ 2048747 h 2455878"/>
                <a:gd name="connsiteX1283" fmla="*/ 1761611 w 1786319"/>
                <a:gd name="connsiteY1283" fmla="*/ 2049403 h 2455878"/>
                <a:gd name="connsiteX1284" fmla="*/ 1761002 w 1786319"/>
                <a:gd name="connsiteY1284" fmla="*/ 2051440 h 2455878"/>
                <a:gd name="connsiteX1285" fmla="*/ 1739823 w 1786319"/>
                <a:gd name="connsiteY1285" fmla="*/ 2051973 h 2455878"/>
                <a:gd name="connsiteX1286" fmla="*/ 1731695 w 1786319"/>
                <a:gd name="connsiteY1286" fmla="*/ 2047079 h 2455878"/>
                <a:gd name="connsiteX1287" fmla="*/ 1732422 w 1786319"/>
                <a:gd name="connsiteY1287" fmla="*/ 2051710 h 2455878"/>
                <a:gd name="connsiteX1288" fmla="*/ 1698959 w 1786319"/>
                <a:gd name="connsiteY1288" fmla="*/ 2050610 h 2455878"/>
                <a:gd name="connsiteX1289" fmla="*/ 1695290 w 1786319"/>
                <a:gd name="connsiteY1289" fmla="*/ 2044631 h 2455878"/>
                <a:gd name="connsiteX1290" fmla="*/ 1693341 w 1786319"/>
                <a:gd name="connsiteY1290" fmla="*/ 2052454 h 2455878"/>
                <a:gd name="connsiteX1291" fmla="*/ 1691389 w 1786319"/>
                <a:gd name="connsiteY1291" fmla="*/ 2054737 h 2455878"/>
                <a:gd name="connsiteX1292" fmla="*/ 1691723 w 1786319"/>
                <a:gd name="connsiteY1292" fmla="*/ 2063961 h 2455878"/>
                <a:gd name="connsiteX1293" fmla="*/ 1739707 w 1786319"/>
                <a:gd name="connsiteY1293" fmla="*/ 2066221 h 2455878"/>
                <a:gd name="connsiteX1294" fmla="*/ 1775401 w 1786319"/>
                <a:gd name="connsiteY1294" fmla="*/ 2119370 h 2455878"/>
                <a:gd name="connsiteX1295" fmla="*/ 1770755 w 1786319"/>
                <a:gd name="connsiteY1295" fmla="*/ 2118748 h 2455878"/>
                <a:gd name="connsiteX1296" fmla="*/ 1775833 w 1786319"/>
                <a:gd name="connsiteY1296" fmla="*/ 2126763 h 2455878"/>
                <a:gd name="connsiteX1297" fmla="*/ 1775780 w 1786319"/>
                <a:gd name="connsiteY1297" fmla="*/ 2147949 h 2455878"/>
                <a:gd name="connsiteX1298" fmla="*/ 1773758 w 1786319"/>
                <a:gd name="connsiteY1298" fmla="*/ 2148605 h 2455878"/>
                <a:gd name="connsiteX1299" fmla="*/ 1773148 w 1786319"/>
                <a:gd name="connsiteY1299" fmla="*/ 2150641 h 2455878"/>
                <a:gd name="connsiteX1300" fmla="*/ 1751969 w 1786319"/>
                <a:gd name="connsiteY1300" fmla="*/ 2151175 h 2455878"/>
                <a:gd name="connsiteX1301" fmla="*/ 1743841 w 1786319"/>
                <a:gd name="connsiteY1301" fmla="*/ 2146281 h 2455878"/>
                <a:gd name="connsiteX1302" fmla="*/ 1744568 w 1786319"/>
                <a:gd name="connsiteY1302" fmla="*/ 2150911 h 2455878"/>
                <a:gd name="connsiteX1303" fmla="*/ 1743581 w 1786319"/>
                <a:gd name="connsiteY1303" fmla="*/ 2153844 h 2455878"/>
                <a:gd name="connsiteX1304" fmla="*/ 1769492 w 1786319"/>
                <a:gd name="connsiteY1304" fmla="*/ 2168946 h 2455878"/>
                <a:gd name="connsiteX1305" fmla="*/ 1771352 w 1786319"/>
                <a:gd name="connsiteY1305" fmla="*/ 2202375 h 2455878"/>
                <a:gd name="connsiteX1306" fmla="*/ 1766706 w 1786319"/>
                <a:gd name="connsiteY1306" fmla="*/ 2201754 h 2455878"/>
                <a:gd name="connsiteX1307" fmla="*/ 1771784 w 1786319"/>
                <a:gd name="connsiteY1307" fmla="*/ 2209769 h 2455878"/>
                <a:gd name="connsiteX1308" fmla="*/ 1771732 w 1786319"/>
                <a:gd name="connsiteY1308" fmla="*/ 2230954 h 2455878"/>
                <a:gd name="connsiteX1309" fmla="*/ 1769709 w 1786319"/>
                <a:gd name="connsiteY1309" fmla="*/ 2231609 h 2455878"/>
                <a:gd name="connsiteX1310" fmla="*/ 1769100 w 1786319"/>
                <a:gd name="connsiteY1310" fmla="*/ 2233647 h 2455878"/>
                <a:gd name="connsiteX1311" fmla="*/ 1747921 w 1786319"/>
                <a:gd name="connsiteY1311" fmla="*/ 2234180 h 2455878"/>
                <a:gd name="connsiteX1312" fmla="*/ 1739792 w 1786319"/>
                <a:gd name="connsiteY1312" fmla="*/ 2229286 h 2455878"/>
                <a:gd name="connsiteX1313" fmla="*/ 1740519 w 1786319"/>
                <a:gd name="connsiteY1313" fmla="*/ 2233916 h 2455878"/>
                <a:gd name="connsiteX1314" fmla="*/ 1729869 w 1786319"/>
                <a:gd name="connsiteY1314" fmla="*/ 2245041 h 2455878"/>
                <a:gd name="connsiteX1315" fmla="*/ 1709220 w 1786319"/>
                <a:gd name="connsiteY1315" fmla="*/ 2233976 h 2455878"/>
                <a:gd name="connsiteX1316" fmla="*/ 1712444 w 1786319"/>
                <a:gd name="connsiteY1316" fmla="*/ 2252569 h 2455878"/>
                <a:gd name="connsiteX1317" fmla="*/ 1734271 w 1786319"/>
                <a:gd name="connsiteY1317" fmla="*/ 2261437 h 2455878"/>
                <a:gd name="connsiteX1318" fmla="*/ 1746540 w 1786319"/>
                <a:gd name="connsiteY1318" fmla="*/ 2308983 h 2455878"/>
                <a:gd name="connsiteX1319" fmla="*/ 1743338 w 1786319"/>
                <a:gd name="connsiteY1319" fmla="*/ 2307348 h 2455878"/>
                <a:gd name="connsiteX1320" fmla="*/ 1744968 w 1786319"/>
                <a:gd name="connsiteY1320" fmla="*/ 2314441 h 2455878"/>
                <a:gd name="connsiteX1321" fmla="*/ 1739530 w 1786319"/>
                <a:gd name="connsiteY1321" fmla="*/ 2329752 h 2455878"/>
                <a:gd name="connsiteX1322" fmla="*/ 1737899 w 1786319"/>
                <a:gd name="connsiteY1322" fmla="*/ 2329711 h 2455878"/>
                <a:gd name="connsiteX1323" fmla="*/ 1736938 w 1786319"/>
                <a:gd name="connsiteY1323" fmla="*/ 2331029 h 2455878"/>
                <a:gd name="connsiteX1324" fmla="*/ 1721483 w 1786319"/>
                <a:gd name="connsiteY1324" fmla="*/ 2326016 h 2455878"/>
                <a:gd name="connsiteX1325" fmla="*/ 1716851 w 1786319"/>
                <a:gd name="connsiteY1325" fmla="*/ 2320403 h 2455878"/>
                <a:gd name="connsiteX1326" fmla="*/ 1716196 w 1786319"/>
                <a:gd name="connsiteY1326" fmla="*/ 2323937 h 2455878"/>
                <a:gd name="connsiteX1327" fmla="*/ 1692271 w 1786319"/>
                <a:gd name="connsiteY1327" fmla="*/ 2314611 h 2455878"/>
                <a:gd name="connsiteX1328" fmla="*/ 1691739 w 1786319"/>
                <a:gd name="connsiteY1328" fmla="*/ 2312132 h 2455878"/>
                <a:gd name="connsiteX1329" fmla="*/ 1689354 w 1786319"/>
                <a:gd name="connsiteY1329" fmla="*/ 2314920 h 2455878"/>
                <a:gd name="connsiteX1330" fmla="*/ 1686726 w 1786319"/>
                <a:gd name="connsiteY1330" fmla="*/ 2313695 h 2455878"/>
                <a:gd name="connsiteX1331" fmla="*/ 1685004 w 1786319"/>
                <a:gd name="connsiteY1331" fmla="*/ 2328446 h 2455878"/>
                <a:gd name="connsiteX1332" fmla="*/ 1685997 w 1786319"/>
                <a:gd name="connsiteY1332" fmla="*/ 2334089 h 2455878"/>
                <a:gd name="connsiteX1333" fmla="*/ 1647236 w 1786319"/>
                <a:gd name="connsiteY1333" fmla="*/ 2384461 h 2455878"/>
                <a:gd name="connsiteX1334" fmla="*/ 1647319 w 1786319"/>
                <a:gd name="connsiteY1334" fmla="*/ 2380867 h 2455878"/>
                <a:gd name="connsiteX1335" fmla="*/ 1641637 w 1786319"/>
                <a:gd name="connsiteY1335" fmla="*/ 2385413 h 2455878"/>
                <a:gd name="connsiteX1336" fmla="*/ 1625482 w 1786319"/>
                <a:gd name="connsiteY1336" fmla="*/ 2387157 h 2455878"/>
                <a:gd name="connsiteX1337" fmla="*/ 1624811 w 1786319"/>
                <a:gd name="connsiteY1337" fmla="*/ 2385670 h 2455878"/>
                <a:gd name="connsiteX1338" fmla="*/ 1623208 w 1786319"/>
                <a:gd name="connsiteY1338" fmla="*/ 2385377 h 2455878"/>
                <a:gd name="connsiteX1339" fmla="*/ 1621016 w 1786319"/>
                <a:gd name="connsiteY1339" fmla="*/ 2369276 h 2455878"/>
                <a:gd name="connsiteX1340" fmla="*/ 1624064 w 1786319"/>
                <a:gd name="connsiteY1340" fmla="*/ 2362667 h 2455878"/>
                <a:gd name="connsiteX1341" fmla="*/ 1620595 w 1786319"/>
                <a:gd name="connsiteY1341" fmla="*/ 2363611 h 2455878"/>
                <a:gd name="connsiteX1342" fmla="*/ 1642335 w 1786319"/>
                <a:gd name="connsiteY1342" fmla="*/ 2319583 h 2455878"/>
                <a:gd name="connsiteX1343" fmla="*/ 1648600 w 1786319"/>
                <a:gd name="connsiteY1343" fmla="*/ 2318445 h 2455878"/>
                <a:gd name="connsiteX1344" fmla="*/ 1647357 w 1786319"/>
                <a:gd name="connsiteY1344" fmla="*/ 2316849 h 2455878"/>
                <a:gd name="connsiteX1345" fmla="*/ 1645234 w 1786319"/>
                <a:gd name="connsiteY1345" fmla="*/ 2316972 h 2455878"/>
                <a:gd name="connsiteX1346" fmla="*/ 1637502 w 1786319"/>
                <a:gd name="connsiteY1346" fmla="*/ 2297248 h 2455878"/>
                <a:gd name="connsiteX1347" fmla="*/ 1639328 w 1786319"/>
                <a:gd name="connsiteY1347" fmla="*/ 2287938 h 2455878"/>
                <a:gd name="connsiteX1348" fmla="*/ 1635224 w 1786319"/>
                <a:gd name="connsiteY1348" fmla="*/ 2290201 h 2455878"/>
                <a:gd name="connsiteX1349" fmla="*/ 1670056 w 1786319"/>
                <a:gd name="connsiteY1349" fmla="*/ 2215012 h 2455878"/>
                <a:gd name="connsiteX1350" fmla="*/ 1685760 w 1786319"/>
                <a:gd name="connsiteY1350" fmla="*/ 2210035 h 2455878"/>
                <a:gd name="connsiteX1351" fmla="*/ 1685115 w 1786319"/>
                <a:gd name="connsiteY1351" fmla="*/ 2192223 h 2455878"/>
                <a:gd name="connsiteX1352" fmla="*/ 1681735 w 1786319"/>
                <a:gd name="connsiteY1352" fmla="*/ 2175505 h 2455878"/>
                <a:gd name="connsiteX1353" fmla="*/ 1682916 w 1786319"/>
                <a:gd name="connsiteY1353" fmla="*/ 2147106 h 2455878"/>
                <a:gd name="connsiteX1354" fmla="*/ 1683256 w 1786319"/>
                <a:gd name="connsiteY1354" fmla="*/ 2146757 h 2455878"/>
                <a:gd name="connsiteX1355" fmla="*/ 1683468 w 1786319"/>
                <a:gd name="connsiteY1355" fmla="*/ 2146768 h 2455878"/>
                <a:gd name="connsiteX1356" fmla="*/ 1682843 w 1786319"/>
                <a:gd name="connsiteY1356" fmla="*/ 2129526 h 2455878"/>
                <a:gd name="connsiteX1357" fmla="*/ 1682198 w 1786319"/>
                <a:gd name="connsiteY1357" fmla="*/ 2139187 h 2455878"/>
                <a:gd name="connsiteX1358" fmla="*/ 1633289 w 1786319"/>
                <a:gd name="connsiteY1358" fmla="*/ 2180500 h 2455878"/>
                <a:gd name="connsiteX1359" fmla="*/ 1633397 w 1786319"/>
                <a:gd name="connsiteY1359" fmla="*/ 2175814 h 2455878"/>
                <a:gd name="connsiteX1360" fmla="*/ 1625988 w 1786319"/>
                <a:gd name="connsiteY1360" fmla="*/ 2181741 h 2455878"/>
                <a:gd name="connsiteX1361" fmla="*/ 1604924 w 1786319"/>
                <a:gd name="connsiteY1361" fmla="*/ 2184015 h 2455878"/>
                <a:gd name="connsiteX1362" fmla="*/ 1604050 w 1786319"/>
                <a:gd name="connsiteY1362" fmla="*/ 2182076 h 2455878"/>
                <a:gd name="connsiteX1363" fmla="*/ 1601959 w 1786319"/>
                <a:gd name="connsiteY1363" fmla="*/ 2181694 h 2455878"/>
                <a:gd name="connsiteX1364" fmla="*/ 1599103 w 1786319"/>
                <a:gd name="connsiteY1364" fmla="*/ 2160701 h 2455878"/>
                <a:gd name="connsiteX1365" fmla="*/ 1603076 w 1786319"/>
                <a:gd name="connsiteY1365" fmla="*/ 2152085 h 2455878"/>
                <a:gd name="connsiteX1366" fmla="*/ 1598553 w 1786319"/>
                <a:gd name="connsiteY1366" fmla="*/ 2153316 h 2455878"/>
                <a:gd name="connsiteX1367" fmla="*/ 1678515 w 1786319"/>
                <a:gd name="connsiteY1367" fmla="*/ 2086530 h 2455878"/>
                <a:gd name="connsiteX1368" fmla="*/ 1678898 w 1786319"/>
                <a:gd name="connsiteY1368" fmla="*/ 2086830 h 2455878"/>
                <a:gd name="connsiteX1369" fmla="*/ 1681918 w 1786319"/>
                <a:gd name="connsiteY1369" fmla="*/ 2103986 h 2455878"/>
                <a:gd name="connsiteX1370" fmla="*/ 1680591 w 1786319"/>
                <a:gd name="connsiteY1370" fmla="*/ 2067356 h 2455878"/>
                <a:gd name="connsiteX1371" fmla="*/ 1676515 w 1786319"/>
                <a:gd name="connsiteY1371" fmla="*/ 2072120 h 2455878"/>
                <a:gd name="connsiteX1372" fmla="*/ 1662556 w 1786319"/>
                <a:gd name="connsiteY1372" fmla="*/ 2065613 h 2455878"/>
                <a:gd name="connsiteX1373" fmla="*/ 1661554 w 1786319"/>
                <a:gd name="connsiteY1373" fmla="*/ 2061035 h 2455878"/>
                <a:gd name="connsiteX1374" fmla="*/ 1655756 w 1786319"/>
                <a:gd name="connsiteY1374" fmla="*/ 2068544 h 2455878"/>
                <a:gd name="connsiteX1375" fmla="*/ 1635825 w 1786319"/>
                <a:gd name="connsiteY1375" fmla="*/ 2075727 h 2455878"/>
                <a:gd name="connsiteX1376" fmla="*/ 1634518 w 1786319"/>
                <a:gd name="connsiteY1376" fmla="*/ 2074049 h 2455878"/>
                <a:gd name="connsiteX1377" fmla="*/ 1632396 w 1786319"/>
                <a:gd name="connsiteY1377" fmla="*/ 2074172 h 2455878"/>
                <a:gd name="connsiteX1378" fmla="*/ 1624664 w 1786319"/>
                <a:gd name="connsiteY1378" fmla="*/ 2054448 h 2455878"/>
                <a:gd name="connsiteX1379" fmla="*/ 1626489 w 1786319"/>
                <a:gd name="connsiteY1379" fmla="*/ 2045138 h 2455878"/>
                <a:gd name="connsiteX1380" fmla="*/ 1622385 w 1786319"/>
                <a:gd name="connsiteY1380" fmla="*/ 2047402 h 2455878"/>
                <a:gd name="connsiteX1381" fmla="*/ 1609244 w 1786319"/>
                <a:gd name="connsiteY1381" fmla="*/ 2023012 h 2455878"/>
                <a:gd name="connsiteX1382" fmla="*/ 1623984 w 1786319"/>
                <a:gd name="connsiteY1382" fmla="*/ 1997220 h 2455878"/>
                <a:gd name="connsiteX1383" fmla="*/ 1619629 w 1786319"/>
                <a:gd name="connsiteY1383" fmla="*/ 1996770 h 2455878"/>
                <a:gd name="connsiteX1384" fmla="*/ 1618322 w 1786319"/>
                <a:gd name="connsiteY1384" fmla="*/ 1995093 h 2455878"/>
                <a:gd name="connsiteX1385" fmla="*/ 1616199 w 1786319"/>
                <a:gd name="connsiteY1385" fmla="*/ 1995215 h 2455878"/>
                <a:gd name="connsiteX1386" fmla="*/ 1608467 w 1786319"/>
                <a:gd name="connsiteY1386" fmla="*/ 1975492 h 2455878"/>
                <a:gd name="connsiteX1387" fmla="*/ 1610293 w 1786319"/>
                <a:gd name="connsiteY1387" fmla="*/ 1966181 h 2455878"/>
                <a:gd name="connsiteX1388" fmla="*/ 1606189 w 1786319"/>
                <a:gd name="connsiteY1388" fmla="*/ 1968444 h 2455878"/>
                <a:gd name="connsiteX1389" fmla="*/ 1641021 w 1786319"/>
                <a:gd name="connsiteY1389" fmla="*/ 1893255 h 2455878"/>
                <a:gd name="connsiteX1390" fmla="*/ 1643168 w 1786319"/>
                <a:gd name="connsiteY1390" fmla="*/ 1892574 h 2455878"/>
                <a:gd name="connsiteX1391" fmla="*/ 1632188 w 1786319"/>
                <a:gd name="connsiteY1391" fmla="*/ 1887457 h 2455878"/>
                <a:gd name="connsiteX1392" fmla="*/ 1631186 w 1786319"/>
                <a:gd name="connsiteY1392" fmla="*/ 1882878 h 2455878"/>
                <a:gd name="connsiteX1393" fmla="*/ 1625386 w 1786319"/>
                <a:gd name="connsiteY1393" fmla="*/ 1890387 h 2455878"/>
                <a:gd name="connsiteX1394" fmla="*/ 1605456 w 1786319"/>
                <a:gd name="connsiteY1394" fmla="*/ 1897570 h 2455878"/>
                <a:gd name="connsiteX1395" fmla="*/ 1604149 w 1786319"/>
                <a:gd name="connsiteY1395" fmla="*/ 1895892 h 2455878"/>
                <a:gd name="connsiteX1396" fmla="*/ 1602027 w 1786319"/>
                <a:gd name="connsiteY1396" fmla="*/ 1896015 h 2455878"/>
                <a:gd name="connsiteX1397" fmla="*/ 1594295 w 1786319"/>
                <a:gd name="connsiteY1397" fmla="*/ 1876291 h 2455878"/>
                <a:gd name="connsiteX1398" fmla="*/ 1596120 w 1786319"/>
                <a:gd name="connsiteY1398" fmla="*/ 1866981 h 2455878"/>
                <a:gd name="connsiteX1399" fmla="*/ 1592016 w 1786319"/>
                <a:gd name="connsiteY1399" fmla="*/ 1869244 h 2455878"/>
                <a:gd name="connsiteX1400" fmla="*/ 1594256 w 1786319"/>
                <a:gd name="connsiteY1400" fmla="*/ 1817941 h 2455878"/>
                <a:gd name="connsiteX1401" fmla="*/ 1597929 w 1786319"/>
                <a:gd name="connsiteY1401" fmla="*/ 1815250 h 2455878"/>
                <a:gd name="connsiteX1402" fmla="*/ 1591286 w 1786319"/>
                <a:gd name="connsiteY1402" fmla="*/ 1814564 h 2455878"/>
                <a:gd name="connsiteX1403" fmla="*/ 1589979 w 1786319"/>
                <a:gd name="connsiteY1403" fmla="*/ 1812886 h 2455878"/>
                <a:gd name="connsiteX1404" fmla="*/ 1587856 w 1786319"/>
                <a:gd name="connsiteY1404" fmla="*/ 1813009 h 2455878"/>
                <a:gd name="connsiteX1405" fmla="*/ 1580124 w 1786319"/>
                <a:gd name="connsiteY1405" fmla="*/ 1793285 h 2455878"/>
                <a:gd name="connsiteX1406" fmla="*/ 1581950 w 1786319"/>
                <a:gd name="connsiteY1406" fmla="*/ 1783976 h 2455878"/>
                <a:gd name="connsiteX1407" fmla="*/ 1577846 w 1786319"/>
                <a:gd name="connsiteY1407" fmla="*/ 1786239 h 2455878"/>
                <a:gd name="connsiteX1408" fmla="*/ 1563754 w 1786319"/>
                <a:gd name="connsiteY1408" fmla="*/ 1780029 h 2455878"/>
                <a:gd name="connsiteX1409" fmla="*/ 1566614 w 1786319"/>
                <a:gd name="connsiteY1409" fmla="*/ 1760235 h 2455878"/>
                <a:gd name="connsiteX1410" fmla="*/ 1565489 w 1786319"/>
                <a:gd name="connsiteY1410" fmla="*/ 1760814 h 2455878"/>
                <a:gd name="connsiteX1411" fmla="*/ 1553436 w 1786319"/>
                <a:gd name="connsiteY1411" fmla="*/ 1757647 h 2455878"/>
                <a:gd name="connsiteX1412" fmla="*/ 1546080 w 1786319"/>
                <a:gd name="connsiteY1412" fmla="*/ 1753217 h 2455878"/>
                <a:gd name="connsiteX1413" fmla="*/ 1546738 w 1786319"/>
                <a:gd name="connsiteY1413" fmla="*/ 1757407 h 2455878"/>
                <a:gd name="connsiteX1414" fmla="*/ 1537100 w 1786319"/>
                <a:gd name="connsiteY1414" fmla="*/ 1767476 h 2455878"/>
                <a:gd name="connsiteX1415" fmla="*/ 1518413 w 1786319"/>
                <a:gd name="connsiteY1415" fmla="*/ 1757462 h 2455878"/>
                <a:gd name="connsiteX1416" fmla="*/ 1521330 w 1786319"/>
                <a:gd name="connsiteY1416" fmla="*/ 1774289 h 2455878"/>
                <a:gd name="connsiteX1417" fmla="*/ 1541084 w 1786319"/>
                <a:gd name="connsiteY1417" fmla="*/ 1782315 h 2455878"/>
                <a:gd name="connsiteX1418" fmla="*/ 1552187 w 1786319"/>
                <a:gd name="connsiteY1418" fmla="*/ 1825343 h 2455878"/>
                <a:gd name="connsiteX1419" fmla="*/ 1549289 w 1786319"/>
                <a:gd name="connsiteY1419" fmla="*/ 1823864 h 2455878"/>
                <a:gd name="connsiteX1420" fmla="*/ 1550765 w 1786319"/>
                <a:gd name="connsiteY1420" fmla="*/ 1830283 h 2455878"/>
                <a:gd name="connsiteX1421" fmla="*/ 1545842 w 1786319"/>
                <a:gd name="connsiteY1421" fmla="*/ 1844140 h 2455878"/>
                <a:gd name="connsiteX1422" fmla="*/ 1544366 w 1786319"/>
                <a:gd name="connsiteY1422" fmla="*/ 1844102 h 2455878"/>
                <a:gd name="connsiteX1423" fmla="*/ 1543498 w 1786319"/>
                <a:gd name="connsiteY1423" fmla="*/ 1845295 h 2455878"/>
                <a:gd name="connsiteX1424" fmla="*/ 1529510 w 1786319"/>
                <a:gd name="connsiteY1424" fmla="*/ 1840758 h 2455878"/>
                <a:gd name="connsiteX1425" fmla="*/ 1525319 w 1786319"/>
                <a:gd name="connsiteY1425" fmla="*/ 1835679 h 2455878"/>
                <a:gd name="connsiteX1426" fmla="*/ 1524726 w 1786319"/>
                <a:gd name="connsiteY1426" fmla="*/ 1838877 h 2455878"/>
                <a:gd name="connsiteX1427" fmla="*/ 1503073 w 1786319"/>
                <a:gd name="connsiteY1427" fmla="*/ 1830437 h 2455878"/>
                <a:gd name="connsiteX1428" fmla="*/ 1502592 w 1786319"/>
                <a:gd name="connsiteY1428" fmla="*/ 1828194 h 2455878"/>
                <a:gd name="connsiteX1429" fmla="*/ 1500433 w 1786319"/>
                <a:gd name="connsiteY1429" fmla="*/ 1830716 h 2455878"/>
                <a:gd name="connsiteX1430" fmla="*/ 1487801 w 1786319"/>
                <a:gd name="connsiteY1430" fmla="*/ 1824828 h 2455878"/>
                <a:gd name="connsiteX1431" fmla="*/ 1486894 w 1786319"/>
                <a:gd name="connsiteY1431" fmla="*/ 1820685 h 2455878"/>
                <a:gd name="connsiteX1432" fmla="*/ 1484161 w 1786319"/>
                <a:gd name="connsiteY1432" fmla="*/ 1824224 h 2455878"/>
                <a:gd name="connsiteX1433" fmla="*/ 1488196 w 1786319"/>
                <a:gd name="connsiteY1433" fmla="*/ 1829427 h 2455878"/>
                <a:gd name="connsiteX1434" fmla="*/ 1493709 w 1786319"/>
                <a:gd name="connsiteY1434" fmla="*/ 1828425 h 2455878"/>
                <a:gd name="connsiteX1435" fmla="*/ 1493975 w 1786319"/>
                <a:gd name="connsiteY1435" fmla="*/ 1828633 h 2455878"/>
                <a:gd name="connsiteX1436" fmla="*/ 1494758 w 1786319"/>
                <a:gd name="connsiteY1436" fmla="*/ 1841056 h 2455878"/>
                <a:gd name="connsiteX1437" fmla="*/ 1496900 w 1786319"/>
                <a:gd name="connsiteY1437" fmla="*/ 1847477 h 2455878"/>
                <a:gd name="connsiteX1438" fmla="*/ 1495466 w 1786319"/>
                <a:gd name="connsiteY1438" fmla="*/ 1852285 h 2455878"/>
                <a:gd name="connsiteX1439" fmla="*/ 1496266 w 1786319"/>
                <a:gd name="connsiteY1439" fmla="*/ 1864975 h 2455878"/>
                <a:gd name="connsiteX1440" fmla="*/ 1489039 w 1786319"/>
                <a:gd name="connsiteY1440" fmla="*/ 1881258 h 2455878"/>
                <a:gd name="connsiteX1441" fmla="*/ 1489465 w 1786319"/>
                <a:gd name="connsiteY1441" fmla="*/ 1882741 h 2455878"/>
                <a:gd name="connsiteX1442" fmla="*/ 1485155 w 1786319"/>
                <a:gd name="connsiteY1442" fmla="*/ 1891635 h 2455878"/>
                <a:gd name="connsiteX1443" fmla="*/ 1482893 w 1786319"/>
                <a:gd name="connsiteY1443" fmla="*/ 1892368 h 2455878"/>
                <a:gd name="connsiteX1444" fmla="*/ 1482211 w 1786319"/>
                <a:gd name="connsiteY1444" fmla="*/ 1894647 h 2455878"/>
                <a:gd name="connsiteX1445" fmla="*/ 1473418 w 1786319"/>
                <a:gd name="connsiteY1445" fmla="*/ 1899157 h 2455878"/>
                <a:gd name="connsiteX1446" fmla="*/ 1472591 w 1786319"/>
                <a:gd name="connsiteY1446" fmla="*/ 1898940 h 2455878"/>
                <a:gd name="connsiteX1447" fmla="*/ 1470666 w 1786319"/>
                <a:gd name="connsiteY1447" fmla="*/ 1900327 h 2455878"/>
                <a:gd name="connsiteX1448" fmla="*/ 1467141 w 1786319"/>
                <a:gd name="connsiteY1448" fmla="*/ 1897508 h 2455878"/>
                <a:gd name="connsiteX1449" fmla="*/ 1458521 w 1786319"/>
                <a:gd name="connsiteY1449" fmla="*/ 1895243 h 2455878"/>
                <a:gd name="connsiteX1450" fmla="*/ 1457274 w 1786319"/>
                <a:gd name="connsiteY1450" fmla="*/ 1894493 h 2455878"/>
                <a:gd name="connsiteX1451" fmla="*/ 1457250 w 1786319"/>
                <a:gd name="connsiteY1451" fmla="*/ 1894512 h 2455878"/>
                <a:gd name="connsiteX1452" fmla="*/ 1450131 w 1786319"/>
                <a:gd name="connsiteY1452" fmla="*/ 1895280 h 2455878"/>
                <a:gd name="connsiteX1453" fmla="*/ 1447335 w 1786319"/>
                <a:gd name="connsiteY1453" fmla="*/ 1903597 h 2455878"/>
                <a:gd name="connsiteX1454" fmla="*/ 1482649 w 1786319"/>
                <a:gd name="connsiteY1454" fmla="*/ 1924180 h 2455878"/>
                <a:gd name="connsiteX1455" fmla="*/ 1484729 w 1786319"/>
                <a:gd name="connsiteY1455" fmla="*/ 1961572 h 2455878"/>
                <a:gd name="connsiteX1456" fmla="*/ 1479532 w 1786319"/>
                <a:gd name="connsiteY1456" fmla="*/ 1960876 h 2455878"/>
                <a:gd name="connsiteX1457" fmla="*/ 1485212 w 1786319"/>
                <a:gd name="connsiteY1457" fmla="*/ 1969841 h 2455878"/>
                <a:gd name="connsiteX1458" fmla="*/ 1485153 w 1786319"/>
                <a:gd name="connsiteY1458" fmla="*/ 1993539 h 2455878"/>
                <a:gd name="connsiteX1459" fmla="*/ 1482891 w 1786319"/>
                <a:gd name="connsiteY1459" fmla="*/ 1994271 h 2455878"/>
                <a:gd name="connsiteX1460" fmla="*/ 1482209 w 1786319"/>
                <a:gd name="connsiteY1460" fmla="*/ 1996550 h 2455878"/>
                <a:gd name="connsiteX1461" fmla="*/ 1458519 w 1786319"/>
                <a:gd name="connsiteY1461" fmla="*/ 1997146 h 2455878"/>
                <a:gd name="connsiteX1462" fmla="*/ 1449427 w 1786319"/>
                <a:gd name="connsiteY1462" fmla="*/ 1991672 h 2455878"/>
                <a:gd name="connsiteX1463" fmla="*/ 1450241 w 1786319"/>
                <a:gd name="connsiteY1463" fmla="*/ 1996851 h 2455878"/>
                <a:gd name="connsiteX1464" fmla="*/ 1412812 w 1786319"/>
                <a:gd name="connsiteY1464" fmla="*/ 1995621 h 2455878"/>
                <a:gd name="connsiteX1465" fmla="*/ 1408251 w 1786319"/>
                <a:gd name="connsiteY1465" fmla="*/ 1988189 h 2455878"/>
                <a:gd name="connsiteX1466" fmla="*/ 1406529 w 1786319"/>
                <a:gd name="connsiteY1466" fmla="*/ 1997686 h 2455878"/>
                <a:gd name="connsiteX1467" fmla="*/ 1372095 w 1786319"/>
                <a:gd name="connsiteY1467" fmla="*/ 2012405 h 2455878"/>
                <a:gd name="connsiteX1468" fmla="*/ 1370974 w 1786319"/>
                <a:gd name="connsiteY1468" fmla="*/ 2007283 h 2455878"/>
                <a:gd name="connsiteX1469" fmla="*/ 1364488 w 1786319"/>
                <a:gd name="connsiteY1469" fmla="*/ 2015683 h 2455878"/>
                <a:gd name="connsiteX1470" fmla="*/ 1342194 w 1786319"/>
                <a:gd name="connsiteY1470" fmla="*/ 2023717 h 2455878"/>
                <a:gd name="connsiteX1471" fmla="*/ 1340733 w 1786319"/>
                <a:gd name="connsiteY1471" fmla="*/ 2021841 h 2455878"/>
                <a:gd name="connsiteX1472" fmla="*/ 1338358 w 1786319"/>
                <a:gd name="connsiteY1472" fmla="*/ 2021978 h 2455878"/>
                <a:gd name="connsiteX1473" fmla="*/ 1329711 w 1786319"/>
                <a:gd name="connsiteY1473" fmla="*/ 1999916 h 2455878"/>
                <a:gd name="connsiteX1474" fmla="*/ 1331752 w 1786319"/>
                <a:gd name="connsiteY1474" fmla="*/ 1989501 h 2455878"/>
                <a:gd name="connsiteX1475" fmla="*/ 1327161 w 1786319"/>
                <a:gd name="connsiteY1475" fmla="*/ 1992034 h 2455878"/>
                <a:gd name="connsiteX1476" fmla="*/ 1326081 w 1786319"/>
                <a:gd name="connsiteY1476" fmla="*/ 1938994 h 2455878"/>
                <a:gd name="connsiteX1477" fmla="*/ 1329133 w 1786319"/>
                <a:gd name="connsiteY1477" fmla="*/ 1935921 h 2455878"/>
                <a:gd name="connsiteX1478" fmla="*/ 1324077 w 1786319"/>
                <a:gd name="connsiteY1478" fmla="*/ 1935400 h 2455878"/>
                <a:gd name="connsiteX1479" fmla="*/ 1322616 w 1786319"/>
                <a:gd name="connsiteY1479" fmla="*/ 1933523 h 2455878"/>
                <a:gd name="connsiteX1480" fmla="*/ 1320242 w 1786319"/>
                <a:gd name="connsiteY1480" fmla="*/ 1933661 h 2455878"/>
                <a:gd name="connsiteX1481" fmla="*/ 1311594 w 1786319"/>
                <a:gd name="connsiteY1481" fmla="*/ 1911599 h 2455878"/>
                <a:gd name="connsiteX1482" fmla="*/ 1313635 w 1786319"/>
                <a:gd name="connsiteY1482" fmla="*/ 1901185 h 2455878"/>
                <a:gd name="connsiteX1483" fmla="*/ 1309044 w 1786319"/>
                <a:gd name="connsiteY1483" fmla="*/ 1903716 h 2455878"/>
                <a:gd name="connsiteX1484" fmla="*/ 1324692 w 1786319"/>
                <a:gd name="connsiteY1484" fmla="*/ 1833839 h 2455878"/>
                <a:gd name="connsiteX1485" fmla="*/ 1345966 w 1786319"/>
                <a:gd name="connsiteY1485" fmla="*/ 1820858 h 2455878"/>
                <a:gd name="connsiteX1486" fmla="*/ 1344643 w 1786319"/>
                <a:gd name="connsiteY1486" fmla="*/ 1820935 h 2455878"/>
                <a:gd name="connsiteX1487" fmla="*/ 1338126 w 1786319"/>
                <a:gd name="connsiteY1487" fmla="*/ 1813127 h 2455878"/>
                <a:gd name="connsiteX1488" fmla="*/ 1337005 w 1786319"/>
                <a:gd name="connsiteY1488" fmla="*/ 1808006 h 2455878"/>
                <a:gd name="connsiteX1489" fmla="*/ 1330518 w 1786319"/>
                <a:gd name="connsiteY1489" fmla="*/ 1816404 h 2455878"/>
                <a:gd name="connsiteX1490" fmla="*/ 1308225 w 1786319"/>
                <a:gd name="connsiteY1490" fmla="*/ 1824439 h 2455878"/>
                <a:gd name="connsiteX1491" fmla="*/ 1306764 w 1786319"/>
                <a:gd name="connsiteY1491" fmla="*/ 1822563 h 2455878"/>
                <a:gd name="connsiteX1492" fmla="*/ 1304389 w 1786319"/>
                <a:gd name="connsiteY1492" fmla="*/ 1822700 h 2455878"/>
                <a:gd name="connsiteX1493" fmla="*/ 1295740 w 1786319"/>
                <a:gd name="connsiteY1493" fmla="*/ 1800638 h 2455878"/>
                <a:gd name="connsiteX1494" fmla="*/ 1297782 w 1786319"/>
                <a:gd name="connsiteY1494" fmla="*/ 1790224 h 2455878"/>
                <a:gd name="connsiteX1495" fmla="*/ 1293192 w 1786319"/>
                <a:gd name="connsiteY1495" fmla="*/ 1792756 h 2455878"/>
                <a:gd name="connsiteX1496" fmla="*/ 1292111 w 1786319"/>
                <a:gd name="connsiteY1496" fmla="*/ 1739717 h 2455878"/>
                <a:gd name="connsiteX1497" fmla="*/ 1299454 w 1786319"/>
                <a:gd name="connsiteY1497" fmla="*/ 1732325 h 2455878"/>
                <a:gd name="connsiteX1498" fmla="*/ 1292374 w 1786319"/>
                <a:gd name="connsiteY1498" fmla="*/ 1731595 h 2455878"/>
                <a:gd name="connsiteX1499" fmla="*/ 1290913 w 1786319"/>
                <a:gd name="connsiteY1499" fmla="*/ 1729718 h 2455878"/>
                <a:gd name="connsiteX1500" fmla="*/ 1288539 w 1786319"/>
                <a:gd name="connsiteY1500" fmla="*/ 1729856 h 2455878"/>
                <a:gd name="connsiteX1501" fmla="*/ 1279891 w 1786319"/>
                <a:gd name="connsiteY1501" fmla="*/ 1707794 h 2455878"/>
                <a:gd name="connsiteX1502" fmla="*/ 1281932 w 1786319"/>
                <a:gd name="connsiteY1502" fmla="*/ 1697379 h 2455878"/>
                <a:gd name="connsiteX1503" fmla="*/ 1277341 w 1786319"/>
                <a:gd name="connsiteY1503" fmla="*/ 1699911 h 2455878"/>
                <a:gd name="connsiteX1504" fmla="*/ 1265720 w 1786319"/>
                <a:gd name="connsiteY1504" fmla="*/ 1664313 h 2455878"/>
                <a:gd name="connsiteX1505" fmla="*/ 1275612 w 1786319"/>
                <a:gd name="connsiteY1505" fmla="*/ 1647946 h 2455878"/>
                <a:gd name="connsiteX1506" fmla="*/ 1274257 w 1786319"/>
                <a:gd name="connsiteY1506" fmla="*/ 1647806 h 2455878"/>
                <a:gd name="connsiteX1507" fmla="*/ 1272797 w 1786319"/>
                <a:gd name="connsiteY1507" fmla="*/ 1645930 h 2455878"/>
                <a:gd name="connsiteX1508" fmla="*/ 1270422 w 1786319"/>
                <a:gd name="connsiteY1508" fmla="*/ 1646068 h 2455878"/>
                <a:gd name="connsiteX1509" fmla="*/ 1261774 w 1786319"/>
                <a:gd name="connsiteY1509" fmla="*/ 1624005 h 2455878"/>
                <a:gd name="connsiteX1510" fmla="*/ 1263816 w 1786319"/>
                <a:gd name="connsiteY1510" fmla="*/ 1613591 h 2455878"/>
                <a:gd name="connsiteX1511" fmla="*/ 1259225 w 1786319"/>
                <a:gd name="connsiteY1511" fmla="*/ 1616123 h 2455878"/>
                <a:gd name="connsiteX1512" fmla="*/ 1274872 w 1786319"/>
                <a:gd name="connsiteY1512" fmla="*/ 1546245 h 2455878"/>
                <a:gd name="connsiteX1513" fmla="*/ 1277706 w 1786319"/>
                <a:gd name="connsiteY1513" fmla="*/ 1544516 h 2455878"/>
                <a:gd name="connsiteX1514" fmla="*/ 1276983 w 1786319"/>
                <a:gd name="connsiteY1514" fmla="*/ 1543649 h 2455878"/>
                <a:gd name="connsiteX1515" fmla="*/ 1275863 w 1786319"/>
                <a:gd name="connsiteY1515" fmla="*/ 1538528 h 2455878"/>
                <a:gd name="connsiteX1516" fmla="*/ 1269375 w 1786319"/>
                <a:gd name="connsiteY1516" fmla="*/ 1546926 h 2455878"/>
                <a:gd name="connsiteX1517" fmla="*/ 1247082 w 1786319"/>
                <a:gd name="connsiteY1517" fmla="*/ 1554961 h 2455878"/>
                <a:gd name="connsiteX1518" fmla="*/ 1245621 w 1786319"/>
                <a:gd name="connsiteY1518" fmla="*/ 1553084 h 2455878"/>
                <a:gd name="connsiteX1519" fmla="*/ 1243247 w 1786319"/>
                <a:gd name="connsiteY1519" fmla="*/ 1553222 h 2455878"/>
                <a:gd name="connsiteX1520" fmla="*/ 1234598 w 1786319"/>
                <a:gd name="connsiteY1520" fmla="*/ 1531160 h 2455878"/>
                <a:gd name="connsiteX1521" fmla="*/ 1236640 w 1786319"/>
                <a:gd name="connsiteY1521" fmla="*/ 1520745 h 2455878"/>
                <a:gd name="connsiteX1522" fmla="*/ 1232049 w 1786319"/>
                <a:gd name="connsiteY1522" fmla="*/ 1523277 h 2455878"/>
                <a:gd name="connsiteX1523" fmla="*/ 1216287 w 1786319"/>
                <a:gd name="connsiteY1523" fmla="*/ 1516330 h 2455878"/>
                <a:gd name="connsiteX1524" fmla="*/ 1217788 w 1786319"/>
                <a:gd name="connsiteY1524" fmla="*/ 1505944 h 2455878"/>
                <a:gd name="connsiteX1525" fmla="*/ 1213488 w 1786319"/>
                <a:gd name="connsiteY1525" fmla="*/ 1510251 h 2455878"/>
                <a:gd name="connsiteX1526" fmla="*/ 1209284 w 1786319"/>
                <a:gd name="connsiteY1526" fmla="*/ 1509689 h 2455878"/>
                <a:gd name="connsiteX1527" fmla="*/ 1213880 w 1786319"/>
                <a:gd name="connsiteY1527" fmla="*/ 1516942 h 2455878"/>
                <a:gd name="connsiteX1528" fmla="*/ 1213833 w 1786319"/>
                <a:gd name="connsiteY1528" fmla="*/ 1536115 h 2455878"/>
                <a:gd name="connsiteX1529" fmla="*/ 1212002 w 1786319"/>
                <a:gd name="connsiteY1529" fmla="*/ 1536708 h 2455878"/>
                <a:gd name="connsiteX1530" fmla="*/ 1211451 w 1786319"/>
                <a:gd name="connsiteY1530" fmla="*/ 1538552 h 2455878"/>
                <a:gd name="connsiteX1531" fmla="*/ 1192283 w 1786319"/>
                <a:gd name="connsiteY1531" fmla="*/ 1539035 h 2455878"/>
                <a:gd name="connsiteX1532" fmla="*/ 1184927 w 1786319"/>
                <a:gd name="connsiteY1532" fmla="*/ 1534605 h 2455878"/>
                <a:gd name="connsiteX1533" fmla="*/ 1185585 w 1786319"/>
                <a:gd name="connsiteY1533" fmla="*/ 1538795 h 2455878"/>
                <a:gd name="connsiteX1534" fmla="*/ 1183909 w 1786319"/>
                <a:gd name="connsiteY1534" fmla="*/ 1540547 h 2455878"/>
                <a:gd name="connsiteX1535" fmla="*/ 1192180 w 1786319"/>
                <a:gd name="connsiteY1535" fmla="*/ 1540936 h 2455878"/>
                <a:gd name="connsiteX1536" fmla="*/ 1224481 w 1786319"/>
                <a:gd name="connsiteY1536" fmla="*/ 1589036 h 2455878"/>
                <a:gd name="connsiteX1537" fmla="*/ 1220278 w 1786319"/>
                <a:gd name="connsiteY1537" fmla="*/ 1588473 h 2455878"/>
                <a:gd name="connsiteX1538" fmla="*/ 1224873 w 1786319"/>
                <a:gd name="connsiteY1538" fmla="*/ 1595727 h 2455878"/>
                <a:gd name="connsiteX1539" fmla="*/ 1224825 w 1786319"/>
                <a:gd name="connsiteY1539" fmla="*/ 1614900 h 2455878"/>
                <a:gd name="connsiteX1540" fmla="*/ 1222994 w 1786319"/>
                <a:gd name="connsiteY1540" fmla="*/ 1615493 h 2455878"/>
                <a:gd name="connsiteX1541" fmla="*/ 1222443 w 1786319"/>
                <a:gd name="connsiteY1541" fmla="*/ 1617337 h 2455878"/>
                <a:gd name="connsiteX1542" fmla="*/ 1203276 w 1786319"/>
                <a:gd name="connsiteY1542" fmla="*/ 1617820 h 2455878"/>
                <a:gd name="connsiteX1543" fmla="*/ 1195921 w 1786319"/>
                <a:gd name="connsiteY1543" fmla="*/ 1613390 h 2455878"/>
                <a:gd name="connsiteX1544" fmla="*/ 1196578 w 1786319"/>
                <a:gd name="connsiteY1544" fmla="*/ 1617581 h 2455878"/>
                <a:gd name="connsiteX1545" fmla="*/ 1188189 w 1786319"/>
                <a:gd name="connsiteY1545" fmla="*/ 1626344 h 2455878"/>
                <a:gd name="connsiteX1546" fmla="*/ 1203174 w 1786319"/>
                <a:gd name="connsiteY1546" fmla="*/ 1627050 h 2455878"/>
                <a:gd name="connsiteX1547" fmla="*/ 1235476 w 1786319"/>
                <a:gd name="connsiteY1547" fmla="*/ 1675149 h 2455878"/>
                <a:gd name="connsiteX1548" fmla="*/ 1231272 w 1786319"/>
                <a:gd name="connsiteY1548" fmla="*/ 1674587 h 2455878"/>
                <a:gd name="connsiteX1549" fmla="*/ 1235867 w 1786319"/>
                <a:gd name="connsiteY1549" fmla="*/ 1681841 h 2455878"/>
                <a:gd name="connsiteX1550" fmla="*/ 1235819 w 1786319"/>
                <a:gd name="connsiteY1550" fmla="*/ 1701013 h 2455878"/>
                <a:gd name="connsiteX1551" fmla="*/ 1233988 w 1786319"/>
                <a:gd name="connsiteY1551" fmla="*/ 1701606 h 2455878"/>
                <a:gd name="connsiteX1552" fmla="*/ 1233437 w 1786319"/>
                <a:gd name="connsiteY1552" fmla="*/ 1703450 h 2455878"/>
                <a:gd name="connsiteX1553" fmla="*/ 1214270 w 1786319"/>
                <a:gd name="connsiteY1553" fmla="*/ 1703933 h 2455878"/>
                <a:gd name="connsiteX1554" fmla="*/ 1206914 w 1786319"/>
                <a:gd name="connsiteY1554" fmla="*/ 1699504 h 2455878"/>
                <a:gd name="connsiteX1555" fmla="*/ 1207571 w 1786319"/>
                <a:gd name="connsiteY1555" fmla="*/ 1703694 h 2455878"/>
                <a:gd name="connsiteX1556" fmla="*/ 1202066 w 1786319"/>
                <a:gd name="connsiteY1556" fmla="*/ 1709446 h 2455878"/>
                <a:gd name="connsiteX1557" fmla="*/ 1203173 w 1786319"/>
                <a:gd name="connsiteY1557" fmla="*/ 1709498 h 2455878"/>
                <a:gd name="connsiteX1558" fmla="*/ 1235474 w 1786319"/>
                <a:gd name="connsiteY1558" fmla="*/ 1757598 h 2455878"/>
                <a:gd name="connsiteX1559" fmla="*/ 1231271 w 1786319"/>
                <a:gd name="connsiteY1559" fmla="*/ 1757035 h 2455878"/>
                <a:gd name="connsiteX1560" fmla="*/ 1235866 w 1786319"/>
                <a:gd name="connsiteY1560" fmla="*/ 1764289 h 2455878"/>
                <a:gd name="connsiteX1561" fmla="*/ 1235818 w 1786319"/>
                <a:gd name="connsiteY1561" fmla="*/ 1783461 h 2455878"/>
                <a:gd name="connsiteX1562" fmla="*/ 1233987 w 1786319"/>
                <a:gd name="connsiteY1562" fmla="*/ 1784055 h 2455878"/>
                <a:gd name="connsiteX1563" fmla="*/ 1233436 w 1786319"/>
                <a:gd name="connsiteY1563" fmla="*/ 1785898 h 2455878"/>
                <a:gd name="connsiteX1564" fmla="*/ 1214269 w 1786319"/>
                <a:gd name="connsiteY1564" fmla="*/ 1786382 h 2455878"/>
                <a:gd name="connsiteX1565" fmla="*/ 1206914 w 1786319"/>
                <a:gd name="connsiteY1565" fmla="*/ 1781952 h 2455878"/>
                <a:gd name="connsiteX1566" fmla="*/ 1207571 w 1786319"/>
                <a:gd name="connsiteY1566" fmla="*/ 1786143 h 2455878"/>
                <a:gd name="connsiteX1567" fmla="*/ 1177288 w 1786319"/>
                <a:gd name="connsiteY1567" fmla="*/ 1785147 h 2455878"/>
                <a:gd name="connsiteX1568" fmla="*/ 1173597 w 1786319"/>
                <a:gd name="connsiteY1568" fmla="*/ 1779134 h 2455878"/>
                <a:gd name="connsiteX1569" fmla="*/ 1172204 w 1786319"/>
                <a:gd name="connsiteY1569" fmla="*/ 1786818 h 2455878"/>
                <a:gd name="connsiteX1570" fmla="*/ 1144344 w 1786319"/>
                <a:gd name="connsiteY1570" fmla="*/ 1798727 h 2455878"/>
                <a:gd name="connsiteX1571" fmla="*/ 1143438 w 1786319"/>
                <a:gd name="connsiteY1571" fmla="*/ 1794583 h 2455878"/>
                <a:gd name="connsiteX1572" fmla="*/ 1138189 w 1786319"/>
                <a:gd name="connsiteY1572" fmla="*/ 1801379 h 2455878"/>
                <a:gd name="connsiteX1573" fmla="*/ 1120151 w 1786319"/>
                <a:gd name="connsiteY1573" fmla="*/ 1807879 h 2455878"/>
                <a:gd name="connsiteX1574" fmla="*/ 1118969 w 1786319"/>
                <a:gd name="connsiteY1574" fmla="*/ 1806361 h 2455878"/>
                <a:gd name="connsiteX1575" fmla="*/ 1117048 w 1786319"/>
                <a:gd name="connsiteY1575" fmla="*/ 1806472 h 2455878"/>
                <a:gd name="connsiteX1576" fmla="*/ 1110051 w 1786319"/>
                <a:gd name="connsiteY1576" fmla="*/ 1788622 h 2455878"/>
                <a:gd name="connsiteX1577" fmla="*/ 1111702 w 1786319"/>
                <a:gd name="connsiteY1577" fmla="*/ 1780196 h 2455878"/>
                <a:gd name="connsiteX1578" fmla="*/ 1107989 w 1786319"/>
                <a:gd name="connsiteY1578" fmla="*/ 1782245 h 2455878"/>
                <a:gd name="connsiteX1579" fmla="*/ 1098586 w 1786319"/>
                <a:gd name="connsiteY1579" fmla="*/ 1753442 h 2455878"/>
                <a:gd name="connsiteX1580" fmla="*/ 1114789 w 1786319"/>
                <a:gd name="connsiteY1580" fmla="*/ 1733073 h 2455878"/>
                <a:gd name="connsiteX1581" fmla="*/ 1105493 w 1786319"/>
                <a:gd name="connsiteY1581" fmla="*/ 1736423 h 2455878"/>
                <a:gd name="connsiteX1582" fmla="*/ 1104311 w 1786319"/>
                <a:gd name="connsiteY1582" fmla="*/ 1734904 h 2455878"/>
                <a:gd name="connsiteX1583" fmla="*/ 1102390 w 1786319"/>
                <a:gd name="connsiteY1583" fmla="*/ 1735016 h 2455878"/>
                <a:gd name="connsiteX1584" fmla="*/ 1095393 w 1786319"/>
                <a:gd name="connsiteY1584" fmla="*/ 1717166 h 2455878"/>
                <a:gd name="connsiteX1585" fmla="*/ 1097044 w 1786319"/>
                <a:gd name="connsiteY1585" fmla="*/ 1708739 h 2455878"/>
                <a:gd name="connsiteX1586" fmla="*/ 1093331 w 1786319"/>
                <a:gd name="connsiteY1586" fmla="*/ 1710788 h 2455878"/>
                <a:gd name="connsiteX1587" fmla="*/ 1149375 w 1786319"/>
                <a:gd name="connsiteY1587" fmla="*/ 1634972 h 2455878"/>
                <a:gd name="connsiteX1588" fmla="*/ 1149776 w 1786319"/>
                <a:gd name="connsiteY1588" fmla="*/ 1635153 h 2455878"/>
                <a:gd name="connsiteX1589" fmla="*/ 1154569 w 1786319"/>
                <a:gd name="connsiteY1589" fmla="*/ 1646103 h 2455878"/>
                <a:gd name="connsiteX1590" fmla="*/ 1155441 w 1786319"/>
                <a:gd name="connsiteY1590" fmla="*/ 1625130 h 2455878"/>
                <a:gd name="connsiteX1591" fmla="*/ 1155749 w 1786319"/>
                <a:gd name="connsiteY1591" fmla="*/ 1624816 h 2455878"/>
                <a:gd name="connsiteX1592" fmla="*/ 1184150 w 1786319"/>
                <a:gd name="connsiteY1592" fmla="*/ 1626154 h 2455878"/>
                <a:gd name="connsiteX1593" fmla="*/ 1166294 w 1786319"/>
                <a:gd name="connsiteY1593" fmla="*/ 1616585 h 2455878"/>
                <a:gd name="connsiteX1594" fmla="*/ 1150898 w 1786319"/>
                <a:gd name="connsiteY1594" fmla="*/ 1591497 h 2455878"/>
                <a:gd name="connsiteX1595" fmla="*/ 1144720 w 1786319"/>
                <a:gd name="connsiteY1595" fmla="*/ 1625585 h 2455878"/>
                <a:gd name="connsiteX1596" fmla="*/ 1116860 w 1786319"/>
                <a:gd name="connsiteY1596" fmla="*/ 1637494 h 2455878"/>
                <a:gd name="connsiteX1597" fmla="*/ 1115954 w 1786319"/>
                <a:gd name="connsiteY1597" fmla="*/ 1633350 h 2455878"/>
                <a:gd name="connsiteX1598" fmla="*/ 1110704 w 1786319"/>
                <a:gd name="connsiteY1598" fmla="*/ 1640145 h 2455878"/>
                <a:gd name="connsiteX1599" fmla="*/ 1092667 w 1786319"/>
                <a:gd name="connsiteY1599" fmla="*/ 1646646 h 2455878"/>
                <a:gd name="connsiteX1600" fmla="*/ 1091485 w 1786319"/>
                <a:gd name="connsiteY1600" fmla="*/ 1645127 h 2455878"/>
                <a:gd name="connsiteX1601" fmla="*/ 1089564 w 1786319"/>
                <a:gd name="connsiteY1601" fmla="*/ 1645239 h 2455878"/>
                <a:gd name="connsiteX1602" fmla="*/ 1082566 w 1786319"/>
                <a:gd name="connsiteY1602" fmla="*/ 1627389 h 2455878"/>
                <a:gd name="connsiteX1603" fmla="*/ 1084218 w 1786319"/>
                <a:gd name="connsiteY1603" fmla="*/ 1618962 h 2455878"/>
                <a:gd name="connsiteX1604" fmla="*/ 1080504 w 1786319"/>
                <a:gd name="connsiteY1604" fmla="*/ 1621012 h 2455878"/>
                <a:gd name="connsiteX1605" fmla="*/ 1071101 w 1786319"/>
                <a:gd name="connsiteY1605" fmla="*/ 1592209 h 2455878"/>
                <a:gd name="connsiteX1606" fmla="*/ 1090653 w 1786319"/>
                <a:gd name="connsiteY1606" fmla="*/ 1567630 h 2455878"/>
                <a:gd name="connsiteX1607" fmla="*/ 1079843 w 1786319"/>
                <a:gd name="connsiteY1607" fmla="*/ 1571526 h 2455878"/>
                <a:gd name="connsiteX1608" fmla="*/ 1078661 w 1786319"/>
                <a:gd name="connsiteY1608" fmla="*/ 1570008 h 2455878"/>
                <a:gd name="connsiteX1609" fmla="*/ 1076739 w 1786319"/>
                <a:gd name="connsiteY1609" fmla="*/ 1570119 h 2455878"/>
                <a:gd name="connsiteX1610" fmla="*/ 1069742 w 1786319"/>
                <a:gd name="connsiteY1610" fmla="*/ 1552268 h 2455878"/>
                <a:gd name="connsiteX1611" fmla="*/ 1071394 w 1786319"/>
                <a:gd name="connsiteY1611" fmla="*/ 1543843 h 2455878"/>
                <a:gd name="connsiteX1612" fmla="*/ 1067680 w 1786319"/>
                <a:gd name="connsiteY1612" fmla="*/ 1545891 h 2455878"/>
                <a:gd name="connsiteX1613" fmla="*/ 1058277 w 1786319"/>
                <a:gd name="connsiteY1613" fmla="*/ 1517089 h 2455878"/>
                <a:gd name="connsiteX1614" fmla="*/ 1070394 w 1786319"/>
                <a:gd name="connsiteY1614" fmla="*/ 1501857 h 2455878"/>
                <a:gd name="connsiteX1615" fmla="*/ 1065185 w 1786319"/>
                <a:gd name="connsiteY1615" fmla="*/ 1503734 h 2455878"/>
                <a:gd name="connsiteX1616" fmla="*/ 1064003 w 1786319"/>
                <a:gd name="connsiteY1616" fmla="*/ 1502216 h 2455878"/>
                <a:gd name="connsiteX1617" fmla="*/ 1062081 w 1786319"/>
                <a:gd name="connsiteY1617" fmla="*/ 1502327 h 2455878"/>
                <a:gd name="connsiteX1618" fmla="*/ 1055084 w 1786319"/>
                <a:gd name="connsiteY1618" fmla="*/ 1484477 h 2455878"/>
                <a:gd name="connsiteX1619" fmla="*/ 1056736 w 1786319"/>
                <a:gd name="connsiteY1619" fmla="*/ 1476051 h 2455878"/>
                <a:gd name="connsiteX1620" fmla="*/ 1053022 w 1786319"/>
                <a:gd name="connsiteY1620" fmla="*/ 1478099 h 2455878"/>
                <a:gd name="connsiteX1621" fmla="*/ 1065681 w 1786319"/>
                <a:gd name="connsiteY1621" fmla="*/ 1421563 h 2455878"/>
                <a:gd name="connsiteX1622" fmla="*/ 1068863 w 1786319"/>
                <a:gd name="connsiteY1622" fmla="*/ 1420148 h 2455878"/>
                <a:gd name="connsiteX1623" fmla="*/ 1067391 w 1786319"/>
                <a:gd name="connsiteY1623" fmla="*/ 1419462 h 2455878"/>
                <a:gd name="connsiteX1624" fmla="*/ 1066484 w 1786319"/>
                <a:gd name="connsiteY1624" fmla="*/ 1415318 h 2455878"/>
                <a:gd name="connsiteX1625" fmla="*/ 1061235 w 1786319"/>
                <a:gd name="connsiteY1625" fmla="*/ 1422114 h 2455878"/>
                <a:gd name="connsiteX1626" fmla="*/ 1043198 w 1786319"/>
                <a:gd name="connsiteY1626" fmla="*/ 1428614 h 2455878"/>
                <a:gd name="connsiteX1627" fmla="*/ 1042016 w 1786319"/>
                <a:gd name="connsiteY1627" fmla="*/ 1427096 h 2455878"/>
                <a:gd name="connsiteX1628" fmla="*/ 1040094 w 1786319"/>
                <a:gd name="connsiteY1628" fmla="*/ 1427207 h 2455878"/>
                <a:gd name="connsiteX1629" fmla="*/ 1033097 w 1786319"/>
                <a:gd name="connsiteY1629" fmla="*/ 1409357 h 2455878"/>
                <a:gd name="connsiteX1630" fmla="*/ 1034749 w 1786319"/>
                <a:gd name="connsiteY1630" fmla="*/ 1400931 h 2455878"/>
                <a:gd name="connsiteX1631" fmla="*/ 1031035 w 1786319"/>
                <a:gd name="connsiteY1631" fmla="*/ 1402980 h 2455878"/>
                <a:gd name="connsiteX1632" fmla="*/ 1043694 w 1786319"/>
                <a:gd name="connsiteY1632" fmla="*/ 1346442 h 2455878"/>
                <a:gd name="connsiteX1633" fmla="*/ 1051039 w 1786319"/>
                <a:gd name="connsiteY1633" fmla="*/ 1343180 h 2455878"/>
                <a:gd name="connsiteX1634" fmla="*/ 1041741 w 1786319"/>
                <a:gd name="connsiteY1634" fmla="*/ 1338845 h 2455878"/>
                <a:gd name="connsiteX1635" fmla="*/ 1040834 w 1786319"/>
                <a:gd name="connsiteY1635" fmla="*/ 1334702 h 2455878"/>
                <a:gd name="connsiteX1636" fmla="*/ 1035585 w 1786319"/>
                <a:gd name="connsiteY1636" fmla="*/ 1341497 h 2455878"/>
                <a:gd name="connsiteX1637" fmla="*/ 1017547 w 1786319"/>
                <a:gd name="connsiteY1637" fmla="*/ 1347998 h 2455878"/>
                <a:gd name="connsiteX1638" fmla="*/ 1016365 w 1786319"/>
                <a:gd name="connsiteY1638" fmla="*/ 1346479 h 2455878"/>
                <a:gd name="connsiteX1639" fmla="*/ 1014444 w 1786319"/>
                <a:gd name="connsiteY1639" fmla="*/ 1346590 h 2455878"/>
                <a:gd name="connsiteX1640" fmla="*/ 1007447 w 1786319"/>
                <a:gd name="connsiteY1640" fmla="*/ 1328740 h 2455878"/>
                <a:gd name="connsiteX1641" fmla="*/ 1009098 w 1786319"/>
                <a:gd name="connsiteY1641" fmla="*/ 1320314 h 2455878"/>
                <a:gd name="connsiteX1642" fmla="*/ 1005385 w 1786319"/>
                <a:gd name="connsiteY1642" fmla="*/ 1322363 h 2455878"/>
                <a:gd name="connsiteX1643" fmla="*/ 1061429 w 1786319"/>
                <a:gd name="connsiteY1643" fmla="*/ 1246546 h 2455878"/>
                <a:gd name="connsiteX1644" fmla="*/ 1061830 w 1786319"/>
                <a:gd name="connsiteY1644" fmla="*/ 1246728 h 2455878"/>
                <a:gd name="connsiteX1645" fmla="*/ 1069600 w 1786319"/>
                <a:gd name="connsiteY1645" fmla="*/ 1326936 h 2455878"/>
                <a:gd name="connsiteX1646" fmla="*/ 1058563 w 1786319"/>
                <a:gd name="connsiteY1646" fmla="*/ 1339835 h 2455878"/>
                <a:gd name="connsiteX1647" fmla="*/ 1087080 w 1786319"/>
                <a:gd name="connsiteY1647" fmla="*/ 1327164 h 2455878"/>
                <a:gd name="connsiteX1648" fmla="*/ 1087481 w 1786319"/>
                <a:gd name="connsiteY1648" fmla="*/ 1327345 h 2455878"/>
                <a:gd name="connsiteX1649" fmla="*/ 1091547 w 1786319"/>
                <a:gd name="connsiteY1649" fmla="*/ 1336635 h 2455878"/>
                <a:gd name="connsiteX1650" fmla="*/ 1090246 w 1786319"/>
                <a:gd name="connsiteY1650" fmla="*/ 1330196 h 2455878"/>
                <a:gd name="connsiteX1651" fmla="*/ 1091314 w 1786319"/>
                <a:gd name="connsiteY1651" fmla="*/ 1304495 h 2455878"/>
                <a:gd name="connsiteX1652" fmla="*/ 1091622 w 1786319"/>
                <a:gd name="connsiteY1652" fmla="*/ 1304180 h 2455878"/>
                <a:gd name="connsiteX1653" fmla="*/ 1106468 w 1786319"/>
                <a:gd name="connsiteY1653" fmla="*/ 1304879 h 2455878"/>
                <a:gd name="connsiteX1654" fmla="*/ 1086851 w 1786319"/>
                <a:gd name="connsiteY1654" fmla="*/ 1285453 h 2455878"/>
                <a:gd name="connsiteX1655" fmla="*/ 1072383 w 1786319"/>
                <a:gd name="connsiteY1655" fmla="*/ 1240234 h 2455878"/>
                <a:gd name="connsiteX1656" fmla="*/ 1072607 w 1786319"/>
                <a:gd name="connsiteY1656" fmla="*/ 1239854 h 2455878"/>
                <a:gd name="connsiteX1657" fmla="*/ 1099706 w 1786319"/>
                <a:gd name="connsiteY1657" fmla="*/ 1234564 h 2455878"/>
                <a:gd name="connsiteX1658" fmla="*/ 1088216 w 1786319"/>
                <a:gd name="connsiteY1658" fmla="*/ 1231605 h 2455878"/>
                <a:gd name="connsiteX1659" fmla="*/ 1048564 w 1786319"/>
                <a:gd name="connsiteY1659" fmla="*/ 1161448 h 2455878"/>
                <a:gd name="connsiteX1660" fmla="*/ 1048789 w 1786319"/>
                <a:gd name="connsiteY1660" fmla="*/ 1161069 h 2455878"/>
                <a:gd name="connsiteX1661" fmla="*/ 1095386 w 1786319"/>
                <a:gd name="connsiteY1661" fmla="*/ 1151971 h 2455878"/>
                <a:gd name="connsiteX1662" fmla="*/ 1105253 w 1786319"/>
                <a:gd name="connsiteY1662" fmla="*/ 1154319 h 2455878"/>
                <a:gd name="connsiteX1663" fmla="*/ 1110495 w 1786319"/>
                <a:gd name="connsiteY1663" fmla="*/ 1145645 h 2455878"/>
                <a:gd name="connsiteX1664" fmla="*/ 1180844 w 1786319"/>
                <a:gd name="connsiteY1664" fmla="*/ 1104978 h 2455878"/>
                <a:gd name="connsiteX1665" fmla="*/ 1181340 w 1786319"/>
                <a:gd name="connsiteY1665" fmla="*/ 1105203 h 2455878"/>
                <a:gd name="connsiteX1666" fmla="*/ 1156508 w 1786319"/>
                <a:gd name="connsiteY1666" fmla="*/ 1219056 h 2455878"/>
                <a:gd name="connsiteX1667" fmla="*/ 1155388 w 1786319"/>
                <a:gd name="connsiteY1667" fmla="*/ 1213935 h 2455878"/>
                <a:gd name="connsiteX1668" fmla="*/ 1148901 w 1786319"/>
                <a:gd name="connsiteY1668" fmla="*/ 1222333 h 2455878"/>
                <a:gd name="connsiteX1669" fmla="*/ 1126608 w 1786319"/>
                <a:gd name="connsiteY1669" fmla="*/ 1230368 h 2455878"/>
                <a:gd name="connsiteX1670" fmla="*/ 1125146 w 1786319"/>
                <a:gd name="connsiteY1670" fmla="*/ 1228491 h 2455878"/>
                <a:gd name="connsiteX1671" fmla="*/ 1122773 w 1786319"/>
                <a:gd name="connsiteY1671" fmla="*/ 1228629 h 2455878"/>
                <a:gd name="connsiteX1672" fmla="*/ 1116980 w 1786319"/>
                <a:gd name="connsiteY1672" fmla="*/ 1223250 h 2455878"/>
                <a:gd name="connsiteX1673" fmla="*/ 1117868 w 1786319"/>
                <a:gd name="connsiteY1673" fmla="*/ 1225376 h 2455878"/>
                <a:gd name="connsiteX1674" fmla="*/ 1117382 w 1786319"/>
                <a:gd name="connsiteY1674" fmla="*/ 1231113 h 2455878"/>
                <a:gd name="connsiteX1675" fmla="*/ 1119205 w 1786319"/>
                <a:gd name="connsiteY1675" fmla="*/ 1230757 h 2455878"/>
                <a:gd name="connsiteX1676" fmla="*/ 1146166 w 1786319"/>
                <a:gd name="connsiteY1676" fmla="*/ 1237172 h 2455878"/>
                <a:gd name="connsiteX1677" fmla="*/ 1158987 w 1786319"/>
                <a:gd name="connsiteY1677" fmla="*/ 1245950 h 2455878"/>
                <a:gd name="connsiteX1678" fmla="*/ 1168473 w 1786319"/>
                <a:gd name="connsiteY1678" fmla="*/ 1236401 h 2455878"/>
                <a:gd name="connsiteX1679" fmla="*/ 1222095 w 1786319"/>
                <a:gd name="connsiteY1679" fmla="*/ 1212573 h 2455878"/>
                <a:gd name="connsiteX1680" fmla="*/ 1222591 w 1786319"/>
                <a:gd name="connsiteY1680" fmla="*/ 1212798 h 2455878"/>
                <a:gd name="connsiteX1681" fmla="*/ 1197760 w 1786319"/>
                <a:gd name="connsiteY1681" fmla="*/ 1326651 h 2455878"/>
                <a:gd name="connsiteX1682" fmla="*/ 1196640 w 1786319"/>
                <a:gd name="connsiteY1682" fmla="*/ 1321529 h 2455878"/>
                <a:gd name="connsiteX1683" fmla="*/ 1190152 w 1786319"/>
                <a:gd name="connsiteY1683" fmla="*/ 1329928 h 2455878"/>
                <a:gd name="connsiteX1684" fmla="*/ 1177902 w 1786319"/>
                <a:gd name="connsiteY1684" fmla="*/ 1338824 h 2455878"/>
                <a:gd name="connsiteX1685" fmla="*/ 1181196 w 1786319"/>
                <a:gd name="connsiteY1685" fmla="*/ 1344650 h 2455878"/>
                <a:gd name="connsiteX1686" fmla="*/ 1171349 w 1786319"/>
                <a:gd name="connsiteY1686" fmla="*/ 1354514 h 2455878"/>
                <a:gd name="connsiteX1687" fmla="*/ 1167144 w 1786319"/>
                <a:gd name="connsiteY1687" fmla="*/ 1353950 h 2455878"/>
                <a:gd name="connsiteX1688" fmla="*/ 1171740 w 1786319"/>
                <a:gd name="connsiteY1688" fmla="*/ 1361204 h 2455878"/>
                <a:gd name="connsiteX1689" fmla="*/ 1171692 w 1786319"/>
                <a:gd name="connsiteY1689" fmla="*/ 1380378 h 2455878"/>
                <a:gd name="connsiteX1690" fmla="*/ 1169862 w 1786319"/>
                <a:gd name="connsiteY1690" fmla="*/ 1380971 h 2455878"/>
                <a:gd name="connsiteX1691" fmla="*/ 1169311 w 1786319"/>
                <a:gd name="connsiteY1691" fmla="*/ 1382814 h 2455878"/>
                <a:gd name="connsiteX1692" fmla="*/ 1150143 w 1786319"/>
                <a:gd name="connsiteY1692" fmla="*/ 1383297 h 2455878"/>
                <a:gd name="connsiteX1693" fmla="*/ 1142787 w 1786319"/>
                <a:gd name="connsiteY1693" fmla="*/ 1378867 h 2455878"/>
                <a:gd name="connsiteX1694" fmla="*/ 1143445 w 1786319"/>
                <a:gd name="connsiteY1694" fmla="*/ 1383058 h 2455878"/>
                <a:gd name="connsiteX1695" fmla="*/ 1113161 w 1786319"/>
                <a:gd name="connsiteY1695" fmla="*/ 1382063 h 2455878"/>
                <a:gd name="connsiteX1696" fmla="*/ 1099274 w 1786319"/>
                <a:gd name="connsiteY1696" fmla="*/ 1359434 h 2455878"/>
                <a:gd name="connsiteX1697" fmla="*/ 1101572 w 1786319"/>
                <a:gd name="connsiteY1697" fmla="*/ 1372682 h 2455878"/>
                <a:gd name="connsiteX1698" fmla="*/ 1095251 w 1786319"/>
                <a:gd name="connsiteY1698" fmla="*/ 1407554 h 2455878"/>
                <a:gd name="connsiteX1699" fmla="*/ 1094051 w 1786319"/>
                <a:gd name="connsiteY1699" fmla="*/ 1408955 h 2455878"/>
                <a:gd name="connsiteX1700" fmla="*/ 1109066 w 1786319"/>
                <a:gd name="connsiteY1700" fmla="*/ 1402283 h 2455878"/>
                <a:gd name="connsiteX1701" fmla="*/ 1109468 w 1786319"/>
                <a:gd name="connsiteY1701" fmla="*/ 1402465 h 2455878"/>
                <a:gd name="connsiteX1702" fmla="*/ 1123558 w 1786319"/>
                <a:gd name="connsiteY1702" fmla="*/ 1447802 h 2455878"/>
                <a:gd name="connsiteX1703" fmla="*/ 1119152 w 1786319"/>
                <a:gd name="connsiteY1703" fmla="*/ 1472106 h 2455878"/>
                <a:gd name="connsiteX1704" fmla="*/ 1123725 w 1786319"/>
                <a:gd name="connsiteY1704" fmla="*/ 1470075 h 2455878"/>
                <a:gd name="connsiteX1705" fmla="*/ 1124126 w 1786319"/>
                <a:gd name="connsiteY1705" fmla="*/ 1470257 h 2455878"/>
                <a:gd name="connsiteX1706" fmla="*/ 1133584 w 1786319"/>
                <a:gd name="connsiteY1706" fmla="*/ 1491863 h 2455878"/>
                <a:gd name="connsiteX1707" fmla="*/ 1132386 w 1786319"/>
                <a:gd name="connsiteY1707" fmla="*/ 1485933 h 2455878"/>
                <a:gd name="connsiteX1708" fmla="*/ 1133454 w 1786319"/>
                <a:gd name="connsiteY1708" fmla="*/ 1460232 h 2455878"/>
                <a:gd name="connsiteX1709" fmla="*/ 1133763 w 1786319"/>
                <a:gd name="connsiteY1709" fmla="*/ 1459917 h 2455878"/>
                <a:gd name="connsiteX1710" fmla="*/ 1211807 w 1786319"/>
                <a:gd name="connsiteY1710" fmla="*/ 1479998 h 2455878"/>
                <a:gd name="connsiteX1711" fmla="*/ 1219557 w 1786319"/>
                <a:gd name="connsiteY1711" fmla="*/ 1493704 h 2455878"/>
                <a:gd name="connsiteX1712" fmla="*/ 1220427 w 1786319"/>
                <a:gd name="connsiteY1712" fmla="*/ 1487679 h 2455878"/>
                <a:gd name="connsiteX1713" fmla="*/ 1247696 w 1786319"/>
                <a:gd name="connsiteY1713" fmla="*/ 1453400 h 2455878"/>
                <a:gd name="connsiteX1714" fmla="*/ 1251288 w 1786319"/>
                <a:gd name="connsiteY1714" fmla="*/ 1451208 h 2455878"/>
                <a:gd name="connsiteX1715" fmla="*/ 1245280 w 1786319"/>
                <a:gd name="connsiteY1715" fmla="*/ 1444011 h 2455878"/>
                <a:gd name="connsiteX1716" fmla="*/ 1244159 w 1786319"/>
                <a:gd name="connsiteY1716" fmla="*/ 1438889 h 2455878"/>
                <a:gd name="connsiteX1717" fmla="*/ 1237672 w 1786319"/>
                <a:gd name="connsiteY1717" fmla="*/ 1447288 h 2455878"/>
                <a:gd name="connsiteX1718" fmla="*/ 1215379 w 1786319"/>
                <a:gd name="connsiteY1718" fmla="*/ 1455323 h 2455878"/>
                <a:gd name="connsiteX1719" fmla="*/ 1213918 w 1786319"/>
                <a:gd name="connsiteY1719" fmla="*/ 1453446 h 2455878"/>
                <a:gd name="connsiteX1720" fmla="*/ 1211544 w 1786319"/>
                <a:gd name="connsiteY1720" fmla="*/ 1453583 h 2455878"/>
                <a:gd name="connsiteX1721" fmla="*/ 1202895 w 1786319"/>
                <a:gd name="connsiteY1721" fmla="*/ 1431521 h 2455878"/>
                <a:gd name="connsiteX1722" fmla="*/ 1204937 w 1786319"/>
                <a:gd name="connsiteY1722" fmla="*/ 1421107 h 2455878"/>
                <a:gd name="connsiteX1723" fmla="*/ 1200347 w 1786319"/>
                <a:gd name="connsiteY1723" fmla="*/ 1423639 h 2455878"/>
                <a:gd name="connsiteX1724" fmla="*/ 1269615 w 1786319"/>
                <a:gd name="connsiteY1724" fmla="*/ 1329933 h 2455878"/>
                <a:gd name="connsiteX1725" fmla="*/ 1270111 w 1786319"/>
                <a:gd name="connsiteY1725" fmla="*/ 1330158 h 2455878"/>
                <a:gd name="connsiteX1726" fmla="*/ 1279714 w 1786319"/>
                <a:gd name="connsiteY1726" fmla="*/ 1429292 h 2455878"/>
                <a:gd name="connsiteX1727" fmla="*/ 1271350 w 1786319"/>
                <a:gd name="connsiteY1727" fmla="*/ 1439067 h 2455878"/>
                <a:gd name="connsiteX1728" fmla="*/ 1301318 w 1786319"/>
                <a:gd name="connsiteY1728" fmla="*/ 1429571 h 2455878"/>
                <a:gd name="connsiteX1729" fmla="*/ 1301814 w 1786319"/>
                <a:gd name="connsiteY1729" fmla="*/ 1429796 h 2455878"/>
                <a:gd name="connsiteX1730" fmla="*/ 1306840 w 1786319"/>
                <a:gd name="connsiteY1730" fmla="*/ 1441276 h 2455878"/>
                <a:gd name="connsiteX1731" fmla="*/ 1305232 w 1786319"/>
                <a:gd name="connsiteY1731" fmla="*/ 1433320 h 2455878"/>
                <a:gd name="connsiteX1732" fmla="*/ 1306551 w 1786319"/>
                <a:gd name="connsiteY1732" fmla="*/ 1401555 h 2455878"/>
                <a:gd name="connsiteX1733" fmla="*/ 1306931 w 1786319"/>
                <a:gd name="connsiteY1733" fmla="*/ 1401165 h 2455878"/>
                <a:gd name="connsiteX1734" fmla="*/ 1325283 w 1786319"/>
                <a:gd name="connsiteY1734" fmla="*/ 1402030 h 2455878"/>
                <a:gd name="connsiteX1735" fmla="*/ 1301036 w 1786319"/>
                <a:gd name="connsiteY1735" fmla="*/ 1378019 h 2455878"/>
                <a:gd name="connsiteX1736" fmla="*/ 1283154 w 1786319"/>
                <a:gd name="connsiteY1736" fmla="*/ 1322131 h 2455878"/>
                <a:gd name="connsiteX1737" fmla="*/ 1283431 w 1786319"/>
                <a:gd name="connsiteY1737" fmla="*/ 1321662 h 2455878"/>
                <a:gd name="connsiteX1738" fmla="*/ 1309972 w 1786319"/>
                <a:gd name="connsiteY1738" fmla="*/ 1313332 h 2455878"/>
                <a:gd name="connsiteX1739" fmla="*/ 1302723 w 1786319"/>
                <a:gd name="connsiteY1739" fmla="*/ 1311465 h 2455878"/>
                <a:gd name="connsiteX1740" fmla="*/ 1253715 w 1786319"/>
                <a:gd name="connsiteY1740" fmla="*/ 1224755 h 2455878"/>
                <a:gd name="connsiteX1741" fmla="*/ 1253992 w 1786319"/>
                <a:gd name="connsiteY1741" fmla="*/ 1224285 h 2455878"/>
                <a:gd name="connsiteX1742" fmla="*/ 1366684 w 1786319"/>
                <a:gd name="connsiteY1742" fmla="*/ 1235880 h 2455878"/>
                <a:gd name="connsiteX1743" fmla="*/ 1368234 w 1786319"/>
                <a:gd name="connsiteY1743" fmla="*/ 1238343 h 2455878"/>
                <a:gd name="connsiteX1744" fmla="*/ 1369734 w 1786319"/>
                <a:gd name="connsiteY1744" fmla="*/ 1227965 h 2455878"/>
                <a:gd name="connsiteX1745" fmla="*/ 1364935 w 1786319"/>
                <a:gd name="connsiteY1745" fmla="*/ 1215725 h 2455878"/>
                <a:gd name="connsiteX1746" fmla="*/ 1366588 w 1786319"/>
                <a:gd name="connsiteY1746" fmla="*/ 1207299 h 2455878"/>
                <a:gd name="connsiteX1747" fmla="*/ 1362873 w 1786319"/>
                <a:gd name="connsiteY1747" fmla="*/ 1209348 h 2455878"/>
                <a:gd name="connsiteX1748" fmla="*/ 1349618 w 1786319"/>
                <a:gd name="connsiteY1748" fmla="*/ 1193518 h 2455878"/>
                <a:gd name="connsiteX1749" fmla="*/ 1356065 w 1786319"/>
                <a:gd name="connsiteY1749" fmla="*/ 1176364 h 2455878"/>
                <a:gd name="connsiteX1750" fmla="*/ 1354370 w 1786319"/>
                <a:gd name="connsiteY1750" fmla="*/ 1175239 h 2455878"/>
                <a:gd name="connsiteX1751" fmla="*/ 1350909 w 1786319"/>
                <a:gd name="connsiteY1751" fmla="*/ 1161912 h 2455878"/>
                <a:gd name="connsiteX1752" fmla="*/ 1351163 w 1786319"/>
                <a:gd name="connsiteY1752" fmla="*/ 1153724 h 2455878"/>
                <a:gd name="connsiteX1753" fmla="*/ 1349386 w 1786319"/>
                <a:gd name="connsiteY1753" fmla="*/ 1154365 h 2455878"/>
                <a:gd name="connsiteX1754" fmla="*/ 1349141 w 1786319"/>
                <a:gd name="connsiteY1754" fmla="*/ 1154050 h 2455878"/>
                <a:gd name="connsiteX1755" fmla="*/ 1347519 w 1786319"/>
                <a:gd name="connsiteY1755" fmla="*/ 1155326 h 2455878"/>
                <a:gd name="connsiteX1756" fmla="*/ 1332608 w 1786319"/>
                <a:gd name="connsiteY1756" fmla="*/ 1151479 h 2455878"/>
                <a:gd name="connsiteX1757" fmla="*/ 1332155 w 1786319"/>
                <a:gd name="connsiteY1757" fmla="*/ 1127778 h 2455878"/>
                <a:gd name="connsiteX1758" fmla="*/ 1326250 w 1786319"/>
                <a:gd name="connsiteY1758" fmla="*/ 1126670 h 2455878"/>
                <a:gd name="connsiteX1759" fmla="*/ 1335015 w 1786319"/>
                <a:gd name="connsiteY1759" fmla="*/ 1087587 h 2455878"/>
                <a:gd name="connsiteX1760" fmla="*/ 1338752 w 1786319"/>
                <a:gd name="connsiteY1760" fmla="*/ 1083718 h 2455878"/>
                <a:gd name="connsiteX1761" fmla="*/ 1334757 w 1786319"/>
                <a:gd name="connsiteY1761" fmla="*/ 1081759 h 2455878"/>
                <a:gd name="connsiteX1762" fmla="*/ 1331977 w 1786319"/>
                <a:gd name="connsiteY1762" fmla="*/ 1077986 h 2455878"/>
                <a:gd name="connsiteX1763" fmla="*/ 1329738 w 1786319"/>
                <a:gd name="connsiteY1763" fmla="*/ 1087206 h 2455878"/>
                <a:gd name="connsiteX1764" fmla="*/ 1314462 w 1786319"/>
                <a:gd name="connsiteY1764" fmla="*/ 1101885 h 2455878"/>
                <a:gd name="connsiteX1765" fmla="*/ 1312586 w 1786319"/>
                <a:gd name="connsiteY1765" fmla="*/ 1100886 h 2455878"/>
                <a:gd name="connsiteX1766" fmla="*/ 1310697 w 1786319"/>
                <a:gd name="connsiteY1766" fmla="*/ 1101862 h 2455878"/>
                <a:gd name="connsiteX1767" fmla="*/ 1295601 w 1786319"/>
                <a:gd name="connsiteY1767" fmla="*/ 1086998 h 2455878"/>
                <a:gd name="connsiteX1768" fmla="*/ 1293476 w 1786319"/>
                <a:gd name="connsiteY1768" fmla="*/ 1077751 h 2455878"/>
                <a:gd name="connsiteX1769" fmla="*/ 1290649 w 1786319"/>
                <a:gd name="connsiteY1769" fmla="*/ 1081491 h 2455878"/>
                <a:gd name="connsiteX1770" fmla="*/ 1291834 w 1786319"/>
                <a:gd name="connsiteY1770" fmla="*/ 998630 h 2455878"/>
                <a:gd name="connsiteX1771" fmla="*/ 1300646 w 1786319"/>
                <a:gd name="connsiteY1771" fmla="*/ 990801 h 2455878"/>
                <a:gd name="connsiteX1772" fmla="*/ 1306551 w 1786319"/>
                <a:gd name="connsiteY1772" fmla="*/ 983378 h 2455878"/>
                <a:gd name="connsiteX1773" fmla="*/ 1293633 w 1786319"/>
                <a:gd name="connsiteY1773" fmla="*/ 966566 h 2455878"/>
                <a:gd name="connsiteX1774" fmla="*/ 1292542 w 1786319"/>
                <a:gd name="connsiteY1774" fmla="*/ 966959 h 2455878"/>
                <a:gd name="connsiteX1775" fmla="*/ 1291442 w 1786319"/>
                <a:gd name="connsiteY1775" fmla="*/ 970666 h 2455878"/>
                <a:gd name="connsiteX1776" fmla="*/ 1284208 w 1786319"/>
                <a:gd name="connsiteY1776" fmla="*/ 974413 h 2455878"/>
                <a:gd name="connsiteX1777" fmla="*/ 1278976 w 1786319"/>
                <a:gd name="connsiteY1777" fmla="*/ 971848 h 2455878"/>
                <a:gd name="connsiteX1778" fmla="*/ 1277562 w 1786319"/>
                <a:gd name="connsiteY1778" fmla="*/ 972357 h 2455878"/>
                <a:gd name="connsiteX1779" fmla="*/ 1276380 w 1786319"/>
                <a:gd name="connsiteY1779" fmla="*/ 970839 h 2455878"/>
                <a:gd name="connsiteX1780" fmla="*/ 1274459 w 1786319"/>
                <a:gd name="connsiteY1780" fmla="*/ 970950 h 2455878"/>
                <a:gd name="connsiteX1781" fmla="*/ 1273075 w 1786319"/>
                <a:gd name="connsiteY1781" fmla="*/ 967418 h 2455878"/>
                <a:gd name="connsiteX1782" fmla="*/ 1271026 w 1786319"/>
                <a:gd name="connsiteY1782" fmla="*/ 975857 h 2455878"/>
                <a:gd name="connsiteX1783" fmla="*/ 1255750 w 1786319"/>
                <a:gd name="connsiteY1783" fmla="*/ 990536 h 2455878"/>
                <a:gd name="connsiteX1784" fmla="*/ 1253873 w 1786319"/>
                <a:gd name="connsiteY1784" fmla="*/ 989537 h 2455878"/>
                <a:gd name="connsiteX1785" fmla="*/ 1251984 w 1786319"/>
                <a:gd name="connsiteY1785" fmla="*/ 990513 h 2455878"/>
                <a:gd name="connsiteX1786" fmla="*/ 1236888 w 1786319"/>
                <a:gd name="connsiteY1786" fmla="*/ 975649 h 2455878"/>
                <a:gd name="connsiteX1787" fmla="*/ 1234763 w 1786319"/>
                <a:gd name="connsiteY1787" fmla="*/ 966402 h 2455878"/>
                <a:gd name="connsiteX1788" fmla="*/ 1231937 w 1786319"/>
                <a:gd name="connsiteY1788" fmla="*/ 970142 h 2455878"/>
                <a:gd name="connsiteX1789" fmla="*/ 1225893 w 1786319"/>
                <a:gd name="connsiteY1789" fmla="*/ 971581 h 2455878"/>
                <a:gd name="connsiteX1790" fmla="*/ 1238125 w 1786319"/>
                <a:gd name="connsiteY1790" fmla="*/ 979795 h 2455878"/>
                <a:gd name="connsiteX1791" fmla="*/ 1237823 w 1786319"/>
                <a:gd name="connsiteY1791" fmla="*/ 1017243 h 2455878"/>
                <a:gd name="connsiteX1792" fmla="*/ 1232681 w 1786319"/>
                <a:gd name="connsiteY1792" fmla="*/ 1016218 h 2455878"/>
                <a:gd name="connsiteX1793" fmla="*/ 1237780 w 1786319"/>
                <a:gd name="connsiteY1793" fmla="*/ 1025526 h 2455878"/>
                <a:gd name="connsiteX1794" fmla="*/ 1236214 w 1786319"/>
                <a:gd name="connsiteY1794" fmla="*/ 1049172 h 2455878"/>
                <a:gd name="connsiteX1795" fmla="*/ 1233910 w 1786319"/>
                <a:gd name="connsiteY1795" fmla="*/ 1049759 h 2455878"/>
                <a:gd name="connsiteX1796" fmla="*/ 1233085 w 1786319"/>
                <a:gd name="connsiteY1796" fmla="*/ 1051990 h 2455878"/>
                <a:gd name="connsiteX1797" fmla="*/ 1209405 w 1786319"/>
                <a:gd name="connsiteY1797" fmla="*/ 1051080 h 2455878"/>
                <a:gd name="connsiteX1798" fmla="*/ 1200680 w 1786319"/>
                <a:gd name="connsiteY1798" fmla="*/ 1045038 h 2455878"/>
                <a:gd name="connsiteX1799" fmla="*/ 1201162 w 1786319"/>
                <a:gd name="connsiteY1799" fmla="*/ 1050258 h 2455878"/>
                <a:gd name="connsiteX1800" fmla="*/ 1163887 w 1786319"/>
                <a:gd name="connsiteY1800" fmla="*/ 1046652 h 2455878"/>
                <a:gd name="connsiteX1801" fmla="*/ 1145917 w 1786319"/>
                <a:gd name="connsiteY1801" fmla="*/ 1012700 h 2455878"/>
                <a:gd name="connsiteX1802" fmla="*/ 1135661 w 1786319"/>
                <a:gd name="connsiteY1802" fmla="*/ 1009543 h 2455878"/>
                <a:gd name="connsiteX1803" fmla="*/ 1106005 w 1786319"/>
                <a:gd name="connsiteY1803" fmla="*/ 977306 h 2455878"/>
                <a:gd name="connsiteX1804" fmla="*/ 1101828 w 1786319"/>
                <a:gd name="connsiteY1804" fmla="*/ 967223 h 2455878"/>
                <a:gd name="connsiteX1805" fmla="*/ 1098949 w 1786319"/>
                <a:gd name="connsiteY1805" fmla="*/ 986934 h 2455878"/>
                <a:gd name="connsiteX1806" fmla="*/ 1067351 w 1786319"/>
                <a:gd name="connsiteY1806" fmla="*/ 1007034 h 2455878"/>
                <a:gd name="connsiteX1807" fmla="*/ 1065417 w 1786319"/>
                <a:gd name="connsiteY1807" fmla="*/ 1002162 h 2455878"/>
                <a:gd name="connsiteX1808" fmla="*/ 1060374 w 1786319"/>
                <a:gd name="connsiteY1808" fmla="*/ 1011501 h 2455878"/>
                <a:gd name="connsiteX1809" fmla="*/ 1039676 w 1786319"/>
                <a:gd name="connsiteY1809" fmla="*/ 1023038 h 2455878"/>
                <a:gd name="connsiteX1810" fmla="*/ 1037930 w 1786319"/>
                <a:gd name="connsiteY1810" fmla="*/ 1021423 h 2455878"/>
                <a:gd name="connsiteX1811" fmla="*/ 1035609 w 1786319"/>
                <a:gd name="connsiteY1811" fmla="*/ 1021943 h 2455878"/>
                <a:gd name="connsiteX1812" fmla="*/ 1032527 w 1786319"/>
                <a:gd name="connsiteY1812" fmla="*/ 1019898 h 2455878"/>
                <a:gd name="connsiteX1813" fmla="*/ 1031873 w 1786319"/>
                <a:gd name="connsiteY1813" fmla="*/ 1021666 h 2455878"/>
                <a:gd name="connsiteX1814" fmla="*/ 1012714 w 1786319"/>
                <a:gd name="connsiteY1814" fmla="*/ 1020930 h 2455878"/>
                <a:gd name="connsiteX1815" fmla="*/ 1005654 w 1786319"/>
                <a:gd name="connsiteY1815" fmla="*/ 1016042 h 2455878"/>
                <a:gd name="connsiteX1816" fmla="*/ 1006044 w 1786319"/>
                <a:gd name="connsiteY1816" fmla="*/ 1020265 h 2455878"/>
                <a:gd name="connsiteX1817" fmla="*/ 975886 w 1786319"/>
                <a:gd name="connsiteY1817" fmla="*/ 1017347 h 2455878"/>
                <a:gd name="connsiteX1818" fmla="*/ 961346 w 1786319"/>
                <a:gd name="connsiteY1818" fmla="*/ 989877 h 2455878"/>
                <a:gd name="connsiteX1819" fmla="*/ 953048 w 1786319"/>
                <a:gd name="connsiteY1819" fmla="*/ 987323 h 2455878"/>
                <a:gd name="connsiteX1820" fmla="*/ 929054 w 1786319"/>
                <a:gd name="connsiteY1820" fmla="*/ 961240 h 2455878"/>
                <a:gd name="connsiteX1821" fmla="*/ 923801 w 1786319"/>
                <a:gd name="connsiteY1821" fmla="*/ 941738 h 2455878"/>
                <a:gd name="connsiteX1822" fmla="*/ 923345 w 1786319"/>
                <a:gd name="connsiteY1822" fmla="*/ 969031 h 2455878"/>
                <a:gd name="connsiteX1823" fmla="*/ 897779 w 1786319"/>
                <a:gd name="connsiteY1823" fmla="*/ 985293 h 2455878"/>
                <a:gd name="connsiteX1824" fmla="*/ 896214 w 1786319"/>
                <a:gd name="connsiteY1824" fmla="*/ 981351 h 2455878"/>
                <a:gd name="connsiteX1825" fmla="*/ 892134 w 1786319"/>
                <a:gd name="connsiteY1825" fmla="*/ 988907 h 2455878"/>
                <a:gd name="connsiteX1826" fmla="*/ 875387 w 1786319"/>
                <a:gd name="connsiteY1826" fmla="*/ 998242 h 2455878"/>
                <a:gd name="connsiteX1827" fmla="*/ 873975 w 1786319"/>
                <a:gd name="connsiteY1827" fmla="*/ 996936 h 2455878"/>
                <a:gd name="connsiteX1828" fmla="*/ 872097 w 1786319"/>
                <a:gd name="connsiteY1828" fmla="*/ 997356 h 2455878"/>
                <a:gd name="connsiteX1829" fmla="*/ 862301 w 1786319"/>
                <a:gd name="connsiteY1829" fmla="*/ 980874 h 2455878"/>
                <a:gd name="connsiteX1830" fmla="*/ 862568 w 1786319"/>
                <a:gd name="connsiteY1830" fmla="*/ 972291 h 2455878"/>
                <a:gd name="connsiteX1831" fmla="*/ 859235 w 1786319"/>
                <a:gd name="connsiteY1831" fmla="*/ 974914 h 2455878"/>
                <a:gd name="connsiteX1832" fmla="*/ 902266 w 1786319"/>
                <a:gd name="connsiteY1832" fmla="*/ 891021 h 2455878"/>
                <a:gd name="connsiteX1833" fmla="*/ 902692 w 1786319"/>
                <a:gd name="connsiteY1833" fmla="*/ 891137 h 2455878"/>
                <a:gd name="connsiteX1834" fmla="*/ 916687 w 1786319"/>
                <a:gd name="connsiteY1834" fmla="*/ 912719 h 2455878"/>
                <a:gd name="connsiteX1835" fmla="*/ 917463 w 1786319"/>
                <a:gd name="connsiteY1835" fmla="*/ 914954 h 2455878"/>
                <a:gd name="connsiteX1836" fmla="*/ 939031 w 1786319"/>
                <a:gd name="connsiteY1836" fmla="*/ 911777 h 2455878"/>
                <a:gd name="connsiteX1837" fmla="*/ 938874 w 1786319"/>
                <a:gd name="connsiteY1837" fmla="*/ 911693 h 2455878"/>
                <a:gd name="connsiteX1838" fmla="*/ 938660 w 1786319"/>
                <a:gd name="connsiteY1838" fmla="*/ 910936 h 2455878"/>
                <a:gd name="connsiteX1839" fmla="*/ 922865 w 1786319"/>
                <a:gd name="connsiteY1839" fmla="*/ 902007 h 2455878"/>
                <a:gd name="connsiteX1840" fmla="*/ 905235 w 1786319"/>
                <a:gd name="connsiteY1840" fmla="*/ 880624 h 2455878"/>
                <a:gd name="connsiteX1841" fmla="*/ 902240 w 1786319"/>
                <a:gd name="connsiteY1841" fmla="*/ 869503 h 2455878"/>
                <a:gd name="connsiteX1842" fmla="*/ 898263 w 1786319"/>
                <a:gd name="connsiteY1842" fmla="*/ 882917 h 2455878"/>
                <a:gd name="connsiteX1843" fmla="*/ 884328 w 1786319"/>
                <a:gd name="connsiteY1843" fmla="*/ 882685 h 2455878"/>
                <a:gd name="connsiteX1844" fmla="*/ 881811 w 1786319"/>
                <a:gd name="connsiteY1844" fmla="*/ 879270 h 2455878"/>
                <a:gd name="connsiteX1845" fmla="*/ 879786 w 1786319"/>
                <a:gd name="connsiteY1845" fmla="*/ 887615 h 2455878"/>
                <a:gd name="connsiteX1846" fmla="*/ 865961 w 1786319"/>
                <a:gd name="connsiteY1846" fmla="*/ 900899 h 2455878"/>
                <a:gd name="connsiteX1847" fmla="*/ 864262 w 1786319"/>
                <a:gd name="connsiteY1847" fmla="*/ 899994 h 2455878"/>
                <a:gd name="connsiteX1848" fmla="*/ 864144 w 1786319"/>
                <a:gd name="connsiteY1848" fmla="*/ 900056 h 2455878"/>
                <a:gd name="connsiteX1849" fmla="*/ 861619 w 1786319"/>
                <a:gd name="connsiteY1849" fmla="*/ 908568 h 2455878"/>
                <a:gd name="connsiteX1850" fmla="*/ 847684 w 1786319"/>
                <a:gd name="connsiteY1850" fmla="*/ 908337 h 2455878"/>
                <a:gd name="connsiteX1851" fmla="*/ 845168 w 1786319"/>
                <a:gd name="connsiteY1851" fmla="*/ 904922 h 2455878"/>
                <a:gd name="connsiteX1852" fmla="*/ 843143 w 1786319"/>
                <a:gd name="connsiteY1852" fmla="*/ 913266 h 2455878"/>
                <a:gd name="connsiteX1853" fmla="*/ 829317 w 1786319"/>
                <a:gd name="connsiteY1853" fmla="*/ 926550 h 2455878"/>
                <a:gd name="connsiteX1854" fmla="*/ 827620 w 1786319"/>
                <a:gd name="connsiteY1854" fmla="*/ 925645 h 2455878"/>
                <a:gd name="connsiteX1855" fmla="*/ 825910 w 1786319"/>
                <a:gd name="connsiteY1855" fmla="*/ 926529 h 2455878"/>
                <a:gd name="connsiteX1856" fmla="*/ 812248 w 1786319"/>
                <a:gd name="connsiteY1856" fmla="*/ 913077 h 2455878"/>
                <a:gd name="connsiteX1857" fmla="*/ 810324 w 1786319"/>
                <a:gd name="connsiteY1857" fmla="*/ 904709 h 2455878"/>
                <a:gd name="connsiteX1858" fmla="*/ 807767 w 1786319"/>
                <a:gd name="connsiteY1858" fmla="*/ 908093 h 2455878"/>
                <a:gd name="connsiteX1859" fmla="*/ 808839 w 1786319"/>
                <a:gd name="connsiteY1859" fmla="*/ 833104 h 2455878"/>
                <a:gd name="connsiteX1860" fmla="*/ 823056 w 1786319"/>
                <a:gd name="connsiteY1860" fmla="*/ 820472 h 2455878"/>
                <a:gd name="connsiteX1861" fmla="*/ 809746 w 1786319"/>
                <a:gd name="connsiteY1861" fmla="*/ 803146 h 2455878"/>
                <a:gd name="connsiteX1862" fmla="*/ 806980 w 1786319"/>
                <a:gd name="connsiteY1862" fmla="*/ 809228 h 2455878"/>
                <a:gd name="connsiteX1863" fmla="*/ 794549 w 1786319"/>
                <a:gd name="connsiteY1863" fmla="*/ 807565 h 2455878"/>
                <a:gd name="connsiteX1864" fmla="*/ 792033 w 1786319"/>
                <a:gd name="connsiteY1864" fmla="*/ 804150 h 2455878"/>
                <a:gd name="connsiteX1865" fmla="*/ 790007 w 1786319"/>
                <a:gd name="connsiteY1865" fmla="*/ 812494 h 2455878"/>
                <a:gd name="connsiteX1866" fmla="*/ 776182 w 1786319"/>
                <a:gd name="connsiteY1866" fmla="*/ 825778 h 2455878"/>
                <a:gd name="connsiteX1867" fmla="*/ 774484 w 1786319"/>
                <a:gd name="connsiteY1867" fmla="*/ 824874 h 2455878"/>
                <a:gd name="connsiteX1868" fmla="*/ 772775 w 1786319"/>
                <a:gd name="connsiteY1868" fmla="*/ 825757 h 2455878"/>
                <a:gd name="connsiteX1869" fmla="*/ 759113 w 1786319"/>
                <a:gd name="connsiteY1869" fmla="*/ 812305 h 2455878"/>
                <a:gd name="connsiteX1870" fmla="*/ 757189 w 1786319"/>
                <a:gd name="connsiteY1870" fmla="*/ 803937 h 2455878"/>
                <a:gd name="connsiteX1871" fmla="*/ 754632 w 1786319"/>
                <a:gd name="connsiteY1871" fmla="*/ 807321 h 2455878"/>
                <a:gd name="connsiteX1872" fmla="*/ 742181 w 1786319"/>
                <a:gd name="connsiteY1872" fmla="*/ 808832 h 2455878"/>
                <a:gd name="connsiteX1873" fmla="*/ 734849 w 1786319"/>
                <a:gd name="connsiteY1873" fmla="*/ 792168 h 2455878"/>
                <a:gd name="connsiteX1874" fmla="*/ 730378 w 1786319"/>
                <a:gd name="connsiteY1874" fmla="*/ 796465 h 2455878"/>
                <a:gd name="connsiteX1875" fmla="*/ 728680 w 1786319"/>
                <a:gd name="connsiteY1875" fmla="*/ 795560 h 2455878"/>
                <a:gd name="connsiteX1876" fmla="*/ 726970 w 1786319"/>
                <a:gd name="connsiteY1876" fmla="*/ 796444 h 2455878"/>
                <a:gd name="connsiteX1877" fmla="*/ 713308 w 1786319"/>
                <a:gd name="connsiteY1877" fmla="*/ 782992 h 2455878"/>
                <a:gd name="connsiteX1878" fmla="*/ 711385 w 1786319"/>
                <a:gd name="connsiteY1878" fmla="*/ 774623 h 2455878"/>
                <a:gd name="connsiteX1879" fmla="*/ 708828 w 1786319"/>
                <a:gd name="connsiteY1879" fmla="*/ 778007 h 2455878"/>
                <a:gd name="connsiteX1880" fmla="*/ 688507 w 1786319"/>
                <a:gd name="connsiteY1880" fmla="*/ 755532 h 2455878"/>
                <a:gd name="connsiteX1881" fmla="*/ 692200 w 1786319"/>
                <a:gd name="connsiteY1881" fmla="*/ 741211 h 2455878"/>
                <a:gd name="connsiteX1882" fmla="*/ 691902 w 1786319"/>
                <a:gd name="connsiteY1882" fmla="*/ 741498 h 2455878"/>
                <a:gd name="connsiteX1883" fmla="*/ 690204 w 1786319"/>
                <a:gd name="connsiteY1883" fmla="*/ 740593 h 2455878"/>
                <a:gd name="connsiteX1884" fmla="*/ 688495 w 1786319"/>
                <a:gd name="connsiteY1884" fmla="*/ 741477 h 2455878"/>
                <a:gd name="connsiteX1885" fmla="*/ 674833 w 1786319"/>
                <a:gd name="connsiteY1885" fmla="*/ 728025 h 2455878"/>
                <a:gd name="connsiteX1886" fmla="*/ 672909 w 1786319"/>
                <a:gd name="connsiteY1886" fmla="*/ 719656 h 2455878"/>
                <a:gd name="connsiteX1887" fmla="*/ 670352 w 1786319"/>
                <a:gd name="connsiteY1887" fmla="*/ 723040 h 2455878"/>
                <a:gd name="connsiteX1888" fmla="*/ 650031 w 1786319"/>
                <a:gd name="connsiteY1888" fmla="*/ 700565 h 2455878"/>
                <a:gd name="connsiteX1889" fmla="*/ 656257 w 1786319"/>
                <a:gd name="connsiteY1889" fmla="*/ 676425 h 2455878"/>
                <a:gd name="connsiteX1890" fmla="*/ 647587 w 1786319"/>
                <a:gd name="connsiteY1890" fmla="*/ 674016 h 2455878"/>
                <a:gd name="connsiteX1891" fmla="*/ 646012 w 1786319"/>
                <a:gd name="connsiteY1891" fmla="*/ 670078 h 2455878"/>
                <a:gd name="connsiteX1892" fmla="*/ 641951 w 1786319"/>
                <a:gd name="connsiteY1892" fmla="*/ 677643 h 2455878"/>
                <a:gd name="connsiteX1893" fmla="*/ 625228 w 1786319"/>
                <a:gd name="connsiteY1893" fmla="*/ 687020 h 2455878"/>
                <a:gd name="connsiteX1894" fmla="*/ 623811 w 1786319"/>
                <a:gd name="connsiteY1894" fmla="*/ 685717 h 2455878"/>
                <a:gd name="connsiteX1895" fmla="*/ 621935 w 1786319"/>
                <a:gd name="connsiteY1895" fmla="*/ 686142 h 2455878"/>
                <a:gd name="connsiteX1896" fmla="*/ 612098 w 1786319"/>
                <a:gd name="connsiteY1896" fmla="*/ 669684 h 2455878"/>
                <a:gd name="connsiteX1897" fmla="*/ 612344 w 1786319"/>
                <a:gd name="connsiteY1897" fmla="*/ 661100 h 2455878"/>
                <a:gd name="connsiteX1898" fmla="*/ 609017 w 1786319"/>
                <a:gd name="connsiteY1898" fmla="*/ 663732 h 2455878"/>
                <a:gd name="connsiteX1899" fmla="*/ 595008 w 1786319"/>
                <a:gd name="connsiteY1899" fmla="*/ 636866 h 2455878"/>
                <a:gd name="connsiteX1900" fmla="*/ 606687 w 1786319"/>
                <a:gd name="connsiteY1900" fmla="*/ 615833 h 2455878"/>
                <a:gd name="connsiteX1901" fmla="*/ 603533 w 1786319"/>
                <a:gd name="connsiteY1901" fmla="*/ 615711 h 2455878"/>
                <a:gd name="connsiteX1902" fmla="*/ 596475 w 1786319"/>
                <a:gd name="connsiteY1902" fmla="*/ 610820 h 2455878"/>
                <a:gd name="connsiteX1903" fmla="*/ 596864 w 1786319"/>
                <a:gd name="connsiteY1903" fmla="*/ 615044 h 2455878"/>
                <a:gd name="connsiteX1904" fmla="*/ 550140 w 1786319"/>
                <a:gd name="connsiteY1904" fmla="*/ 580781 h 2455878"/>
                <a:gd name="connsiteX1905" fmla="*/ 548088 w 1786319"/>
                <a:gd name="connsiteY1905" fmla="*/ 565713 h 2455878"/>
                <a:gd name="connsiteX1906" fmla="*/ 542915 w 1786319"/>
                <a:gd name="connsiteY1906" fmla="*/ 568532 h 2455878"/>
                <a:gd name="connsiteX1907" fmla="*/ 535987 w 1786319"/>
                <a:gd name="connsiteY1907" fmla="*/ 562589 h 2455878"/>
                <a:gd name="connsiteX1908" fmla="*/ 528740 w 1786319"/>
                <a:gd name="connsiteY1908" fmla="*/ 573891 h 2455878"/>
                <a:gd name="connsiteX1909" fmla="*/ 526878 w 1786319"/>
                <a:gd name="connsiteY1909" fmla="*/ 573406 h 2455878"/>
                <a:gd name="connsiteX1910" fmla="*/ 525422 w 1786319"/>
                <a:gd name="connsiteY1910" fmla="*/ 574664 h 2455878"/>
                <a:gd name="connsiteX1911" fmla="*/ 509002 w 1786319"/>
                <a:gd name="connsiteY1911" fmla="*/ 564765 h 2455878"/>
                <a:gd name="connsiteX1912" fmla="*/ 505181 w 1786319"/>
                <a:gd name="connsiteY1912" fmla="*/ 557075 h 2455878"/>
                <a:gd name="connsiteX1913" fmla="*/ 503483 w 1786319"/>
                <a:gd name="connsiteY1913" fmla="*/ 560962 h 2455878"/>
                <a:gd name="connsiteX1914" fmla="*/ 478485 w 1786319"/>
                <a:gd name="connsiteY1914" fmla="*/ 543841 h 2455878"/>
                <a:gd name="connsiteX1915" fmla="*/ 478692 w 1786319"/>
                <a:gd name="connsiteY1915" fmla="*/ 531881 h 2455878"/>
                <a:gd name="connsiteX1916" fmla="*/ 477289 w 1786319"/>
                <a:gd name="connsiteY1916" fmla="*/ 531938 h 2455878"/>
                <a:gd name="connsiteX1917" fmla="*/ 476261 w 1786319"/>
                <a:gd name="connsiteY1917" fmla="*/ 533565 h 2455878"/>
                <a:gd name="connsiteX1918" fmla="*/ 457672 w 1786319"/>
                <a:gd name="connsiteY1918" fmla="*/ 528870 h 2455878"/>
                <a:gd name="connsiteX1919" fmla="*/ 451781 w 1786319"/>
                <a:gd name="connsiteY1919" fmla="*/ 522623 h 2455878"/>
                <a:gd name="connsiteX1920" fmla="*/ 451286 w 1786319"/>
                <a:gd name="connsiteY1920" fmla="*/ 526837 h 2455878"/>
                <a:gd name="connsiteX1921" fmla="*/ 422388 w 1786319"/>
                <a:gd name="connsiteY1921" fmla="*/ 517725 h 2455878"/>
                <a:gd name="connsiteX1922" fmla="*/ 418895 w 1786319"/>
                <a:gd name="connsiteY1922" fmla="*/ 505476 h 2455878"/>
                <a:gd name="connsiteX1923" fmla="*/ 402707 w 1786319"/>
                <a:gd name="connsiteY1923" fmla="*/ 501388 h 2455878"/>
                <a:gd name="connsiteX1924" fmla="*/ 396815 w 1786319"/>
                <a:gd name="connsiteY1924" fmla="*/ 495141 h 2455878"/>
                <a:gd name="connsiteX1925" fmla="*/ 396320 w 1786319"/>
                <a:gd name="connsiteY1925" fmla="*/ 499354 h 2455878"/>
                <a:gd name="connsiteX1926" fmla="*/ 367423 w 1786319"/>
                <a:gd name="connsiteY1926" fmla="*/ 490243 h 2455878"/>
                <a:gd name="connsiteX1927" fmla="*/ 359169 w 1786319"/>
                <a:gd name="connsiteY1927" fmla="*/ 461303 h 2455878"/>
                <a:gd name="connsiteX1928" fmla="*/ 358161 w 1786319"/>
                <a:gd name="connsiteY1928" fmla="*/ 465729 h 2455878"/>
                <a:gd name="connsiteX1929" fmla="*/ 344240 w 1786319"/>
                <a:gd name="connsiteY1929" fmla="*/ 466393 h 2455878"/>
                <a:gd name="connsiteX1930" fmla="*/ 341509 w 1786319"/>
                <a:gd name="connsiteY1930" fmla="*/ 463146 h 2455878"/>
                <a:gd name="connsiteX1931" fmla="*/ 340023 w 1786319"/>
                <a:gd name="connsiteY1931" fmla="*/ 471603 h 2455878"/>
                <a:gd name="connsiteX1932" fmla="*/ 327080 w 1786319"/>
                <a:gd name="connsiteY1932" fmla="*/ 485748 h 2455878"/>
                <a:gd name="connsiteX1933" fmla="*/ 325327 w 1786319"/>
                <a:gd name="connsiteY1933" fmla="*/ 484954 h 2455878"/>
                <a:gd name="connsiteX1934" fmla="*/ 323678 w 1786319"/>
                <a:gd name="connsiteY1934" fmla="*/ 485946 h 2455878"/>
                <a:gd name="connsiteX1935" fmla="*/ 309181 w 1786319"/>
                <a:gd name="connsiteY1935" fmla="*/ 473399 h 2455878"/>
                <a:gd name="connsiteX1936" fmla="*/ 306724 w 1786319"/>
                <a:gd name="connsiteY1936" fmla="*/ 465171 h 2455878"/>
                <a:gd name="connsiteX1937" fmla="*/ 304389 w 1786319"/>
                <a:gd name="connsiteY1937" fmla="*/ 468712 h 2455878"/>
                <a:gd name="connsiteX1938" fmla="*/ 282667 w 1786319"/>
                <a:gd name="connsiteY1938" fmla="*/ 447588 h 2455878"/>
                <a:gd name="connsiteX1939" fmla="*/ 285875 w 1786319"/>
                <a:gd name="connsiteY1939" fmla="*/ 430742 h 2455878"/>
                <a:gd name="connsiteX1940" fmla="*/ 275778 w 1786319"/>
                <a:gd name="connsiteY1940" fmla="*/ 441776 h 2455878"/>
                <a:gd name="connsiteX1941" fmla="*/ 274026 w 1786319"/>
                <a:gd name="connsiteY1941" fmla="*/ 440982 h 2455878"/>
                <a:gd name="connsiteX1942" fmla="*/ 272377 w 1786319"/>
                <a:gd name="connsiteY1942" fmla="*/ 441973 h 2455878"/>
                <a:gd name="connsiteX1943" fmla="*/ 257880 w 1786319"/>
                <a:gd name="connsiteY1943" fmla="*/ 429426 h 2455878"/>
                <a:gd name="connsiteX1944" fmla="*/ 255423 w 1786319"/>
                <a:gd name="connsiteY1944" fmla="*/ 421199 h 2455878"/>
                <a:gd name="connsiteX1945" fmla="*/ 253088 w 1786319"/>
                <a:gd name="connsiteY1945" fmla="*/ 424740 h 2455878"/>
                <a:gd name="connsiteX1946" fmla="*/ 231366 w 1786319"/>
                <a:gd name="connsiteY1946" fmla="*/ 403615 h 2455878"/>
                <a:gd name="connsiteX1947" fmla="*/ 234147 w 1786319"/>
                <a:gd name="connsiteY1947" fmla="*/ 389011 h 2455878"/>
                <a:gd name="connsiteX1948" fmla="*/ 225146 w 1786319"/>
                <a:gd name="connsiteY1948" fmla="*/ 389440 h 2455878"/>
                <a:gd name="connsiteX1949" fmla="*/ 222416 w 1786319"/>
                <a:gd name="connsiteY1949" fmla="*/ 386193 h 2455878"/>
                <a:gd name="connsiteX1950" fmla="*/ 220930 w 1786319"/>
                <a:gd name="connsiteY1950" fmla="*/ 394651 h 2455878"/>
                <a:gd name="connsiteX1951" fmla="*/ 207986 w 1786319"/>
                <a:gd name="connsiteY1951" fmla="*/ 408795 h 2455878"/>
                <a:gd name="connsiteX1952" fmla="*/ 206234 w 1786319"/>
                <a:gd name="connsiteY1952" fmla="*/ 408002 h 2455878"/>
                <a:gd name="connsiteX1953" fmla="*/ 204585 w 1786319"/>
                <a:gd name="connsiteY1953" fmla="*/ 408993 h 2455878"/>
                <a:gd name="connsiteX1954" fmla="*/ 190088 w 1786319"/>
                <a:gd name="connsiteY1954" fmla="*/ 396447 h 2455878"/>
                <a:gd name="connsiteX1955" fmla="*/ 187631 w 1786319"/>
                <a:gd name="connsiteY1955" fmla="*/ 388218 h 2455878"/>
                <a:gd name="connsiteX1956" fmla="*/ 185296 w 1786319"/>
                <a:gd name="connsiteY1956" fmla="*/ 391759 h 2455878"/>
                <a:gd name="connsiteX1957" fmla="*/ 170204 w 1786319"/>
                <a:gd name="connsiteY1957" fmla="*/ 335821 h 2455878"/>
                <a:gd name="connsiteX1958" fmla="*/ 171669 w 1786319"/>
                <a:gd name="connsiteY1958" fmla="*/ 333372 h 2455878"/>
                <a:gd name="connsiteX1959" fmla="*/ 150817 w 1786319"/>
                <a:gd name="connsiteY1959" fmla="*/ 330703 h 2455878"/>
                <a:gd name="connsiteX1960" fmla="*/ 150311 w 1786319"/>
                <a:gd name="connsiteY1960" fmla="*/ 330313 h 2455878"/>
                <a:gd name="connsiteX1961" fmla="*/ 156324 w 1786319"/>
                <a:gd name="connsiteY1961" fmla="*/ 349449 h 2455878"/>
                <a:gd name="connsiteX1962" fmla="*/ 137200 w 1786319"/>
                <a:gd name="connsiteY1962" fmla="*/ 372950 h 2455878"/>
                <a:gd name="connsiteX1963" fmla="*/ 134471 w 1786319"/>
                <a:gd name="connsiteY1963" fmla="*/ 369704 h 2455878"/>
                <a:gd name="connsiteX1964" fmla="*/ 132985 w 1786319"/>
                <a:gd name="connsiteY1964" fmla="*/ 378161 h 2455878"/>
                <a:gd name="connsiteX1965" fmla="*/ 120041 w 1786319"/>
                <a:gd name="connsiteY1965" fmla="*/ 392306 h 2455878"/>
                <a:gd name="connsiteX1966" fmla="*/ 118288 w 1786319"/>
                <a:gd name="connsiteY1966" fmla="*/ 391512 h 2455878"/>
                <a:gd name="connsiteX1967" fmla="*/ 116639 w 1786319"/>
                <a:gd name="connsiteY1967" fmla="*/ 392504 h 2455878"/>
                <a:gd name="connsiteX1968" fmla="*/ 102142 w 1786319"/>
                <a:gd name="connsiteY1968" fmla="*/ 379957 h 2455878"/>
                <a:gd name="connsiteX1969" fmla="*/ 99685 w 1786319"/>
                <a:gd name="connsiteY1969" fmla="*/ 371729 h 2455878"/>
                <a:gd name="connsiteX1970" fmla="*/ 97350 w 1786319"/>
                <a:gd name="connsiteY1970" fmla="*/ 375271 h 2455878"/>
                <a:gd name="connsiteX1971" fmla="*/ 93605 w 1786319"/>
                <a:gd name="connsiteY1971" fmla="*/ 300367 h 2455878"/>
                <a:gd name="connsiteX1972" fmla="*/ 102640 w 1786319"/>
                <a:gd name="connsiteY1972" fmla="*/ 291236 h 2455878"/>
                <a:gd name="connsiteX1973" fmla="*/ 82271 w 1786319"/>
                <a:gd name="connsiteY1973" fmla="*/ 288629 h 2455878"/>
                <a:gd name="connsiteX1974" fmla="*/ 34198 w 1786319"/>
                <a:gd name="connsiteY1974" fmla="*/ 223952 h 2455878"/>
                <a:gd name="connsiteX1975" fmla="*/ 34375 w 1786319"/>
                <a:gd name="connsiteY1975" fmla="*/ 223548 h 2455878"/>
                <a:gd name="connsiteX1976" fmla="*/ 51752 w 1786319"/>
                <a:gd name="connsiteY1976" fmla="*/ 217836 h 2455878"/>
                <a:gd name="connsiteX1977" fmla="*/ 52425 w 1786319"/>
                <a:gd name="connsiteY1977" fmla="*/ 206618 h 2455878"/>
                <a:gd name="connsiteX1978" fmla="*/ 65450 w 1786319"/>
                <a:gd name="connsiteY1978" fmla="*/ 172207 h 2455878"/>
                <a:gd name="connsiteX1979" fmla="*/ 85662 w 1786319"/>
                <a:gd name="connsiteY1979" fmla="*/ 149345 h 2455878"/>
                <a:gd name="connsiteX1980" fmla="*/ 59416 w 1786319"/>
                <a:gd name="connsiteY1980" fmla="*/ 145986 h 2455878"/>
                <a:gd name="connsiteX1981" fmla="*/ 0 w 1786319"/>
                <a:gd name="connsiteY1981" fmla="*/ 66048 h 2455878"/>
                <a:gd name="connsiteX1982" fmla="*/ 217 w 1786319"/>
                <a:gd name="connsiteY1982" fmla="*/ 65548 h 2455878"/>
                <a:gd name="connsiteX1983" fmla="*/ 114462 w 1786319"/>
                <a:gd name="connsiteY1983" fmla="*/ 88529 h 2455878"/>
                <a:gd name="connsiteX1984" fmla="*/ 109360 w 1786319"/>
                <a:gd name="connsiteY1984" fmla="*/ 89732 h 2455878"/>
                <a:gd name="connsiteX1985" fmla="*/ 117864 w 1786319"/>
                <a:gd name="connsiteY1985" fmla="*/ 96082 h 2455878"/>
                <a:gd name="connsiteX1986" fmla="*/ 122783 w 1786319"/>
                <a:gd name="connsiteY1986" fmla="*/ 102630 h 2455878"/>
                <a:gd name="connsiteX1987" fmla="*/ 140683 w 1786319"/>
                <a:gd name="connsiteY1987" fmla="*/ 99227 h 2455878"/>
                <a:gd name="connsiteX1988" fmla="*/ 199182 w 1786319"/>
                <a:gd name="connsiteY1988" fmla="*/ 140529 h 2455878"/>
                <a:gd name="connsiteX1989" fmla="*/ 194080 w 1786319"/>
                <a:gd name="connsiteY1989" fmla="*/ 141734 h 2455878"/>
                <a:gd name="connsiteX1990" fmla="*/ 202584 w 1786319"/>
                <a:gd name="connsiteY1990" fmla="*/ 148083 h 2455878"/>
                <a:gd name="connsiteX1991" fmla="*/ 211834 w 1786319"/>
                <a:gd name="connsiteY1991" fmla="*/ 160398 h 2455878"/>
                <a:gd name="connsiteX1992" fmla="*/ 211516 w 1786319"/>
                <a:gd name="connsiteY1992" fmla="*/ 164057 h 2455878"/>
                <a:gd name="connsiteX1993" fmla="*/ 239139 w 1786319"/>
                <a:gd name="connsiteY1993" fmla="*/ 188804 h 2455878"/>
                <a:gd name="connsiteX1994" fmla="*/ 245297 w 1786319"/>
                <a:gd name="connsiteY1994" fmla="*/ 200687 h 2455878"/>
                <a:gd name="connsiteX1995" fmla="*/ 259895 w 1786319"/>
                <a:gd name="connsiteY1995" fmla="*/ 194012 h 2455878"/>
                <a:gd name="connsiteX1996" fmla="*/ 236231 w 1786319"/>
                <a:gd name="connsiteY1996" fmla="*/ 175807 h 2455878"/>
                <a:gd name="connsiteX1997" fmla="*/ 211533 w 1786319"/>
                <a:gd name="connsiteY1997" fmla="*/ 122578 h 2455878"/>
                <a:gd name="connsiteX1998" fmla="*/ 211751 w 1786319"/>
                <a:gd name="connsiteY1998" fmla="*/ 122078 h 2455878"/>
                <a:gd name="connsiteX1999" fmla="*/ 310719 w 1786319"/>
                <a:gd name="connsiteY1999" fmla="*/ 110868 h 2455878"/>
                <a:gd name="connsiteX2000" fmla="*/ 315460 w 1786319"/>
                <a:gd name="connsiteY2000" fmla="*/ 113752 h 2455878"/>
                <a:gd name="connsiteX2001" fmla="*/ 319943 w 1786319"/>
                <a:gd name="connsiteY2001" fmla="*/ 110206 h 2455878"/>
                <a:gd name="connsiteX2002" fmla="*/ 411439 w 1786319"/>
                <a:gd name="connsiteY2002" fmla="*/ 125053 h 2455878"/>
                <a:gd name="connsiteX2003" fmla="*/ 406770 w 1786319"/>
                <a:gd name="connsiteY2003" fmla="*/ 127437 h 2455878"/>
                <a:gd name="connsiteX2004" fmla="*/ 413858 w 1786319"/>
                <a:gd name="connsiteY2004" fmla="*/ 130442 h 2455878"/>
                <a:gd name="connsiteX2005" fmla="*/ 425443 w 1786319"/>
                <a:gd name="connsiteY2005" fmla="*/ 106734 h 2455878"/>
                <a:gd name="connsiteX2006" fmla="*/ 434478 w 1786319"/>
                <a:gd name="connsiteY2006" fmla="*/ 97604 h 2455878"/>
                <a:gd name="connsiteX2007" fmla="*/ 414110 w 1786319"/>
                <a:gd name="connsiteY2007" fmla="*/ 94997 h 2455878"/>
                <a:gd name="connsiteX2008" fmla="*/ 366037 w 1786319"/>
                <a:gd name="connsiteY2008" fmla="*/ 30319 h 2455878"/>
                <a:gd name="connsiteX2009" fmla="*/ 366213 w 1786319"/>
                <a:gd name="connsiteY2009" fmla="*/ 29916 h 2455878"/>
                <a:gd name="connsiteX2010" fmla="*/ 411316 w 1786319"/>
                <a:gd name="connsiteY2010" fmla="*/ 15090 h 2455878"/>
                <a:gd name="connsiteX2011" fmla="*/ 458647 w 1786319"/>
                <a:gd name="connsiteY2011" fmla="*/ 48509 h 2455878"/>
                <a:gd name="connsiteX2012" fmla="*/ 454519 w 1786319"/>
                <a:gd name="connsiteY2012" fmla="*/ 49482 h 2455878"/>
                <a:gd name="connsiteX2013" fmla="*/ 461398 w 1786319"/>
                <a:gd name="connsiteY2013" fmla="*/ 54620 h 2455878"/>
                <a:gd name="connsiteX2014" fmla="*/ 466587 w 1786319"/>
                <a:gd name="connsiteY2014" fmla="*/ 61527 h 2455878"/>
                <a:gd name="connsiteX2015" fmla="*/ 479862 w 1786319"/>
                <a:gd name="connsiteY2015" fmla="*/ 57164 h 2455878"/>
                <a:gd name="connsiteX2016" fmla="*/ 504501 w 1786319"/>
                <a:gd name="connsiteY2016" fmla="*/ 59855 h 2455878"/>
                <a:gd name="connsiteX2017" fmla="*/ 480061 w 1786319"/>
                <a:gd name="connsiteY2017" fmla="*/ 29306 h 2455878"/>
                <a:gd name="connsiteX2018" fmla="*/ 480134 w 1786319"/>
                <a:gd name="connsiteY2018" fmla="*/ 28872 h 2455878"/>
                <a:gd name="connsiteX2019" fmla="*/ 555748 w 1786319"/>
                <a:gd name="connsiteY2019" fmla="*/ 1000 h 245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</a:cxnLst>
              <a:rect l="l" t="t" r="r" b="b"/>
              <a:pathLst>
                <a:path w="1786319" h="2455878">
                  <a:moveTo>
                    <a:pt x="1690920" y="2369788"/>
                  </a:moveTo>
                  <a:cubicBezTo>
                    <a:pt x="1753334" y="2379891"/>
                    <a:pt x="1763255" y="2440219"/>
                    <a:pt x="1740467" y="2432479"/>
                  </a:cubicBezTo>
                  <a:lnTo>
                    <a:pt x="1737265" y="2430846"/>
                  </a:lnTo>
                  <a:lnTo>
                    <a:pt x="1738894" y="2437937"/>
                  </a:lnTo>
                  <a:cubicBezTo>
                    <a:pt x="1740144" y="2446669"/>
                    <a:pt x="1737792" y="2452215"/>
                    <a:pt x="1733455" y="2453249"/>
                  </a:cubicBezTo>
                  <a:lnTo>
                    <a:pt x="1731825" y="2453207"/>
                  </a:lnTo>
                  <a:lnTo>
                    <a:pt x="1730865" y="2454526"/>
                  </a:lnTo>
                  <a:cubicBezTo>
                    <a:pt x="1727403" y="2457334"/>
                    <a:pt x="1721572" y="2455821"/>
                    <a:pt x="1715409" y="2449512"/>
                  </a:cubicBezTo>
                  <a:lnTo>
                    <a:pt x="1710777" y="2443899"/>
                  </a:lnTo>
                  <a:lnTo>
                    <a:pt x="1710123" y="2447434"/>
                  </a:lnTo>
                  <a:cubicBezTo>
                    <a:pt x="1702378" y="2470221"/>
                    <a:pt x="1660578" y="2425604"/>
                    <a:pt x="1690586" y="2369953"/>
                  </a:cubicBezTo>
                  <a:close/>
                  <a:moveTo>
                    <a:pt x="1403821" y="2352637"/>
                  </a:moveTo>
                  <a:cubicBezTo>
                    <a:pt x="1473633" y="2363937"/>
                    <a:pt x="1484730" y="2431417"/>
                    <a:pt x="1459240" y="2422760"/>
                  </a:cubicBezTo>
                  <a:lnTo>
                    <a:pt x="1455659" y="2420932"/>
                  </a:lnTo>
                  <a:lnTo>
                    <a:pt x="1457481" y="2428865"/>
                  </a:lnTo>
                  <a:cubicBezTo>
                    <a:pt x="1458879" y="2438632"/>
                    <a:pt x="1456248" y="2444836"/>
                    <a:pt x="1451398" y="2445992"/>
                  </a:cubicBezTo>
                  <a:lnTo>
                    <a:pt x="1449575" y="2445945"/>
                  </a:lnTo>
                  <a:lnTo>
                    <a:pt x="1448501" y="2447420"/>
                  </a:lnTo>
                  <a:cubicBezTo>
                    <a:pt x="1444629" y="2450563"/>
                    <a:pt x="1438107" y="2448870"/>
                    <a:pt x="1431212" y="2441812"/>
                  </a:cubicBezTo>
                  <a:lnTo>
                    <a:pt x="1426031" y="2435534"/>
                  </a:lnTo>
                  <a:lnTo>
                    <a:pt x="1425300" y="2439488"/>
                  </a:lnTo>
                  <a:cubicBezTo>
                    <a:pt x="1416638" y="2464976"/>
                    <a:pt x="1369882" y="2415070"/>
                    <a:pt x="1403447" y="2352822"/>
                  </a:cubicBezTo>
                  <a:close/>
                  <a:moveTo>
                    <a:pt x="1674394" y="2303835"/>
                  </a:moveTo>
                  <a:lnTo>
                    <a:pt x="1668594" y="2311344"/>
                  </a:lnTo>
                  <a:lnTo>
                    <a:pt x="1662225" y="2315968"/>
                  </a:lnTo>
                  <a:lnTo>
                    <a:pt x="1681923" y="2312388"/>
                  </a:lnTo>
                  <a:lnTo>
                    <a:pt x="1682217" y="2312618"/>
                  </a:lnTo>
                  <a:lnTo>
                    <a:pt x="1683814" y="2321685"/>
                  </a:lnTo>
                  <a:lnTo>
                    <a:pt x="1684081" y="2312462"/>
                  </a:lnTo>
                  <a:lnTo>
                    <a:pt x="1675395" y="2308414"/>
                  </a:lnTo>
                  <a:close/>
                  <a:moveTo>
                    <a:pt x="1385335" y="2278866"/>
                  </a:moveTo>
                  <a:lnTo>
                    <a:pt x="1378848" y="2287265"/>
                  </a:lnTo>
                  <a:lnTo>
                    <a:pt x="1371724" y="2292438"/>
                  </a:lnTo>
                  <a:lnTo>
                    <a:pt x="1390639" y="2289000"/>
                  </a:lnTo>
                  <a:lnTo>
                    <a:pt x="1386456" y="2283988"/>
                  </a:lnTo>
                  <a:close/>
                  <a:moveTo>
                    <a:pt x="1690901" y="2206491"/>
                  </a:moveTo>
                  <a:lnTo>
                    <a:pt x="1690827" y="2208431"/>
                  </a:lnTo>
                  <a:lnTo>
                    <a:pt x="1691886" y="2208095"/>
                  </a:lnTo>
                  <a:close/>
                  <a:moveTo>
                    <a:pt x="1693813" y="2121632"/>
                  </a:moveTo>
                  <a:lnTo>
                    <a:pt x="1693990" y="2126540"/>
                  </a:lnTo>
                  <a:lnTo>
                    <a:pt x="1693191" y="2147226"/>
                  </a:lnTo>
                  <a:lnTo>
                    <a:pt x="1710005" y="2148018"/>
                  </a:lnTo>
                  <a:close/>
                  <a:moveTo>
                    <a:pt x="1170013" y="2074005"/>
                  </a:moveTo>
                  <a:cubicBezTo>
                    <a:pt x="1226497" y="2083148"/>
                    <a:pt x="1235475" y="2137745"/>
                    <a:pt x="1214852" y="2130740"/>
                  </a:cubicBezTo>
                  <a:lnTo>
                    <a:pt x="1211954" y="2129262"/>
                  </a:lnTo>
                  <a:lnTo>
                    <a:pt x="1213429" y="2135680"/>
                  </a:lnTo>
                  <a:cubicBezTo>
                    <a:pt x="1214560" y="2143582"/>
                    <a:pt x="1212431" y="2148602"/>
                    <a:pt x="1208506" y="2149537"/>
                  </a:cubicBezTo>
                  <a:lnTo>
                    <a:pt x="1207031" y="2149499"/>
                  </a:lnTo>
                  <a:lnTo>
                    <a:pt x="1206162" y="2150692"/>
                  </a:lnTo>
                  <a:cubicBezTo>
                    <a:pt x="1203030" y="2153235"/>
                    <a:pt x="1197752" y="2151865"/>
                    <a:pt x="1192175" y="2146156"/>
                  </a:cubicBezTo>
                  <a:lnTo>
                    <a:pt x="1187983" y="2141076"/>
                  </a:lnTo>
                  <a:lnTo>
                    <a:pt x="1187390" y="2144275"/>
                  </a:lnTo>
                  <a:cubicBezTo>
                    <a:pt x="1180382" y="2164897"/>
                    <a:pt x="1142553" y="2124518"/>
                    <a:pt x="1169710" y="2074154"/>
                  </a:cubicBezTo>
                  <a:close/>
                  <a:moveTo>
                    <a:pt x="1389944" y="2035800"/>
                  </a:moveTo>
                  <a:lnTo>
                    <a:pt x="1390373" y="2036135"/>
                  </a:lnTo>
                  <a:cubicBezTo>
                    <a:pt x="1416600" y="2124536"/>
                    <a:pt x="1343611" y="2175750"/>
                    <a:pt x="1339358" y="2140909"/>
                  </a:cubicBezTo>
                  <a:lnTo>
                    <a:pt x="1339478" y="2135668"/>
                  </a:lnTo>
                  <a:lnTo>
                    <a:pt x="1331191" y="2142298"/>
                  </a:lnTo>
                  <a:cubicBezTo>
                    <a:pt x="1320509" y="2149465"/>
                    <a:pt x="1311734" y="2149885"/>
                    <a:pt x="1307630" y="2144840"/>
                  </a:cubicBezTo>
                  <a:lnTo>
                    <a:pt x="1306653" y="2142673"/>
                  </a:lnTo>
                  <a:lnTo>
                    <a:pt x="1304313" y="2142245"/>
                  </a:lnTo>
                  <a:cubicBezTo>
                    <a:pt x="1298432" y="2139475"/>
                    <a:pt x="1296730" y="2130855"/>
                    <a:pt x="1301119" y="2118764"/>
                  </a:cubicBezTo>
                  <a:lnTo>
                    <a:pt x="1305562" y="2109126"/>
                  </a:lnTo>
                  <a:lnTo>
                    <a:pt x="1300504" y="2110503"/>
                  </a:lnTo>
                  <a:cubicBezTo>
                    <a:pt x="1265663" y="2114748"/>
                    <a:pt x="1297831" y="2031589"/>
                    <a:pt x="1389944" y="2035800"/>
                  </a:cubicBezTo>
                  <a:close/>
                  <a:moveTo>
                    <a:pt x="1431504" y="2008281"/>
                  </a:moveTo>
                  <a:cubicBezTo>
                    <a:pt x="1500025" y="2012289"/>
                    <a:pt x="1529025" y="2072181"/>
                    <a:pt x="1498316" y="2072532"/>
                  </a:cubicBezTo>
                  <a:lnTo>
                    <a:pt x="1493119" y="2071837"/>
                  </a:lnTo>
                  <a:lnTo>
                    <a:pt x="1498799" y="2080803"/>
                  </a:lnTo>
                  <a:cubicBezTo>
                    <a:pt x="1504750" y="2092207"/>
                    <a:pt x="1504203" y="2100976"/>
                    <a:pt x="1498741" y="2104500"/>
                  </a:cubicBezTo>
                  <a:lnTo>
                    <a:pt x="1496478" y="2105233"/>
                  </a:lnTo>
                  <a:lnTo>
                    <a:pt x="1495796" y="2107511"/>
                  </a:lnTo>
                  <a:cubicBezTo>
                    <a:pt x="1492397" y="2113053"/>
                    <a:pt x="1483642" y="2113799"/>
                    <a:pt x="1472107" y="2108108"/>
                  </a:cubicBezTo>
                  <a:lnTo>
                    <a:pt x="1463015" y="2102633"/>
                  </a:lnTo>
                  <a:lnTo>
                    <a:pt x="1463828" y="2107812"/>
                  </a:lnTo>
                  <a:lnTo>
                    <a:pt x="1462725" y="2111094"/>
                  </a:lnTo>
                  <a:lnTo>
                    <a:pt x="1491707" y="2127987"/>
                  </a:lnTo>
                  <a:cubicBezTo>
                    <a:pt x="1509387" y="2145534"/>
                    <a:pt x="1511335" y="2165177"/>
                    <a:pt x="1493787" y="2165378"/>
                  </a:cubicBezTo>
                  <a:lnTo>
                    <a:pt x="1488591" y="2164683"/>
                  </a:lnTo>
                  <a:lnTo>
                    <a:pt x="1494271" y="2173648"/>
                  </a:lnTo>
                  <a:cubicBezTo>
                    <a:pt x="1500222" y="2185052"/>
                    <a:pt x="1499676" y="2193821"/>
                    <a:pt x="1494212" y="2197345"/>
                  </a:cubicBezTo>
                  <a:lnTo>
                    <a:pt x="1491949" y="2198078"/>
                  </a:lnTo>
                  <a:lnTo>
                    <a:pt x="1491268" y="2200356"/>
                  </a:lnTo>
                  <a:cubicBezTo>
                    <a:pt x="1487869" y="2205899"/>
                    <a:pt x="1479114" y="2206644"/>
                    <a:pt x="1467579" y="2200953"/>
                  </a:cubicBezTo>
                  <a:lnTo>
                    <a:pt x="1458487" y="2195479"/>
                  </a:lnTo>
                  <a:lnTo>
                    <a:pt x="1459299" y="2200658"/>
                  </a:lnTo>
                  <a:cubicBezTo>
                    <a:pt x="1459399" y="2209432"/>
                    <a:pt x="1454528" y="2213444"/>
                    <a:pt x="1447389" y="2213102"/>
                  </a:cubicBezTo>
                  <a:lnTo>
                    <a:pt x="1424290" y="2200725"/>
                  </a:lnTo>
                  <a:lnTo>
                    <a:pt x="1427896" y="2221521"/>
                  </a:lnTo>
                  <a:lnTo>
                    <a:pt x="1452311" y="2231441"/>
                  </a:lnTo>
                  <a:cubicBezTo>
                    <a:pt x="1483689" y="2254782"/>
                    <a:pt x="1485151" y="2291116"/>
                    <a:pt x="1466035" y="2284623"/>
                  </a:cubicBezTo>
                  <a:lnTo>
                    <a:pt x="1462452" y="2282795"/>
                  </a:lnTo>
                  <a:lnTo>
                    <a:pt x="1464276" y="2290728"/>
                  </a:lnTo>
                  <a:cubicBezTo>
                    <a:pt x="1465674" y="2300495"/>
                    <a:pt x="1463042" y="2306699"/>
                    <a:pt x="1458192" y="2307855"/>
                  </a:cubicBezTo>
                  <a:lnTo>
                    <a:pt x="1456368" y="2307809"/>
                  </a:lnTo>
                  <a:lnTo>
                    <a:pt x="1455295" y="2309283"/>
                  </a:lnTo>
                  <a:cubicBezTo>
                    <a:pt x="1451424" y="2312426"/>
                    <a:pt x="1444900" y="2310733"/>
                    <a:pt x="1438006" y="2303676"/>
                  </a:cubicBezTo>
                  <a:lnTo>
                    <a:pt x="1432826" y="2297397"/>
                  </a:lnTo>
                  <a:lnTo>
                    <a:pt x="1432093" y="2301351"/>
                  </a:lnTo>
                  <a:cubicBezTo>
                    <a:pt x="1427762" y="2314095"/>
                    <a:pt x="1413909" y="2307990"/>
                    <a:pt x="1405332" y="2290919"/>
                  </a:cubicBezTo>
                  <a:lnTo>
                    <a:pt x="1404736" y="2288146"/>
                  </a:lnTo>
                  <a:lnTo>
                    <a:pt x="1402068" y="2291264"/>
                  </a:lnTo>
                  <a:lnTo>
                    <a:pt x="1394616" y="2291700"/>
                  </a:lnTo>
                  <a:lnTo>
                    <a:pt x="1398314" y="2312706"/>
                  </a:lnTo>
                  <a:cubicBezTo>
                    <a:pt x="1401030" y="2365280"/>
                    <a:pt x="1357813" y="2392430"/>
                    <a:pt x="1354959" y="2369049"/>
                  </a:cubicBezTo>
                  <a:lnTo>
                    <a:pt x="1355051" y="2365029"/>
                  </a:lnTo>
                  <a:lnTo>
                    <a:pt x="1348695" y="2370114"/>
                  </a:lnTo>
                  <a:cubicBezTo>
                    <a:pt x="1340502" y="2375611"/>
                    <a:pt x="1333771" y="2375933"/>
                    <a:pt x="1330625" y="2372065"/>
                  </a:cubicBezTo>
                  <a:lnTo>
                    <a:pt x="1329875" y="2370401"/>
                  </a:lnTo>
                  <a:lnTo>
                    <a:pt x="1328081" y="2370074"/>
                  </a:lnTo>
                  <a:cubicBezTo>
                    <a:pt x="1323569" y="2367949"/>
                    <a:pt x="1322264" y="2361338"/>
                    <a:pt x="1325630" y="2352065"/>
                  </a:cubicBezTo>
                  <a:lnTo>
                    <a:pt x="1329039" y="2344672"/>
                  </a:lnTo>
                  <a:lnTo>
                    <a:pt x="1325159" y="2345728"/>
                  </a:lnTo>
                  <a:cubicBezTo>
                    <a:pt x="1305117" y="2348171"/>
                    <a:pt x="1313985" y="2312905"/>
                    <a:pt x="1349477" y="2296481"/>
                  </a:cubicBezTo>
                  <a:lnTo>
                    <a:pt x="1356484" y="2295208"/>
                  </a:lnTo>
                  <a:lnTo>
                    <a:pt x="1355094" y="2293423"/>
                  </a:lnTo>
                  <a:lnTo>
                    <a:pt x="1352719" y="2293560"/>
                  </a:lnTo>
                  <a:cubicBezTo>
                    <a:pt x="1346350" y="2292257"/>
                    <a:pt x="1342661" y="2284284"/>
                    <a:pt x="1344071" y="2271498"/>
                  </a:cubicBezTo>
                  <a:lnTo>
                    <a:pt x="1346113" y="2261084"/>
                  </a:lnTo>
                  <a:lnTo>
                    <a:pt x="1341522" y="2263616"/>
                  </a:lnTo>
                  <a:cubicBezTo>
                    <a:pt x="1312777" y="2274425"/>
                    <a:pt x="1318082" y="2208095"/>
                    <a:pt x="1380484" y="2179513"/>
                  </a:cubicBezTo>
                  <a:lnTo>
                    <a:pt x="1404901" y="2171776"/>
                  </a:lnTo>
                  <a:lnTo>
                    <a:pt x="1398960" y="2162094"/>
                  </a:lnTo>
                  <a:cubicBezTo>
                    <a:pt x="1393558" y="2145979"/>
                    <a:pt x="1391293" y="2126330"/>
                    <a:pt x="1394868" y="2103557"/>
                  </a:cubicBezTo>
                  <a:lnTo>
                    <a:pt x="1395248" y="2103168"/>
                  </a:lnTo>
                  <a:lnTo>
                    <a:pt x="1425169" y="2104577"/>
                  </a:lnTo>
                  <a:lnTo>
                    <a:pt x="1403487" y="2069249"/>
                  </a:lnTo>
                  <a:cubicBezTo>
                    <a:pt x="1398086" y="2053133"/>
                    <a:pt x="1395822" y="2033485"/>
                    <a:pt x="1399396" y="2010712"/>
                  </a:cubicBezTo>
                  <a:lnTo>
                    <a:pt x="1399776" y="2010322"/>
                  </a:lnTo>
                  <a:cubicBezTo>
                    <a:pt x="1411119" y="2008277"/>
                    <a:pt x="1421715" y="2007709"/>
                    <a:pt x="1431504" y="2008281"/>
                  </a:cubicBezTo>
                  <a:close/>
                  <a:moveTo>
                    <a:pt x="1686413" y="1939061"/>
                  </a:moveTo>
                  <a:lnTo>
                    <a:pt x="1687642" y="1951327"/>
                  </a:lnTo>
                  <a:lnTo>
                    <a:pt x="1688144" y="1965163"/>
                  </a:lnTo>
                  <a:lnTo>
                    <a:pt x="1711575" y="1966267"/>
                  </a:lnTo>
                  <a:lnTo>
                    <a:pt x="1698959" y="1959506"/>
                  </a:lnTo>
                  <a:close/>
                  <a:moveTo>
                    <a:pt x="1501851" y="1880372"/>
                  </a:moveTo>
                  <a:cubicBezTo>
                    <a:pt x="1558335" y="1889515"/>
                    <a:pt x="1567313" y="1944112"/>
                    <a:pt x="1546690" y="1937108"/>
                  </a:cubicBezTo>
                  <a:lnTo>
                    <a:pt x="1543792" y="1935629"/>
                  </a:lnTo>
                  <a:lnTo>
                    <a:pt x="1545267" y="1942047"/>
                  </a:lnTo>
                  <a:cubicBezTo>
                    <a:pt x="1546398" y="1949950"/>
                    <a:pt x="1544270" y="1954969"/>
                    <a:pt x="1540345" y="1955905"/>
                  </a:cubicBezTo>
                  <a:lnTo>
                    <a:pt x="1538869" y="1955867"/>
                  </a:lnTo>
                  <a:lnTo>
                    <a:pt x="1538000" y="1957060"/>
                  </a:lnTo>
                  <a:cubicBezTo>
                    <a:pt x="1534868" y="1959602"/>
                    <a:pt x="1529591" y="1958233"/>
                    <a:pt x="1524013" y="1952523"/>
                  </a:cubicBezTo>
                  <a:lnTo>
                    <a:pt x="1519821" y="1947443"/>
                  </a:lnTo>
                  <a:lnTo>
                    <a:pt x="1519228" y="1950642"/>
                  </a:lnTo>
                  <a:cubicBezTo>
                    <a:pt x="1512221" y="1971264"/>
                    <a:pt x="1474391" y="1930886"/>
                    <a:pt x="1501548" y="1880522"/>
                  </a:cubicBezTo>
                  <a:close/>
                  <a:moveTo>
                    <a:pt x="1659187" y="1878721"/>
                  </a:moveTo>
                  <a:lnTo>
                    <a:pt x="1648883" y="1890764"/>
                  </a:lnTo>
                  <a:lnTo>
                    <a:pt x="1660602" y="1887051"/>
                  </a:lnTo>
                  <a:close/>
                  <a:moveTo>
                    <a:pt x="1396186" y="1866478"/>
                  </a:moveTo>
                  <a:lnTo>
                    <a:pt x="1390192" y="1899549"/>
                  </a:lnTo>
                  <a:lnTo>
                    <a:pt x="1392264" y="1899647"/>
                  </a:lnTo>
                  <a:lnTo>
                    <a:pt x="1396430" y="1898327"/>
                  </a:lnTo>
                  <a:lnTo>
                    <a:pt x="1396926" y="1898552"/>
                  </a:lnTo>
                  <a:lnTo>
                    <a:pt x="1397514" y="1899894"/>
                  </a:lnTo>
                  <a:lnTo>
                    <a:pt x="1424467" y="1901164"/>
                  </a:lnTo>
                  <a:lnTo>
                    <a:pt x="1406208" y="1886507"/>
                  </a:lnTo>
                  <a:close/>
                  <a:moveTo>
                    <a:pt x="1677382" y="1848987"/>
                  </a:moveTo>
                  <a:lnTo>
                    <a:pt x="1679856" y="1873668"/>
                  </a:lnTo>
                  <a:lnTo>
                    <a:pt x="1706542" y="1874927"/>
                  </a:lnTo>
                  <a:lnTo>
                    <a:pt x="1686812" y="1864354"/>
                  </a:lnTo>
                  <a:close/>
                  <a:moveTo>
                    <a:pt x="1158785" y="1817655"/>
                  </a:moveTo>
                  <a:lnTo>
                    <a:pt x="1159132" y="1817926"/>
                  </a:lnTo>
                  <a:cubicBezTo>
                    <a:pt x="1180351" y="1889450"/>
                    <a:pt x="1121297" y="1930886"/>
                    <a:pt x="1117857" y="1902698"/>
                  </a:cubicBezTo>
                  <a:lnTo>
                    <a:pt x="1117954" y="1898457"/>
                  </a:lnTo>
                  <a:lnTo>
                    <a:pt x="1111248" y="1903822"/>
                  </a:lnTo>
                  <a:cubicBezTo>
                    <a:pt x="1102606" y="1909621"/>
                    <a:pt x="1095505" y="1909960"/>
                    <a:pt x="1092186" y="1905879"/>
                  </a:cubicBezTo>
                  <a:lnTo>
                    <a:pt x="1091395" y="1904124"/>
                  </a:lnTo>
                  <a:lnTo>
                    <a:pt x="1089502" y="1903779"/>
                  </a:lnTo>
                  <a:cubicBezTo>
                    <a:pt x="1084743" y="1901537"/>
                    <a:pt x="1083366" y="1894563"/>
                    <a:pt x="1086918" y="1884781"/>
                  </a:cubicBezTo>
                  <a:lnTo>
                    <a:pt x="1090514" y="1876982"/>
                  </a:lnTo>
                  <a:lnTo>
                    <a:pt x="1086420" y="1878096"/>
                  </a:lnTo>
                  <a:cubicBezTo>
                    <a:pt x="1058231" y="1881532"/>
                    <a:pt x="1084258" y="1814248"/>
                    <a:pt x="1158785" y="1817655"/>
                  </a:cubicBezTo>
                  <a:close/>
                  <a:moveTo>
                    <a:pt x="1617016" y="1799873"/>
                  </a:moveTo>
                  <a:lnTo>
                    <a:pt x="1614544" y="1803072"/>
                  </a:lnTo>
                  <a:lnTo>
                    <a:pt x="1617278" y="1801069"/>
                  </a:lnTo>
                  <a:close/>
                  <a:moveTo>
                    <a:pt x="1166742" y="1797042"/>
                  </a:moveTo>
                  <a:cubicBezTo>
                    <a:pt x="1240162" y="1783804"/>
                    <a:pt x="1274864" y="1847050"/>
                    <a:pt x="1246467" y="1847375"/>
                  </a:cubicBezTo>
                  <a:lnTo>
                    <a:pt x="1242263" y="1846813"/>
                  </a:lnTo>
                  <a:lnTo>
                    <a:pt x="1246859" y="1854067"/>
                  </a:lnTo>
                  <a:cubicBezTo>
                    <a:pt x="1251674" y="1863294"/>
                    <a:pt x="1251232" y="1870388"/>
                    <a:pt x="1246811" y="1873240"/>
                  </a:cubicBezTo>
                  <a:lnTo>
                    <a:pt x="1244981" y="1873833"/>
                  </a:lnTo>
                  <a:lnTo>
                    <a:pt x="1244430" y="1875677"/>
                  </a:lnTo>
                  <a:cubicBezTo>
                    <a:pt x="1241679" y="1880161"/>
                    <a:pt x="1234596" y="1880763"/>
                    <a:pt x="1225262" y="1876159"/>
                  </a:cubicBezTo>
                  <a:lnTo>
                    <a:pt x="1217906" y="1871729"/>
                  </a:lnTo>
                  <a:lnTo>
                    <a:pt x="1218564" y="1875921"/>
                  </a:lnTo>
                  <a:lnTo>
                    <a:pt x="1216614" y="1877958"/>
                  </a:lnTo>
                  <a:lnTo>
                    <a:pt x="1241121" y="1892243"/>
                  </a:lnTo>
                  <a:cubicBezTo>
                    <a:pt x="1255425" y="1906439"/>
                    <a:pt x="1257001" y="1922333"/>
                    <a:pt x="1242804" y="1922495"/>
                  </a:cubicBezTo>
                  <a:lnTo>
                    <a:pt x="1238599" y="1921933"/>
                  </a:lnTo>
                  <a:lnTo>
                    <a:pt x="1243195" y="1929186"/>
                  </a:lnTo>
                  <a:cubicBezTo>
                    <a:pt x="1248010" y="1938413"/>
                    <a:pt x="1247568" y="1945509"/>
                    <a:pt x="1243147" y="1948359"/>
                  </a:cubicBezTo>
                  <a:lnTo>
                    <a:pt x="1241316" y="1948952"/>
                  </a:lnTo>
                  <a:lnTo>
                    <a:pt x="1240765" y="1950796"/>
                  </a:lnTo>
                  <a:cubicBezTo>
                    <a:pt x="1238015" y="1955280"/>
                    <a:pt x="1230932" y="1955884"/>
                    <a:pt x="1221598" y="1951280"/>
                  </a:cubicBezTo>
                  <a:lnTo>
                    <a:pt x="1214242" y="1946850"/>
                  </a:lnTo>
                  <a:lnTo>
                    <a:pt x="1214899" y="1951040"/>
                  </a:lnTo>
                  <a:cubicBezTo>
                    <a:pt x="1214979" y="1958139"/>
                    <a:pt x="1211038" y="1961385"/>
                    <a:pt x="1205262" y="1961109"/>
                  </a:cubicBezTo>
                  <a:lnTo>
                    <a:pt x="1186574" y="1951094"/>
                  </a:lnTo>
                  <a:lnTo>
                    <a:pt x="1189492" y="1967921"/>
                  </a:lnTo>
                  <a:lnTo>
                    <a:pt x="1209246" y="1975947"/>
                  </a:lnTo>
                  <a:cubicBezTo>
                    <a:pt x="1234633" y="1994831"/>
                    <a:pt x="1235817" y="2024229"/>
                    <a:pt x="1220349" y="2018975"/>
                  </a:cubicBezTo>
                  <a:lnTo>
                    <a:pt x="1217451" y="2017497"/>
                  </a:lnTo>
                  <a:lnTo>
                    <a:pt x="1218926" y="2023915"/>
                  </a:lnTo>
                  <a:cubicBezTo>
                    <a:pt x="1220057" y="2031818"/>
                    <a:pt x="1217929" y="2036837"/>
                    <a:pt x="1214004" y="2037772"/>
                  </a:cubicBezTo>
                  <a:lnTo>
                    <a:pt x="1212528" y="2037734"/>
                  </a:lnTo>
                  <a:lnTo>
                    <a:pt x="1211659" y="2038928"/>
                  </a:lnTo>
                  <a:cubicBezTo>
                    <a:pt x="1208527" y="2041470"/>
                    <a:pt x="1203250" y="2040101"/>
                    <a:pt x="1197672" y="2034391"/>
                  </a:cubicBezTo>
                  <a:lnTo>
                    <a:pt x="1193481" y="2029311"/>
                  </a:lnTo>
                  <a:lnTo>
                    <a:pt x="1192887" y="2032510"/>
                  </a:lnTo>
                  <a:cubicBezTo>
                    <a:pt x="1189384" y="2042821"/>
                    <a:pt x="1178175" y="2037882"/>
                    <a:pt x="1171235" y="2024070"/>
                  </a:cubicBezTo>
                  <a:lnTo>
                    <a:pt x="1170754" y="2021826"/>
                  </a:lnTo>
                  <a:lnTo>
                    <a:pt x="1168595" y="2024349"/>
                  </a:lnTo>
                  <a:cubicBezTo>
                    <a:pt x="1163312" y="2026701"/>
                    <a:pt x="1158463" y="2025105"/>
                    <a:pt x="1155963" y="2018461"/>
                  </a:cubicBezTo>
                  <a:lnTo>
                    <a:pt x="1155056" y="2014318"/>
                  </a:lnTo>
                  <a:lnTo>
                    <a:pt x="1149807" y="2021112"/>
                  </a:lnTo>
                  <a:lnTo>
                    <a:pt x="1132246" y="2027442"/>
                  </a:lnTo>
                  <a:lnTo>
                    <a:pt x="1161870" y="2022057"/>
                  </a:lnTo>
                  <a:lnTo>
                    <a:pt x="1162137" y="2022266"/>
                  </a:lnTo>
                  <a:cubicBezTo>
                    <a:pt x="1178412" y="2077123"/>
                    <a:pt x="1133119" y="2108903"/>
                    <a:pt x="1130479" y="2087283"/>
                  </a:cubicBezTo>
                  <a:lnTo>
                    <a:pt x="1130554" y="2084030"/>
                  </a:lnTo>
                  <a:lnTo>
                    <a:pt x="1125411" y="2088145"/>
                  </a:lnTo>
                  <a:cubicBezTo>
                    <a:pt x="1118782" y="2092593"/>
                    <a:pt x="1113337" y="2092853"/>
                    <a:pt x="1110791" y="2089723"/>
                  </a:cubicBezTo>
                  <a:lnTo>
                    <a:pt x="1110185" y="2088378"/>
                  </a:lnTo>
                  <a:lnTo>
                    <a:pt x="1108732" y="2088112"/>
                  </a:lnTo>
                  <a:cubicBezTo>
                    <a:pt x="1105083" y="2086393"/>
                    <a:pt x="1104027" y="2081044"/>
                    <a:pt x="1106750" y="2073541"/>
                  </a:cubicBezTo>
                  <a:lnTo>
                    <a:pt x="1109507" y="2067560"/>
                  </a:lnTo>
                  <a:lnTo>
                    <a:pt x="1106368" y="2068414"/>
                  </a:lnTo>
                  <a:cubicBezTo>
                    <a:pt x="1090153" y="2070390"/>
                    <a:pt x="1097328" y="2041857"/>
                    <a:pt x="1126043" y="2028569"/>
                  </a:cubicBezTo>
                  <a:lnTo>
                    <a:pt x="1131712" y="2027539"/>
                  </a:lnTo>
                  <a:lnTo>
                    <a:pt x="1130588" y="2026095"/>
                  </a:lnTo>
                  <a:lnTo>
                    <a:pt x="1128667" y="2026206"/>
                  </a:lnTo>
                  <a:cubicBezTo>
                    <a:pt x="1123514" y="2025152"/>
                    <a:pt x="1120529" y="2018701"/>
                    <a:pt x="1121669" y="2008356"/>
                  </a:cubicBezTo>
                  <a:lnTo>
                    <a:pt x="1123322" y="1999930"/>
                  </a:lnTo>
                  <a:lnTo>
                    <a:pt x="1119607" y="2001979"/>
                  </a:lnTo>
                  <a:cubicBezTo>
                    <a:pt x="1099672" y="2009474"/>
                    <a:pt x="1099977" y="1971116"/>
                    <a:pt x="1132266" y="1945441"/>
                  </a:cubicBezTo>
                  <a:lnTo>
                    <a:pt x="1171179" y="1928149"/>
                  </a:lnTo>
                  <a:lnTo>
                    <a:pt x="1166079" y="1919838"/>
                  </a:lnTo>
                  <a:cubicBezTo>
                    <a:pt x="1161709" y="1906800"/>
                    <a:pt x="1159877" y="1890903"/>
                    <a:pt x="1162768" y="1872477"/>
                  </a:cubicBezTo>
                  <a:lnTo>
                    <a:pt x="1163077" y="1872162"/>
                  </a:lnTo>
                  <a:lnTo>
                    <a:pt x="1187285" y="1873302"/>
                  </a:lnTo>
                  <a:lnTo>
                    <a:pt x="1169743" y="1844719"/>
                  </a:lnTo>
                  <a:cubicBezTo>
                    <a:pt x="1165373" y="1831680"/>
                    <a:pt x="1163541" y="1815782"/>
                    <a:pt x="1166433" y="1797357"/>
                  </a:cubicBezTo>
                  <a:close/>
                  <a:moveTo>
                    <a:pt x="1435841" y="1783337"/>
                  </a:moveTo>
                  <a:lnTo>
                    <a:pt x="1436655" y="1788516"/>
                  </a:lnTo>
                  <a:cubicBezTo>
                    <a:pt x="1436704" y="1792903"/>
                    <a:pt x="1435511" y="1796099"/>
                    <a:pt x="1433413" y="1798156"/>
                  </a:cubicBezTo>
                  <a:lnTo>
                    <a:pt x="1429294" y="1799488"/>
                  </a:lnTo>
                  <a:lnTo>
                    <a:pt x="1439426" y="1799965"/>
                  </a:lnTo>
                  <a:lnTo>
                    <a:pt x="1438191" y="1792517"/>
                  </a:lnTo>
                  <a:lnTo>
                    <a:pt x="1440571" y="1786184"/>
                  </a:lnTo>
                  <a:close/>
                  <a:moveTo>
                    <a:pt x="1664088" y="1760064"/>
                  </a:moveTo>
                  <a:lnTo>
                    <a:pt x="1667218" y="1778493"/>
                  </a:lnTo>
                  <a:lnTo>
                    <a:pt x="1677825" y="1778993"/>
                  </a:lnTo>
                  <a:lnTo>
                    <a:pt x="1674665" y="1777299"/>
                  </a:lnTo>
                  <a:close/>
                  <a:moveTo>
                    <a:pt x="1380196" y="1756277"/>
                  </a:moveTo>
                  <a:lnTo>
                    <a:pt x="1372559" y="1798408"/>
                  </a:lnTo>
                  <a:lnTo>
                    <a:pt x="1356800" y="1816827"/>
                  </a:lnTo>
                  <a:lnTo>
                    <a:pt x="1378313" y="1810009"/>
                  </a:lnTo>
                  <a:lnTo>
                    <a:pt x="1378810" y="1810234"/>
                  </a:lnTo>
                  <a:lnTo>
                    <a:pt x="1384407" y="1823021"/>
                  </a:lnTo>
                  <a:lnTo>
                    <a:pt x="1385811" y="1797847"/>
                  </a:lnTo>
                  <a:lnTo>
                    <a:pt x="1386191" y="1797457"/>
                  </a:lnTo>
                  <a:lnTo>
                    <a:pt x="1421294" y="1799111"/>
                  </a:lnTo>
                  <a:lnTo>
                    <a:pt x="1399226" y="1787285"/>
                  </a:lnTo>
                  <a:close/>
                  <a:moveTo>
                    <a:pt x="1576246" y="1739775"/>
                  </a:moveTo>
                  <a:lnTo>
                    <a:pt x="1577002" y="1742412"/>
                  </a:lnTo>
                  <a:lnTo>
                    <a:pt x="1578883" y="1740048"/>
                  </a:lnTo>
                  <a:close/>
                  <a:moveTo>
                    <a:pt x="1321155" y="1715162"/>
                  </a:moveTo>
                  <a:lnTo>
                    <a:pt x="1320859" y="1715544"/>
                  </a:lnTo>
                  <a:lnTo>
                    <a:pt x="1321194" y="1715340"/>
                  </a:lnTo>
                  <a:close/>
                  <a:moveTo>
                    <a:pt x="1163819" y="1680751"/>
                  </a:moveTo>
                  <a:lnTo>
                    <a:pt x="1158987" y="1707417"/>
                  </a:lnTo>
                  <a:lnTo>
                    <a:pt x="1161537" y="1707536"/>
                  </a:lnTo>
                  <a:lnTo>
                    <a:pt x="1164033" y="1706428"/>
                  </a:lnTo>
                  <a:lnTo>
                    <a:pt x="1164434" y="1706610"/>
                  </a:lnTo>
                  <a:lnTo>
                    <a:pt x="1164909" y="1707696"/>
                  </a:lnTo>
                  <a:lnTo>
                    <a:pt x="1188705" y="1708816"/>
                  </a:lnTo>
                  <a:lnTo>
                    <a:pt x="1177289" y="1702699"/>
                  </a:lnTo>
                  <a:close/>
                  <a:moveTo>
                    <a:pt x="1549744" y="1678097"/>
                  </a:moveTo>
                  <a:lnTo>
                    <a:pt x="1550402" y="1682288"/>
                  </a:lnTo>
                  <a:lnTo>
                    <a:pt x="1548452" y="1684325"/>
                  </a:lnTo>
                  <a:lnTo>
                    <a:pt x="1550398" y="1685460"/>
                  </a:lnTo>
                  <a:lnTo>
                    <a:pt x="1551259" y="1679505"/>
                  </a:lnTo>
                  <a:lnTo>
                    <a:pt x="1551525" y="1679170"/>
                  </a:lnTo>
                  <a:close/>
                  <a:moveTo>
                    <a:pt x="1361606" y="1645646"/>
                  </a:moveTo>
                  <a:lnTo>
                    <a:pt x="1364522" y="1662464"/>
                  </a:lnTo>
                  <a:lnTo>
                    <a:pt x="1357611" y="1700586"/>
                  </a:lnTo>
                  <a:lnTo>
                    <a:pt x="1362461" y="1699049"/>
                  </a:lnTo>
                  <a:lnTo>
                    <a:pt x="1362956" y="1699274"/>
                  </a:lnTo>
                  <a:lnTo>
                    <a:pt x="1371122" y="1717924"/>
                  </a:lnTo>
                  <a:lnTo>
                    <a:pt x="1372223" y="1691414"/>
                  </a:lnTo>
                  <a:lnTo>
                    <a:pt x="1372603" y="1691025"/>
                  </a:lnTo>
                  <a:lnTo>
                    <a:pt x="1388919" y="1691794"/>
                  </a:lnTo>
                  <a:lnTo>
                    <a:pt x="1372843" y="1674047"/>
                  </a:lnTo>
                  <a:close/>
                  <a:moveTo>
                    <a:pt x="1103129" y="1558230"/>
                  </a:moveTo>
                  <a:lnTo>
                    <a:pt x="1100994" y="1560994"/>
                  </a:lnTo>
                  <a:lnTo>
                    <a:pt x="1103491" y="1559885"/>
                  </a:lnTo>
                  <a:close/>
                  <a:moveTo>
                    <a:pt x="1581400" y="1536396"/>
                  </a:moveTo>
                  <a:lnTo>
                    <a:pt x="1579967" y="1544300"/>
                  </a:lnTo>
                  <a:lnTo>
                    <a:pt x="1575097" y="1549992"/>
                  </a:lnTo>
                  <a:lnTo>
                    <a:pt x="1575535" y="1552075"/>
                  </a:lnTo>
                  <a:lnTo>
                    <a:pt x="1585676" y="1548861"/>
                  </a:lnTo>
                  <a:close/>
                  <a:moveTo>
                    <a:pt x="1610691" y="1510011"/>
                  </a:moveTo>
                  <a:lnTo>
                    <a:pt x="1613144" y="1519571"/>
                  </a:lnTo>
                  <a:lnTo>
                    <a:pt x="1620706" y="1519928"/>
                  </a:lnTo>
                  <a:close/>
                  <a:moveTo>
                    <a:pt x="1136855" y="1507742"/>
                  </a:moveTo>
                  <a:lnTo>
                    <a:pt x="1138216" y="1515594"/>
                  </a:lnTo>
                  <a:lnTo>
                    <a:pt x="1132527" y="1546982"/>
                  </a:lnTo>
                  <a:lnTo>
                    <a:pt x="1136548" y="1545195"/>
                  </a:lnTo>
                  <a:lnTo>
                    <a:pt x="1136950" y="1545376"/>
                  </a:lnTo>
                  <a:lnTo>
                    <a:pt x="1143556" y="1560466"/>
                  </a:lnTo>
                  <a:lnTo>
                    <a:pt x="1144447" y="1539017"/>
                  </a:lnTo>
                  <a:lnTo>
                    <a:pt x="1144755" y="1538702"/>
                  </a:lnTo>
                  <a:lnTo>
                    <a:pt x="1158162" y="1539333"/>
                  </a:lnTo>
                  <a:lnTo>
                    <a:pt x="1155301" y="1537801"/>
                  </a:lnTo>
                  <a:close/>
                  <a:moveTo>
                    <a:pt x="1495658" y="1487119"/>
                  </a:moveTo>
                  <a:lnTo>
                    <a:pt x="1490825" y="1513785"/>
                  </a:lnTo>
                  <a:lnTo>
                    <a:pt x="1493376" y="1513904"/>
                  </a:lnTo>
                  <a:lnTo>
                    <a:pt x="1495871" y="1512796"/>
                  </a:lnTo>
                  <a:lnTo>
                    <a:pt x="1496273" y="1512977"/>
                  </a:lnTo>
                  <a:lnTo>
                    <a:pt x="1496747" y="1514063"/>
                  </a:lnTo>
                  <a:lnTo>
                    <a:pt x="1497654" y="1514106"/>
                  </a:lnTo>
                  <a:lnTo>
                    <a:pt x="1498620" y="1507420"/>
                  </a:lnTo>
                  <a:lnTo>
                    <a:pt x="1503981" y="1500682"/>
                  </a:lnTo>
                  <a:close/>
                  <a:moveTo>
                    <a:pt x="1540004" y="1425472"/>
                  </a:moveTo>
                  <a:lnTo>
                    <a:pt x="1538262" y="1435083"/>
                  </a:lnTo>
                  <a:lnTo>
                    <a:pt x="1548432" y="1440292"/>
                  </a:lnTo>
                  <a:lnTo>
                    <a:pt x="1543678" y="1426437"/>
                  </a:lnTo>
                  <a:close/>
                  <a:moveTo>
                    <a:pt x="1585969" y="1424537"/>
                  </a:moveTo>
                  <a:lnTo>
                    <a:pt x="1593370" y="1446109"/>
                  </a:lnTo>
                  <a:lnTo>
                    <a:pt x="1613234" y="1442232"/>
                  </a:lnTo>
                  <a:lnTo>
                    <a:pt x="1600536" y="1438962"/>
                  </a:lnTo>
                  <a:close/>
                  <a:moveTo>
                    <a:pt x="1434967" y="1364597"/>
                  </a:moveTo>
                  <a:lnTo>
                    <a:pt x="1432832" y="1367362"/>
                  </a:lnTo>
                  <a:lnTo>
                    <a:pt x="1435329" y="1366253"/>
                  </a:lnTo>
                  <a:close/>
                  <a:moveTo>
                    <a:pt x="1471055" y="1356921"/>
                  </a:moveTo>
                  <a:lnTo>
                    <a:pt x="1475394" y="1366833"/>
                  </a:lnTo>
                  <a:lnTo>
                    <a:pt x="1475716" y="1359094"/>
                  </a:lnTo>
                  <a:close/>
                  <a:moveTo>
                    <a:pt x="1468818" y="1351767"/>
                  </a:moveTo>
                  <a:lnTo>
                    <a:pt x="1468805" y="1351783"/>
                  </a:lnTo>
                  <a:lnTo>
                    <a:pt x="1468836" y="1351856"/>
                  </a:lnTo>
                  <a:close/>
                  <a:moveTo>
                    <a:pt x="1403233" y="1350210"/>
                  </a:moveTo>
                  <a:lnTo>
                    <a:pt x="1402520" y="1350603"/>
                  </a:lnTo>
                  <a:lnTo>
                    <a:pt x="1402397" y="1353047"/>
                  </a:lnTo>
                  <a:cubicBezTo>
                    <a:pt x="1400955" y="1355607"/>
                    <a:pt x="1398178" y="1357589"/>
                    <a:pt x="1393929" y="1358680"/>
                  </a:cubicBezTo>
                  <a:lnTo>
                    <a:pt x="1388716" y="1359240"/>
                  </a:lnTo>
                  <a:lnTo>
                    <a:pt x="1396364" y="1366598"/>
                  </a:lnTo>
                  <a:cubicBezTo>
                    <a:pt x="1404854" y="1376262"/>
                    <a:pt x="1406406" y="1384910"/>
                    <a:pt x="1401937" y="1389631"/>
                  </a:cubicBezTo>
                  <a:lnTo>
                    <a:pt x="1399912" y="1390880"/>
                  </a:lnTo>
                  <a:lnTo>
                    <a:pt x="1399792" y="1393256"/>
                  </a:lnTo>
                  <a:cubicBezTo>
                    <a:pt x="1397808" y="1399447"/>
                    <a:pt x="1389481" y="1402250"/>
                    <a:pt x="1376922" y="1399464"/>
                  </a:cubicBezTo>
                  <a:lnTo>
                    <a:pt x="1366791" y="1396306"/>
                  </a:lnTo>
                  <a:lnTo>
                    <a:pt x="1368811" y="1401143"/>
                  </a:lnTo>
                  <a:lnTo>
                    <a:pt x="1368432" y="1405609"/>
                  </a:lnTo>
                  <a:lnTo>
                    <a:pt x="1403391" y="1425984"/>
                  </a:lnTo>
                  <a:cubicBezTo>
                    <a:pt x="1421070" y="1443532"/>
                    <a:pt x="1423019" y="1463175"/>
                    <a:pt x="1405471" y="1463376"/>
                  </a:cubicBezTo>
                  <a:lnTo>
                    <a:pt x="1400274" y="1462680"/>
                  </a:lnTo>
                  <a:lnTo>
                    <a:pt x="1405955" y="1471645"/>
                  </a:lnTo>
                  <a:cubicBezTo>
                    <a:pt x="1411905" y="1483049"/>
                    <a:pt x="1411359" y="1491818"/>
                    <a:pt x="1405895" y="1495343"/>
                  </a:cubicBezTo>
                  <a:lnTo>
                    <a:pt x="1403633" y="1496076"/>
                  </a:lnTo>
                  <a:lnTo>
                    <a:pt x="1402952" y="1498354"/>
                  </a:lnTo>
                  <a:cubicBezTo>
                    <a:pt x="1399553" y="1503896"/>
                    <a:pt x="1390798" y="1504641"/>
                    <a:pt x="1379262" y="1498951"/>
                  </a:cubicBezTo>
                  <a:lnTo>
                    <a:pt x="1370170" y="1493476"/>
                  </a:lnTo>
                  <a:lnTo>
                    <a:pt x="1370983" y="1498655"/>
                  </a:lnTo>
                  <a:cubicBezTo>
                    <a:pt x="1371181" y="1516204"/>
                    <a:pt x="1351499" y="1514701"/>
                    <a:pt x="1333554" y="1497426"/>
                  </a:cubicBezTo>
                  <a:lnTo>
                    <a:pt x="1316390" y="1469457"/>
                  </a:lnTo>
                  <a:lnTo>
                    <a:pt x="1319229" y="1485830"/>
                  </a:lnTo>
                  <a:lnTo>
                    <a:pt x="1311629" y="1527761"/>
                  </a:lnTo>
                  <a:lnTo>
                    <a:pt x="1328494" y="1522416"/>
                  </a:lnTo>
                  <a:lnTo>
                    <a:pt x="1328990" y="1522641"/>
                  </a:lnTo>
                  <a:cubicBezTo>
                    <a:pt x="1340579" y="1542568"/>
                    <a:pt x="1345593" y="1561699"/>
                    <a:pt x="1346404" y="1578675"/>
                  </a:cubicBezTo>
                  <a:lnTo>
                    <a:pt x="1341098" y="1607951"/>
                  </a:lnTo>
                  <a:lnTo>
                    <a:pt x="1346610" y="1606205"/>
                  </a:lnTo>
                  <a:lnTo>
                    <a:pt x="1347107" y="1606430"/>
                  </a:lnTo>
                  <a:lnTo>
                    <a:pt x="1359222" y="1634105"/>
                  </a:lnTo>
                  <a:lnTo>
                    <a:pt x="1358635" y="1594039"/>
                  </a:lnTo>
                  <a:lnTo>
                    <a:pt x="1359016" y="1593650"/>
                  </a:lnTo>
                  <a:cubicBezTo>
                    <a:pt x="1404388" y="1585469"/>
                    <a:pt x="1437797" y="1600921"/>
                    <a:pt x="1455475" y="1618469"/>
                  </a:cubicBezTo>
                  <a:lnTo>
                    <a:pt x="1463593" y="1628935"/>
                  </a:lnTo>
                  <a:lnTo>
                    <a:pt x="1490623" y="1624023"/>
                  </a:lnTo>
                  <a:lnTo>
                    <a:pt x="1490970" y="1624294"/>
                  </a:lnTo>
                  <a:cubicBezTo>
                    <a:pt x="1501580" y="1660056"/>
                    <a:pt x="1492121" y="1688296"/>
                    <a:pt x="1479581" y="1704072"/>
                  </a:cubicBezTo>
                  <a:lnTo>
                    <a:pt x="1465849" y="1713971"/>
                  </a:lnTo>
                  <a:lnTo>
                    <a:pt x="1469063" y="1715845"/>
                  </a:lnTo>
                  <a:cubicBezTo>
                    <a:pt x="1477902" y="1724618"/>
                    <a:pt x="1482810" y="1733915"/>
                    <a:pt x="1483312" y="1741045"/>
                  </a:cubicBezTo>
                  <a:lnTo>
                    <a:pt x="1482546" y="1743614"/>
                  </a:lnTo>
                  <a:lnTo>
                    <a:pt x="1503017" y="1734517"/>
                  </a:lnTo>
                  <a:lnTo>
                    <a:pt x="1497918" y="1726206"/>
                  </a:lnTo>
                  <a:cubicBezTo>
                    <a:pt x="1493547" y="1713167"/>
                    <a:pt x="1491715" y="1697270"/>
                    <a:pt x="1494607" y="1678844"/>
                  </a:cubicBezTo>
                  <a:lnTo>
                    <a:pt x="1494915" y="1678529"/>
                  </a:lnTo>
                  <a:lnTo>
                    <a:pt x="1519123" y="1679670"/>
                  </a:lnTo>
                  <a:lnTo>
                    <a:pt x="1501581" y="1651086"/>
                  </a:lnTo>
                  <a:cubicBezTo>
                    <a:pt x="1497211" y="1638048"/>
                    <a:pt x="1495379" y="1622150"/>
                    <a:pt x="1498271" y="1603725"/>
                  </a:cubicBezTo>
                  <a:lnTo>
                    <a:pt x="1498580" y="1603410"/>
                  </a:lnTo>
                  <a:lnTo>
                    <a:pt x="1525780" y="1604691"/>
                  </a:lnTo>
                  <a:lnTo>
                    <a:pt x="1526350" y="1600745"/>
                  </a:lnTo>
                  <a:lnTo>
                    <a:pt x="1509126" y="1591515"/>
                  </a:lnTo>
                  <a:lnTo>
                    <a:pt x="1505436" y="1585502"/>
                  </a:lnTo>
                  <a:lnTo>
                    <a:pt x="1504042" y="1593186"/>
                  </a:lnTo>
                  <a:cubicBezTo>
                    <a:pt x="1495582" y="1611476"/>
                    <a:pt x="1481182" y="1618383"/>
                    <a:pt x="1476183" y="1605094"/>
                  </a:cubicBezTo>
                  <a:lnTo>
                    <a:pt x="1475276" y="1600951"/>
                  </a:lnTo>
                  <a:lnTo>
                    <a:pt x="1470027" y="1607746"/>
                  </a:lnTo>
                  <a:cubicBezTo>
                    <a:pt x="1462998" y="1615421"/>
                    <a:pt x="1456179" y="1617428"/>
                    <a:pt x="1451990" y="1614247"/>
                  </a:cubicBezTo>
                  <a:lnTo>
                    <a:pt x="1450807" y="1612728"/>
                  </a:lnTo>
                  <a:lnTo>
                    <a:pt x="1448887" y="1612839"/>
                  </a:lnTo>
                  <a:cubicBezTo>
                    <a:pt x="1443733" y="1611786"/>
                    <a:pt x="1440748" y="1605334"/>
                    <a:pt x="1441889" y="1594989"/>
                  </a:cubicBezTo>
                  <a:lnTo>
                    <a:pt x="1443541" y="1586563"/>
                  </a:lnTo>
                  <a:lnTo>
                    <a:pt x="1439827" y="1588612"/>
                  </a:lnTo>
                  <a:cubicBezTo>
                    <a:pt x="1426537" y="1593609"/>
                    <a:pt x="1422243" y="1578227"/>
                    <a:pt x="1430424" y="1559810"/>
                  </a:cubicBezTo>
                  <a:lnTo>
                    <a:pt x="1446627" y="1539440"/>
                  </a:lnTo>
                  <a:lnTo>
                    <a:pt x="1437332" y="1542790"/>
                  </a:lnTo>
                  <a:lnTo>
                    <a:pt x="1436149" y="1541273"/>
                  </a:lnTo>
                  <a:lnTo>
                    <a:pt x="1434228" y="1541383"/>
                  </a:lnTo>
                  <a:cubicBezTo>
                    <a:pt x="1429075" y="1540329"/>
                    <a:pt x="1426090" y="1533878"/>
                    <a:pt x="1427231" y="1523533"/>
                  </a:cubicBezTo>
                  <a:lnTo>
                    <a:pt x="1428883" y="1515107"/>
                  </a:lnTo>
                  <a:lnTo>
                    <a:pt x="1425169" y="1517156"/>
                  </a:lnTo>
                  <a:cubicBezTo>
                    <a:pt x="1405234" y="1524651"/>
                    <a:pt x="1405539" y="1486293"/>
                    <a:pt x="1437828" y="1460619"/>
                  </a:cubicBezTo>
                  <a:lnTo>
                    <a:pt x="1469288" y="1446638"/>
                  </a:lnTo>
                  <a:lnTo>
                    <a:pt x="1468805" y="1441372"/>
                  </a:lnTo>
                  <a:lnTo>
                    <a:pt x="1468897" y="1440907"/>
                  </a:lnTo>
                  <a:lnTo>
                    <a:pt x="1461331" y="1449749"/>
                  </a:lnTo>
                  <a:cubicBezTo>
                    <a:pt x="1456048" y="1452101"/>
                    <a:pt x="1451198" y="1450506"/>
                    <a:pt x="1448698" y="1443861"/>
                  </a:cubicBezTo>
                  <a:lnTo>
                    <a:pt x="1447792" y="1439718"/>
                  </a:lnTo>
                  <a:lnTo>
                    <a:pt x="1442543" y="1446513"/>
                  </a:lnTo>
                  <a:cubicBezTo>
                    <a:pt x="1435514" y="1454188"/>
                    <a:pt x="1428694" y="1456195"/>
                    <a:pt x="1424506" y="1453013"/>
                  </a:cubicBezTo>
                  <a:lnTo>
                    <a:pt x="1423323" y="1451495"/>
                  </a:lnTo>
                  <a:lnTo>
                    <a:pt x="1421402" y="1451606"/>
                  </a:lnTo>
                  <a:cubicBezTo>
                    <a:pt x="1416249" y="1450552"/>
                    <a:pt x="1413263" y="1444101"/>
                    <a:pt x="1414405" y="1433756"/>
                  </a:cubicBezTo>
                  <a:lnTo>
                    <a:pt x="1416056" y="1425330"/>
                  </a:lnTo>
                  <a:lnTo>
                    <a:pt x="1412343" y="1427379"/>
                  </a:lnTo>
                  <a:cubicBezTo>
                    <a:pt x="1399053" y="1432376"/>
                    <a:pt x="1394758" y="1416993"/>
                    <a:pt x="1402940" y="1398576"/>
                  </a:cubicBezTo>
                  <a:lnTo>
                    <a:pt x="1422491" y="1373997"/>
                  </a:lnTo>
                  <a:lnTo>
                    <a:pt x="1411681" y="1377893"/>
                  </a:lnTo>
                  <a:lnTo>
                    <a:pt x="1410499" y="1376376"/>
                  </a:lnTo>
                  <a:lnTo>
                    <a:pt x="1408578" y="1376486"/>
                  </a:lnTo>
                  <a:cubicBezTo>
                    <a:pt x="1403425" y="1375433"/>
                    <a:pt x="1400440" y="1368981"/>
                    <a:pt x="1401580" y="1358637"/>
                  </a:cubicBezTo>
                  <a:close/>
                  <a:moveTo>
                    <a:pt x="1157417" y="1303748"/>
                  </a:moveTo>
                  <a:lnTo>
                    <a:pt x="1152827" y="1306280"/>
                  </a:lnTo>
                  <a:cubicBezTo>
                    <a:pt x="1148721" y="1307823"/>
                    <a:pt x="1145309" y="1307794"/>
                    <a:pt x="1142659" y="1306524"/>
                  </a:cubicBezTo>
                  <a:lnTo>
                    <a:pt x="1141602" y="1305165"/>
                  </a:lnTo>
                  <a:lnTo>
                    <a:pt x="1141381" y="1307774"/>
                  </a:lnTo>
                  <a:lnTo>
                    <a:pt x="1155546" y="1316031"/>
                  </a:lnTo>
                  <a:lnTo>
                    <a:pt x="1155375" y="1314161"/>
                  </a:lnTo>
                  <a:close/>
                  <a:moveTo>
                    <a:pt x="1388574" y="1282418"/>
                  </a:moveTo>
                  <a:lnTo>
                    <a:pt x="1384860" y="1284468"/>
                  </a:lnTo>
                  <a:lnTo>
                    <a:pt x="1374534" y="1282528"/>
                  </a:lnTo>
                  <a:lnTo>
                    <a:pt x="1374571" y="1282592"/>
                  </a:lnTo>
                  <a:cubicBezTo>
                    <a:pt x="1375461" y="1286551"/>
                    <a:pt x="1374732" y="1289894"/>
                    <a:pt x="1372498" y="1292255"/>
                  </a:cubicBezTo>
                  <a:lnTo>
                    <a:pt x="1370474" y="1293504"/>
                  </a:lnTo>
                  <a:lnTo>
                    <a:pt x="1370353" y="1295880"/>
                  </a:lnTo>
                  <a:cubicBezTo>
                    <a:pt x="1368369" y="1302070"/>
                    <a:pt x="1360042" y="1304874"/>
                    <a:pt x="1347484" y="1302088"/>
                  </a:cubicBezTo>
                  <a:lnTo>
                    <a:pt x="1337352" y="1298929"/>
                  </a:lnTo>
                  <a:lnTo>
                    <a:pt x="1339372" y="1303767"/>
                  </a:lnTo>
                  <a:lnTo>
                    <a:pt x="1338797" y="1310559"/>
                  </a:lnTo>
                  <a:lnTo>
                    <a:pt x="1341024" y="1310418"/>
                  </a:lnTo>
                  <a:cubicBezTo>
                    <a:pt x="1357988" y="1311452"/>
                    <a:pt x="1372355" y="1316431"/>
                    <a:pt x="1383025" y="1322853"/>
                  </a:cubicBezTo>
                  <a:lnTo>
                    <a:pt x="1389463" y="1327967"/>
                  </a:lnTo>
                  <a:lnTo>
                    <a:pt x="1390115" y="1323457"/>
                  </a:lnTo>
                  <a:lnTo>
                    <a:pt x="1402232" y="1308225"/>
                  </a:lnTo>
                  <a:lnTo>
                    <a:pt x="1397023" y="1310101"/>
                  </a:lnTo>
                  <a:lnTo>
                    <a:pt x="1395841" y="1308584"/>
                  </a:lnTo>
                  <a:lnTo>
                    <a:pt x="1393920" y="1308695"/>
                  </a:lnTo>
                  <a:cubicBezTo>
                    <a:pt x="1388766" y="1307641"/>
                    <a:pt x="1385781" y="1301189"/>
                    <a:pt x="1386922" y="1290845"/>
                  </a:cubicBezTo>
                  <a:close/>
                  <a:moveTo>
                    <a:pt x="1373379" y="1247289"/>
                  </a:moveTo>
                  <a:lnTo>
                    <a:pt x="1372958" y="1255671"/>
                  </a:lnTo>
                  <a:cubicBezTo>
                    <a:pt x="1371516" y="1258230"/>
                    <a:pt x="1368739" y="1260212"/>
                    <a:pt x="1364490" y="1261303"/>
                  </a:cubicBezTo>
                  <a:lnTo>
                    <a:pt x="1359277" y="1261863"/>
                  </a:lnTo>
                  <a:lnTo>
                    <a:pt x="1366925" y="1269222"/>
                  </a:lnTo>
                  <a:lnTo>
                    <a:pt x="1373652" y="1280984"/>
                  </a:lnTo>
                  <a:lnTo>
                    <a:pt x="1371606" y="1268638"/>
                  </a:lnTo>
                  <a:lnTo>
                    <a:pt x="1378740" y="1249652"/>
                  </a:lnTo>
                  <a:close/>
                  <a:moveTo>
                    <a:pt x="1457150" y="1229543"/>
                  </a:moveTo>
                  <a:lnTo>
                    <a:pt x="1454071" y="1246527"/>
                  </a:lnTo>
                  <a:lnTo>
                    <a:pt x="1455396" y="1254169"/>
                  </a:lnTo>
                  <a:lnTo>
                    <a:pt x="1452479" y="1270266"/>
                  </a:lnTo>
                  <a:lnTo>
                    <a:pt x="1464480" y="1262944"/>
                  </a:lnTo>
                  <a:lnTo>
                    <a:pt x="1473282" y="1260155"/>
                  </a:lnTo>
                  <a:close/>
                  <a:moveTo>
                    <a:pt x="1022980" y="1151592"/>
                  </a:moveTo>
                  <a:lnTo>
                    <a:pt x="1023382" y="1151775"/>
                  </a:lnTo>
                  <a:cubicBezTo>
                    <a:pt x="1060889" y="1216262"/>
                    <a:pt x="1013291" y="1270469"/>
                    <a:pt x="1003292" y="1243891"/>
                  </a:cubicBezTo>
                  <a:lnTo>
                    <a:pt x="1002385" y="1239747"/>
                  </a:lnTo>
                  <a:lnTo>
                    <a:pt x="997136" y="1246543"/>
                  </a:lnTo>
                  <a:cubicBezTo>
                    <a:pt x="990108" y="1254219"/>
                    <a:pt x="983288" y="1256225"/>
                    <a:pt x="979099" y="1253043"/>
                  </a:cubicBezTo>
                  <a:lnTo>
                    <a:pt x="977917" y="1251526"/>
                  </a:lnTo>
                  <a:lnTo>
                    <a:pt x="975996" y="1251637"/>
                  </a:lnTo>
                  <a:cubicBezTo>
                    <a:pt x="970842" y="1250582"/>
                    <a:pt x="967858" y="1244131"/>
                    <a:pt x="968998" y="1233787"/>
                  </a:cubicBezTo>
                  <a:lnTo>
                    <a:pt x="970651" y="1225360"/>
                  </a:lnTo>
                  <a:lnTo>
                    <a:pt x="966936" y="1227409"/>
                  </a:lnTo>
                  <a:cubicBezTo>
                    <a:pt x="940357" y="1237403"/>
                    <a:pt x="949759" y="1165880"/>
                    <a:pt x="1022980" y="1151592"/>
                  </a:cubicBezTo>
                  <a:close/>
                  <a:moveTo>
                    <a:pt x="1245159" y="1077170"/>
                  </a:moveTo>
                  <a:cubicBezTo>
                    <a:pt x="1296053" y="1080269"/>
                    <a:pt x="1323561" y="1118886"/>
                    <a:pt x="1298065" y="1125432"/>
                  </a:cubicBezTo>
                  <a:lnTo>
                    <a:pt x="1292851" y="1125991"/>
                  </a:lnTo>
                  <a:lnTo>
                    <a:pt x="1300499" y="1133350"/>
                  </a:lnTo>
                  <a:cubicBezTo>
                    <a:pt x="1308989" y="1143013"/>
                    <a:pt x="1310542" y="1151662"/>
                    <a:pt x="1306072" y="1156383"/>
                  </a:cubicBezTo>
                  <a:lnTo>
                    <a:pt x="1304048" y="1157632"/>
                  </a:lnTo>
                  <a:lnTo>
                    <a:pt x="1303927" y="1160008"/>
                  </a:lnTo>
                  <a:cubicBezTo>
                    <a:pt x="1301943" y="1166198"/>
                    <a:pt x="1293616" y="1169002"/>
                    <a:pt x="1281058" y="1166216"/>
                  </a:cubicBezTo>
                  <a:lnTo>
                    <a:pt x="1270926" y="1163057"/>
                  </a:lnTo>
                  <a:lnTo>
                    <a:pt x="1272946" y="1167895"/>
                  </a:lnTo>
                  <a:cubicBezTo>
                    <a:pt x="1281668" y="1201893"/>
                    <a:pt x="1195044" y="1180763"/>
                    <a:pt x="1187289" y="1088883"/>
                  </a:cubicBezTo>
                  <a:lnTo>
                    <a:pt x="1187567" y="1088414"/>
                  </a:lnTo>
                  <a:cubicBezTo>
                    <a:pt x="1208631" y="1079051"/>
                    <a:pt x="1228194" y="1076138"/>
                    <a:pt x="1245159" y="1077170"/>
                  </a:cubicBezTo>
                  <a:close/>
                  <a:moveTo>
                    <a:pt x="989605" y="1064539"/>
                  </a:moveTo>
                  <a:lnTo>
                    <a:pt x="990006" y="1064720"/>
                  </a:lnTo>
                  <a:cubicBezTo>
                    <a:pt x="1027515" y="1129208"/>
                    <a:pt x="979916" y="1183415"/>
                    <a:pt x="969916" y="1156837"/>
                  </a:cubicBezTo>
                  <a:lnTo>
                    <a:pt x="969010" y="1152694"/>
                  </a:lnTo>
                  <a:lnTo>
                    <a:pt x="963761" y="1159489"/>
                  </a:lnTo>
                  <a:cubicBezTo>
                    <a:pt x="956733" y="1167164"/>
                    <a:pt x="949913" y="1169171"/>
                    <a:pt x="945724" y="1165990"/>
                  </a:cubicBezTo>
                  <a:lnTo>
                    <a:pt x="944542" y="1164471"/>
                  </a:lnTo>
                  <a:lnTo>
                    <a:pt x="942621" y="1164582"/>
                  </a:lnTo>
                  <a:cubicBezTo>
                    <a:pt x="937467" y="1163528"/>
                    <a:pt x="934482" y="1157077"/>
                    <a:pt x="935623" y="1146732"/>
                  </a:cubicBezTo>
                  <a:lnTo>
                    <a:pt x="937275" y="1138307"/>
                  </a:lnTo>
                  <a:lnTo>
                    <a:pt x="933561" y="1140355"/>
                  </a:lnTo>
                  <a:cubicBezTo>
                    <a:pt x="906980" y="1150350"/>
                    <a:pt x="916385" y="1078826"/>
                    <a:pt x="989605" y="1064539"/>
                  </a:cubicBezTo>
                  <a:close/>
                  <a:moveTo>
                    <a:pt x="1126898" y="1007328"/>
                  </a:moveTo>
                  <a:lnTo>
                    <a:pt x="1127394" y="1007553"/>
                  </a:lnTo>
                  <a:cubicBezTo>
                    <a:pt x="1173752" y="1087257"/>
                    <a:pt x="1114922" y="1154254"/>
                    <a:pt x="1102563" y="1121405"/>
                  </a:cubicBezTo>
                  <a:lnTo>
                    <a:pt x="1101443" y="1116284"/>
                  </a:lnTo>
                  <a:lnTo>
                    <a:pt x="1094955" y="1124683"/>
                  </a:lnTo>
                  <a:cubicBezTo>
                    <a:pt x="1086269" y="1134169"/>
                    <a:pt x="1077840" y="1136649"/>
                    <a:pt x="1072662" y="1132717"/>
                  </a:cubicBezTo>
                  <a:lnTo>
                    <a:pt x="1071201" y="1130841"/>
                  </a:lnTo>
                  <a:lnTo>
                    <a:pt x="1068827" y="1130978"/>
                  </a:lnTo>
                  <a:lnTo>
                    <a:pt x="1061927" y="1124570"/>
                  </a:lnTo>
                  <a:lnTo>
                    <a:pt x="1057154" y="1127514"/>
                  </a:lnTo>
                  <a:cubicBezTo>
                    <a:pt x="1040126" y="1130825"/>
                    <a:pt x="999525" y="1107271"/>
                    <a:pt x="994820" y="1051515"/>
                  </a:cubicBezTo>
                  <a:lnTo>
                    <a:pt x="995044" y="1051136"/>
                  </a:lnTo>
                  <a:cubicBezTo>
                    <a:pt x="1012087" y="1043561"/>
                    <a:pt x="1027916" y="1041204"/>
                    <a:pt x="1041642" y="1042039"/>
                  </a:cubicBezTo>
                  <a:lnTo>
                    <a:pt x="1058485" y="1046046"/>
                  </a:lnTo>
                  <a:lnTo>
                    <a:pt x="1073276" y="1031157"/>
                  </a:lnTo>
                  <a:cubicBezTo>
                    <a:pt x="1086579" y="1020579"/>
                    <a:pt x="1104274" y="1011742"/>
                    <a:pt x="1126898" y="1007328"/>
                  </a:cubicBezTo>
                  <a:close/>
                  <a:moveTo>
                    <a:pt x="945958" y="985530"/>
                  </a:moveTo>
                  <a:lnTo>
                    <a:pt x="946360" y="985712"/>
                  </a:lnTo>
                  <a:cubicBezTo>
                    <a:pt x="983867" y="1050200"/>
                    <a:pt x="936269" y="1104407"/>
                    <a:pt x="926270" y="1077829"/>
                  </a:cubicBezTo>
                  <a:lnTo>
                    <a:pt x="925363" y="1073685"/>
                  </a:lnTo>
                  <a:lnTo>
                    <a:pt x="920114" y="1080480"/>
                  </a:lnTo>
                  <a:cubicBezTo>
                    <a:pt x="913085" y="1088156"/>
                    <a:pt x="906265" y="1090162"/>
                    <a:pt x="902076" y="1086981"/>
                  </a:cubicBezTo>
                  <a:lnTo>
                    <a:pt x="900894" y="1085463"/>
                  </a:lnTo>
                  <a:lnTo>
                    <a:pt x="898973" y="1085574"/>
                  </a:lnTo>
                  <a:cubicBezTo>
                    <a:pt x="893819" y="1084520"/>
                    <a:pt x="890834" y="1078068"/>
                    <a:pt x="891976" y="1067724"/>
                  </a:cubicBezTo>
                  <a:lnTo>
                    <a:pt x="893627" y="1059298"/>
                  </a:lnTo>
                  <a:lnTo>
                    <a:pt x="889913" y="1061347"/>
                  </a:lnTo>
                  <a:cubicBezTo>
                    <a:pt x="863334" y="1071341"/>
                    <a:pt x="872736" y="999818"/>
                    <a:pt x="945958" y="985530"/>
                  </a:cubicBezTo>
                  <a:close/>
                  <a:moveTo>
                    <a:pt x="1385799" y="984679"/>
                  </a:moveTo>
                  <a:lnTo>
                    <a:pt x="1385713" y="984727"/>
                  </a:lnTo>
                  <a:lnTo>
                    <a:pt x="1385917" y="985049"/>
                  </a:lnTo>
                  <a:close/>
                  <a:moveTo>
                    <a:pt x="1211198" y="956159"/>
                  </a:moveTo>
                  <a:lnTo>
                    <a:pt x="1208419" y="957069"/>
                  </a:lnTo>
                  <a:lnTo>
                    <a:pt x="1208417" y="957079"/>
                  </a:lnTo>
                  <a:lnTo>
                    <a:pt x="1206241" y="958385"/>
                  </a:lnTo>
                  <a:lnTo>
                    <a:pt x="1213503" y="963262"/>
                  </a:lnTo>
                  <a:lnTo>
                    <a:pt x="1211437" y="960132"/>
                  </a:lnTo>
                  <a:close/>
                  <a:moveTo>
                    <a:pt x="959260" y="907434"/>
                  </a:moveTo>
                  <a:lnTo>
                    <a:pt x="958101" y="908968"/>
                  </a:lnTo>
                  <a:lnTo>
                    <a:pt x="959564" y="908753"/>
                  </a:lnTo>
                  <a:close/>
                  <a:moveTo>
                    <a:pt x="1141397" y="898993"/>
                  </a:moveTo>
                  <a:lnTo>
                    <a:pt x="1143190" y="903919"/>
                  </a:lnTo>
                  <a:lnTo>
                    <a:pt x="1140401" y="911785"/>
                  </a:lnTo>
                  <a:lnTo>
                    <a:pt x="1149096" y="911641"/>
                  </a:lnTo>
                  <a:lnTo>
                    <a:pt x="1159931" y="915406"/>
                  </a:lnTo>
                  <a:lnTo>
                    <a:pt x="1161147" y="903242"/>
                  </a:lnTo>
                  <a:lnTo>
                    <a:pt x="1151371" y="902619"/>
                  </a:lnTo>
                  <a:close/>
                  <a:moveTo>
                    <a:pt x="1072034" y="866726"/>
                  </a:moveTo>
                  <a:lnTo>
                    <a:pt x="1067950" y="880501"/>
                  </a:lnTo>
                  <a:cubicBezTo>
                    <a:pt x="1063170" y="885815"/>
                    <a:pt x="1056893" y="886456"/>
                    <a:pt x="1050726" y="880215"/>
                  </a:cubicBezTo>
                  <a:lnTo>
                    <a:pt x="1047617" y="875993"/>
                  </a:lnTo>
                  <a:lnTo>
                    <a:pt x="1045113" y="886307"/>
                  </a:lnTo>
                  <a:cubicBezTo>
                    <a:pt x="1041043" y="898510"/>
                    <a:pt x="1034356" y="904208"/>
                    <a:pt x="1028026" y="902726"/>
                  </a:cubicBezTo>
                  <a:lnTo>
                    <a:pt x="1025927" y="901607"/>
                  </a:lnTo>
                  <a:lnTo>
                    <a:pt x="1025778" y="901685"/>
                  </a:lnTo>
                  <a:lnTo>
                    <a:pt x="1022659" y="912205"/>
                  </a:lnTo>
                  <a:cubicBezTo>
                    <a:pt x="1017880" y="917519"/>
                    <a:pt x="1011602" y="918160"/>
                    <a:pt x="1005435" y="911918"/>
                  </a:cubicBezTo>
                  <a:lnTo>
                    <a:pt x="1002326" y="907698"/>
                  </a:lnTo>
                  <a:lnTo>
                    <a:pt x="999823" y="918011"/>
                  </a:lnTo>
                  <a:lnTo>
                    <a:pt x="998061" y="921064"/>
                  </a:lnTo>
                  <a:lnTo>
                    <a:pt x="1011883" y="935400"/>
                  </a:lnTo>
                  <a:lnTo>
                    <a:pt x="1011897" y="939462"/>
                  </a:lnTo>
                  <a:lnTo>
                    <a:pt x="1023839" y="922715"/>
                  </a:lnTo>
                  <a:cubicBezTo>
                    <a:pt x="1035254" y="910123"/>
                    <a:pt x="1051285" y="898539"/>
                    <a:pt x="1072896" y="890519"/>
                  </a:cubicBezTo>
                  <a:lnTo>
                    <a:pt x="1073423" y="890661"/>
                  </a:lnTo>
                  <a:cubicBezTo>
                    <a:pt x="1080754" y="899554"/>
                    <a:pt x="1086431" y="908517"/>
                    <a:pt x="1090719" y="917336"/>
                  </a:cubicBezTo>
                  <a:lnTo>
                    <a:pt x="1091655" y="920030"/>
                  </a:lnTo>
                  <a:lnTo>
                    <a:pt x="1115455" y="913761"/>
                  </a:lnTo>
                  <a:lnTo>
                    <a:pt x="1098355" y="904095"/>
                  </a:lnTo>
                  <a:cubicBezTo>
                    <a:pt x="1090510" y="897542"/>
                    <a:pt x="1082864" y="888749"/>
                    <a:pt x="1076566" y="877666"/>
                  </a:cubicBezTo>
                  <a:close/>
                  <a:moveTo>
                    <a:pt x="1074714" y="808572"/>
                  </a:moveTo>
                  <a:lnTo>
                    <a:pt x="1071037" y="811480"/>
                  </a:lnTo>
                  <a:lnTo>
                    <a:pt x="1066458" y="812121"/>
                  </a:lnTo>
                  <a:lnTo>
                    <a:pt x="1068843" y="818644"/>
                  </a:lnTo>
                  <a:lnTo>
                    <a:pt x="1074468" y="817163"/>
                  </a:lnTo>
                  <a:close/>
                  <a:moveTo>
                    <a:pt x="1142164" y="783532"/>
                  </a:moveTo>
                  <a:lnTo>
                    <a:pt x="1142038" y="792338"/>
                  </a:lnTo>
                  <a:lnTo>
                    <a:pt x="1146539" y="788339"/>
                  </a:lnTo>
                  <a:close/>
                  <a:moveTo>
                    <a:pt x="958856" y="782312"/>
                  </a:moveTo>
                  <a:lnTo>
                    <a:pt x="953147" y="790731"/>
                  </a:lnTo>
                  <a:cubicBezTo>
                    <a:pt x="949076" y="792860"/>
                    <a:pt x="944388" y="792050"/>
                    <a:pt x="939762" y="787369"/>
                  </a:cubicBezTo>
                  <a:lnTo>
                    <a:pt x="936653" y="783148"/>
                  </a:lnTo>
                  <a:lnTo>
                    <a:pt x="934149" y="793462"/>
                  </a:lnTo>
                  <a:cubicBezTo>
                    <a:pt x="932115" y="799563"/>
                    <a:pt x="929426" y="804038"/>
                    <a:pt x="926454" y="806802"/>
                  </a:cubicBezTo>
                  <a:lnTo>
                    <a:pt x="918462" y="809422"/>
                  </a:lnTo>
                  <a:lnTo>
                    <a:pt x="917734" y="809995"/>
                  </a:lnTo>
                  <a:lnTo>
                    <a:pt x="913144" y="809702"/>
                  </a:lnTo>
                  <a:lnTo>
                    <a:pt x="912851" y="809854"/>
                  </a:lnTo>
                  <a:lnTo>
                    <a:pt x="912238" y="809645"/>
                  </a:lnTo>
                  <a:lnTo>
                    <a:pt x="905297" y="809203"/>
                  </a:lnTo>
                  <a:lnTo>
                    <a:pt x="897227" y="806269"/>
                  </a:lnTo>
                  <a:lnTo>
                    <a:pt x="898678" y="810255"/>
                  </a:lnTo>
                  <a:cubicBezTo>
                    <a:pt x="899399" y="813731"/>
                    <a:pt x="898948" y="816454"/>
                    <a:pt x="897602" y="818414"/>
                  </a:cubicBezTo>
                  <a:lnTo>
                    <a:pt x="893061" y="820930"/>
                  </a:lnTo>
                  <a:lnTo>
                    <a:pt x="896489" y="826037"/>
                  </a:lnTo>
                  <a:lnTo>
                    <a:pt x="898352" y="833643"/>
                  </a:lnTo>
                  <a:lnTo>
                    <a:pt x="940100" y="827494"/>
                  </a:lnTo>
                  <a:lnTo>
                    <a:pt x="949634" y="830237"/>
                  </a:lnTo>
                  <a:lnTo>
                    <a:pt x="957423" y="818934"/>
                  </a:lnTo>
                  <a:lnTo>
                    <a:pt x="974997" y="803321"/>
                  </a:lnTo>
                  <a:close/>
                  <a:moveTo>
                    <a:pt x="762098" y="726470"/>
                  </a:moveTo>
                  <a:lnTo>
                    <a:pt x="762134" y="726618"/>
                  </a:lnTo>
                  <a:lnTo>
                    <a:pt x="762192" y="726567"/>
                  </a:lnTo>
                  <a:close/>
                  <a:moveTo>
                    <a:pt x="810797" y="704595"/>
                  </a:moveTo>
                  <a:lnTo>
                    <a:pt x="808684" y="705687"/>
                  </a:lnTo>
                  <a:lnTo>
                    <a:pt x="808337" y="705568"/>
                  </a:lnTo>
                  <a:lnTo>
                    <a:pt x="809204" y="708878"/>
                  </a:lnTo>
                  <a:cubicBezTo>
                    <a:pt x="810991" y="719131"/>
                    <a:pt x="808416" y="725757"/>
                    <a:pt x="803340" y="727132"/>
                  </a:cubicBezTo>
                  <a:lnTo>
                    <a:pt x="801416" y="727142"/>
                  </a:lnTo>
                  <a:lnTo>
                    <a:pt x="800331" y="728731"/>
                  </a:lnTo>
                  <a:lnTo>
                    <a:pt x="785412" y="724390"/>
                  </a:lnTo>
                  <a:lnTo>
                    <a:pt x="794393" y="732568"/>
                  </a:lnTo>
                  <a:lnTo>
                    <a:pt x="801205" y="744844"/>
                  </a:lnTo>
                  <a:lnTo>
                    <a:pt x="814651" y="744068"/>
                  </a:lnTo>
                  <a:lnTo>
                    <a:pt x="808700" y="723058"/>
                  </a:lnTo>
                  <a:lnTo>
                    <a:pt x="810990" y="704698"/>
                  </a:lnTo>
                  <a:close/>
                  <a:moveTo>
                    <a:pt x="1234079" y="675871"/>
                  </a:moveTo>
                  <a:lnTo>
                    <a:pt x="1231375" y="684990"/>
                  </a:lnTo>
                  <a:lnTo>
                    <a:pt x="1238272" y="689973"/>
                  </a:lnTo>
                  <a:cubicBezTo>
                    <a:pt x="1244551" y="696166"/>
                    <a:pt x="1247048" y="702702"/>
                    <a:pt x="1244681" y="707392"/>
                  </a:cubicBezTo>
                  <a:lnTo>
                    <a:pt x="1242146" y="709250"/>
                  </a:lnTo>
                  <a:lnTo>
                    <a:pt x="1248526" y="719087"/>
                  </a:lnTo>
                  <a:lnTo>
                    <a:pt x="1249301" y="721321"/>
                  </a:lnTo>
                  <a:lnTo>
                    <a:pt x="1271755" y="718014"/>
                  </a:lnTo>
                  <a:lnTo>
                    <a:pt x="1254703" y="708374"/>
                  </a:lnTo>
                  <a:cubicBezTo>
                    <a:pt x="1248356" y="703072"/>
                    <a:pt x="1242169" y="695958"/>
                    <a:pt x="1237074" y="686991"/>
                  </a:cubicBezTo>
                  <a:close/>
                  <a:moveTo>
                    <a:pt x="861285" y="637757"/>
                  </a:moveTo>
                  <a:lnTo>
                    <a:pt x="860429" y="637932"/>
                  </a:lnTo>
                  <a:lnTo>
                    <a:pt x="861652" y="639046"/>
                  </a:lnTo>
                  <a:close/>
                  <a:moveTo>
                    <a:pt x="1093937" y="532838"/>
                  </a:moveTo>
                  <a:lnTo>
                    <a:pt x="1093973" y="532986"/>
                  </a:lnTo>
                  <a:lnTo>
                    <a:pt x="1094031" y="532935"/>
                  </a:lnTo>
                  <a:close/>
                  <a:moveTo>
                    <a:pt x="600481" y="527691"/>
                  </a:moveTo>
                  <a:lnTo>
                    <a:pt x="602780" y="536723"/>
                  </a:lnTo>
                  <a:lnTo>
                    <a:pt x="598426" y="538978"/>
                  </a:lnTo>
                  <a:lnTo>
                    <a:pt x="626795" y="558045"/>
                  </a:lnTo>
                  <a:cubicBezTo>
                    <a:pt x="640161" y="573128"/>
                    <a:pt x="640717" y="589090"/>
                    <a:pt x="626538" y="588343"/>
                  </a:cubicBezTo>
                  <a:lnTo>
                    <a:pt x="622378" y="587513"/>
                  </a:lnTo>
                  <a:lnTo>
                    <a:pt x="625936" y="594016"/>
                  </a:lnTo>
                  <a:lnTo>
                    <a:pt x="628930" y="591427"/>
                  </a:lnTo>
                  <a:cubicBezTo>
                    <a:pt x="635501" y="586983"/>
                    <a:pt x="643106" y="582999"/>
                    <a:pt x="651841" y="579733"/>
                  </a:cubicBezTo>
                  <a:lnTo>
                    <a:pt x="652266" y="579847"/>
                  </a:lnTo>
                  <a:cubicBezTo>
                    <a:pt x="664166" y="594209"/>
                    <a:pt x="670712" y="608812"/>
                    <a:pt x="673617" y="622253"/>
                  </a:cubicBezTo>
                  <a:lnTo>
                    <a:pt x="673273" y="646409"/>
                  </a:lnTo>
                  <a:lnTo>
                    <a:pt x="690653" y="630966"/>
                  </a:lnTo>
                  <a:lnTo>
                    <a:pt x="691093" y="630969"/>
                  </a:lnTo>
                  <a:cubicBezTo>
                    <a:pt x="706225" y="641874"/>
                    <a:pt x="716237" y="654358"/>
                    <a:pt x="722431" y="666636"/>
                  </a:cubicBezTo>
                  <a:lnTo>
                    <a:pt x="727510" y="687372"/>
                  </a:lnTo>
                  <a:lnTo>
                    <a:pt x="729129" y="685933"/>
                  </a:lnTo>
                  <a:lnTo>
                    <a:pt x="729569" y="685936"/>
                  </a:lnTo>
                  <a:lnTo>
                    <a:pt x="744155" y="699216"/>
                  </a:lnTo>
                  <a:lnTo>
                    <a:pt x="738562" y="676567"/>
                  </a:lnTo>
                  <a:cubicBezTo>
                    <a:pt x="738355" y="662818"/>
                    <a:pt x="741435" y="647114"/>
                    <a:pt x="749782" y="630435"/>
                  </a:cubicBezTo>
                  <a:lnTo>
                    <a:pt x="750171" y="630228"/>
                  </a:lnTo>
                  <a:lnTo>
                    <a:pt x="763628" y="635224"/>
                  </a:lnTo>
                  <a:lnTo>
                    <a:pt x="763668" y="634899"/>
                  </a:lnTo>
                  <a:lnTo>
                    <a:pt x="765938" y="628916"/>
                  </a:lnTo>
                  <a:lnTo>
                    <a:pt x="765835" y="628939"/>
                  </a:lnTo>
                  <a:cubicBezTo>
                    <a:pt x="762981" y="628243"/>
                    <a:pt x="760323" y="626104"/>
                    <a:pt x="758124" y="622308"/>
                  </a:cubicBezTo>
                  <a:lnTo>
                    <a:pt x="756177" y="617440"/>
                  </a:lnTo>
                  <a:lnTo>
                    <a:pt x="751158" y="626791"/>
                  </a:lnTo>
                  <a:cubicBezTo>
                    <a:pt x="744148" y="637576"/>
                    <a:pt x="736242" y="641408"/>
                    <a:pt x="730488" y="638380"/>
                  </a:cubicBezTo>
                  <a:lnTo>
                    <a:pt x="728738" y="636770"/>
                  </a:lnTo>
                  <a:lnTo>
                    <a:pt x="726419" y="637295"/>
                  </a:lnTo>
                  <a:cubicBezTo>
                    <a:pt x="723171" y="637176"/>
                    <a:pt x="720309" y="635301"/>
                    <a:pt x="718170" y="631852"/>
                  </a:cubicBezTo>
                  <a:lnTo>
                    <a:pt x="714403" y="617492"/>
                  </a:lnTo>
                  <a:lnTo>
                    <a:pt x="704681" y="613122"/>
                  </a:lnTo>
                  <a:lnTo>
                    <a:pt x="702663" y="611088"/>
                  </a:lnTo>
                  <a:lnTo>
                    <a:pt x="700463" y="611510"/>
                  </a:lnTo>
                  <a:cubicBezTo>
                    <a:pt x="697642" y="610693"/>
                    <a:pt x="695367" y="608528"/>
                    <a:pt x="693763" y="605335"/>
                  </a:cubicBezTo>
                  <a:lnTo>
                    <a:pt x="693691" y="602049"/>
                  </a:lnTo>
                  <a:lnTo>
                    <a:pt x="685160" y="593451"/>
                  </a:lnTo>
                  <a:lnTo>
                    <a:pt x="670275" y="553327"/>
                  </a:lnTo>
                  <a:lnTo>
                    <a:pt x="668103" y="551977"/>
                  </a:lnTo>
                  <a:lnTo>
                    <a:pt x="660343" y="553146"/>
                  </a:lnTo>
                  <a:cubicBezTo>
                    <a:pt x="650345" y="551889"/>
                    <a:pt x="638720" y="547866"/>
                    <a:pt x="627418" y="540033"/>
                  </a:cubicBezTo>
                  <a:lnTo>
                    <a:pt x="618663" y="529872"/>
                  </a:lnTo>
                  <a:lnTo>
                    <a:pt x="602845" y="529207"/>
                  </a:lnTo>
                  <a:close/>
                  <a:moveTo>
                    <a:pt x="781190" y="521427"/>
                  </a:moveTo>
                  <a:lnTo>
                    <a:pt x="787856" y="530097"/>
                  </a:lnTo>
                  <a:lnTo>
                    <a:pt x="795850" y="555536"/>
                  </a:lnTo>
                  <a:lnTo>
                    <a:pt x="797999" y="548922"/>
                  </a:lnTo>
                  <a:lnTo>
                    <a:pt x="786328" y="523767"/>
                  </a:lnTo>
                  <a:close/>
                  <a:moveTo>
                    <a:pt x="977851" y="476445"/>
                  </a:moveTo>
                  <a:lnTo>
                    <a:pt x="973790" y="484011"/>
                  </a:lnTo>
                  <a:lnTo>
                    <a:pt x="967808" y="487365"/>
                  </a:lnTo>
                  <a:lnTo>
                    <a:pt x="970476" y="489549"/>
                  </a:lnTo>
                  <a:cubicBezTo>
                    <a:pt x="972483" y="492571"/>
                    <a:pt x="972941" y="495595"/>
                    <a:pt x="971828" y="498279"/>
                  </a:cubicBezTo>
                  <a:lnTo>
                    <a:pt x="970537" y="499970"/>
                  </a:lnTo>
                  <a:lnTo>
                    <a:pt x="971194" y="501991"/>
                  </a:lnTo>
                  <a:cubicBezTo>
                    <a:pt x="971513" y="507795"/>
                    <a:pt x="965454" y="512794"/>
                    <a:pt x="954078" y="514476"/>
                  </a:cubicBezTo>
                  <a:lnTo>
                    <a:pt x="952305" y="514588"/>
                  </a:lnTo>
                  <a:lnTo>
                    <a:pt x="968614" y="526756"/>
                  </a:lnTo>
                  <a:lnTo>
                    <a:pt x="985452" y="519580"/>
                  </a:lnTo>
                  <a:lnTo>
                    <a:pt x="981870" y="506932"/>
                  </a:lnTo>
                  <a:lnTo>
                    <a:pt x="988096" y="482793"/>
                  </a:lnTo>
                  <a:lnTo>
                    <a:pt x="979426" y="480383"/>
                  </a:lnTo>
                  <a:close/>
                  <a:moveTo>
                    <a:pt x="893433" y="452973"/>
                  </a:moveTo>
                  <a:lnTo>
                    <a:pt x="891317" y="453741"/>
                  </a:lnTo>
                  <a:lnTo>
                    <a:pt x="881847" y="454338"/>
                  </a:lnTo>
                  <a:lnTo>
                    <a:pt x="885079" y="457733"/>
                  </a:lnTo>
                  <a:lnTo>
                    <a:pt x="885190" y="458118"/>
                  </a:lnTo>
                  <a:close/>
                  <a:moveTo>
                    <a:pt x="441168" y="414695"/>
                  </a:moveTo>
                  <a:lnTo>
                    <a:pt x="447440" y="423046"/>
                  </a:lnTo>
                  <a:cubicBezTo>
                    <a:pt x="448555" y="426136"/>
                    <a:pt x="448306" y="428893"/>
                    <a:pt x="446749" y="431013"/>
                  </a:cubicBezTo>
                  <a:lnTo>
                    <a:pt x="445251" y="432220"/>
                  </a:lnTo>
                  <a:lnTo>
                    <a:pt x="445393" y="434138"/>
                  </a:lnTo>
                  <a:cubicBezTo>
                    <a:pt x="444908" y="436723"/>
                    <a:pt x="443065" y="438789"/>
                    <a:pt x="440048" y="440085"/>
                  </a:cubicBezTo>
                  <a:lnTo>
                    <a:pt x="434117" y="440726"/>
                  </a:lnTo>
                  <a:lnTo>
                    <a:pt x="455951" y="447954"/>
                  </a:lnTo>
                  <a:lnTo>
                    <a:pt x="447199" y="429091"/>
                  </a:lnTo>
                  <a:lnTo>
                    <a:pt x="447375" y="428686"/>
                  </a:lnTo>
                  <a:lnTo>
                    <a:pt x="471764" y="420670"/>
                  </a:lnTo>
                  <a:close/>
                  <a:moveTo>
                    <a:pt x="893759" y="412486"/>
                  </a:moveTo>
                  <a:lnTo>
                    <a:pt x="892500" y="414253"/>
                  </a:lnTo>
                  <a:lnTo>
                    <a:pt x="888326" y="416385"/>
                  </a:lnTo>
                  <a:lnTo>
                    <a:pt x="897061" y="420089"/>
                  </a:lnTo>
                  <a:cubicBezTo>
                    <a:pt x="907235" y="425449"/>
                    <a:pt x="911293" y="432175"/>
                    <a:pt x="909068" y="437544"/>
                  </a:cubicBezTo>
                  <a:lnTo>
                    <a:pt x="907776" y="439234"/>
                  </a:lnTo>
                  <a:lnTo>
                    <a:pt x="908434" y="441256"/>
                  </a:lnTo>
                  <a:cubicBezTo>
                    <a:pt x="908593" y="444158"/>
                    <a:pt x="907158" y="446858"/>
                    <a:pt x="904260" y="449044"/>
                  </a:cubicBezTo>
                  <a:lnTo>
                    <a:pt x="897724" y="451416"/>
                  </a:lnTo>
                  <a:lnTo>
                    <a:pt x="926975" y="449151"/>
                  </a:lnTo>
                  <a:lnTo>
                    <a:pt x="926847" y="443233"/>
                  </a:lnTo>
                  <a:lnTo>
                    <a:pt x="938525" y="422201"/>
                  </a:lnTo>
                  <a:lnTo>
                    <a:pt x="935372" y="422078"/>
                  </a:lnTo>
                  <a:lnTo>
                    <a:pt x="928314" y="417187"/>
                  </a:lnTo>
                  <a:lnTo>
                    <a:pt x="928703" y="421411"/>
                  </a:lnTo>
                  <a:cubicBezTo>
                    <a:pt x="928141" y="432046"/>
                    <a:pt x="919105" y="433449"/>
                    <a:pt x="908887" y="427209"/>
                  </a:cubicBezTo>
                  <a:close/>
                  <a:moveTo>
                    <a:pt x="351588" y="407585"/>
                  </a:moveTo>
                  <a:lnTo>
                    <a:pt x="352738" y="409080"/>
                  </a:lnTo>
                  <a:lnTo>
                    <a:pt x="359973" y="432102"/>
                  </a:lnTo>
                  <a:lnTo>
                    <a:pt x="361918" y="426117"/>
                  </a:lnTo>
                  <a:lnTo>
                    <a:pt x="353374" y="407703"/>
                  </a:lnTo>
                  <a:close/>
                  <a:moveTo>
                    <a:pt x="177356" y="317152"/>
                  </a:moveTo>
                  <a:lnTo>
                    <a:pt x="179321" y="320582"/>
                  </a:lnTo>
                  <a:lnTo>
                    <a:pt x="180983" y="317803"/>
                  </a:lnTo>
                  <a:close/>
                  <a:moveTo>
                    <a:pt x="505097" y="286218"/>
                  </a:moveTo>
                  <a:lnTo>
                    <a:pt x="498100" y="292252"/>
                  </a:lnTo>
                  <a:lnTo>
                    <a:pt x="492998" y="293455"/>
                  </a:lnTo>
                  <a:lnTo>
                    <a:pt x="501501" y="299806"/>
                  </a:lnTo>
                  <a:lnTo>
                    <a:pt x="510181" y="311359"/>
                  </a:lnTo>
                  <a:lnTo>
                    <a:pt x="516353" y="312034"/>
                  </a:lnTo>
                  <a:lnTo>
                    <a:pt x="520939" y="314396"/>
                  </a:lnTo>
                  <a:lnTo>
                    <a:pt x="539582" y="305871"/>
                  </a:lnTo>
                  <a:lnTo>
                    <a:pt x="556669" y="302623"/>
                  </a:lnTo>
                  <a:lnTo>
                    <a:pt x="541165" y="302127"/>
                  </a:lnTo>
                  <a:close/>
                  <a:moveTo>
                    <a:pt x="195647" y="283829"/>
                  </a:moveTo>
                  <a:lnTo>
                    <a:pt x="195355" y="284214"/>
                  </a:lnTo>
                  <a:lnTo>
                    <a:pt x="191226" y="285188"/>
                  </a:lnTo>
                  <a:lnTo>
                    <a:pt x="198106" y="290326"/>
                  </a:lnTo>
                  <a:cubicBezTo>
                    <a:pt x="202000" y="293777"/>
                    <a:pt x="204477" y="297200"/>
                    <a:pt x="205590" y="300289"/>
                  </a:cubicBezTo>
                  <a:lnTo>
                    <a:pt x="205375" y="302776"/>
                  </a:lnTo>
                  <a:lnTo>
                    <a:pt x="220175" y="314608"/>
                  </a:lnTo>
                  <a:cubicBezTo>
                    <a:pt x="225720" y="320283"/>
                    <a:pt x="230160" y="326200"/>
                    <a:pt x="233645" y="332127"/>
                  </a:cubicBezTo>
                  <a:lnTo>
                    <a:pt x="233958" y="333124"/>
                  </a:lnTo>
                  <a:lnTo>
                    <a:pt x="246462" y="329014"/>
                  </a:lnTo>
                  <a:lnTo>
                    <a:pt x="225330" y="312757"/>
                  </a:lnTo>
                  <a:lnTo>
                    <a:pt x="216538" y="293809"/>
                  </a:lnTo>
                  <a:lnTo>
                    <a:pt x="214795" y="294506"/>
                  </a:lnTo>
                  <a:lnTo>
                    <a:pt x="212629" y="293525"/>
                  </a:lnTo>
                  <a:lnTo>
                    <a:pt x="210591" y="294751"/>
                  </a:lnTo>
                  <a:cubicBezTo>
                    <a:pt x="207469" y="295656"/>
                    <a:pt x="204165" y="294772"/>
                    <a:pt x="201053" y="292166"/>
                  </a:cubicBezTo>
                  <a:close/>
                  <a:moveTo>
                    <a:pt x="878864" y="281894"/>
                  </a:moveTo>
                  <a:lnTo>
                    <a:pt x="878294" y="282530"/>
                  </a:lnTo>
                  <a:lnTo>
                    <a:pt x="886994" y="285224"/>
                  </a:lnTo>
                  <a:lnTo>
                    <a:pt x="885542" y="282686"/>
                  </a:lnTo>
                  <a:lnTo>
                    <a:pt x="879716" y="282441"/>
                  </a:lnTo>
                  <a:close/>
                  <a:moveTo>
                    <a:pt x="382870" y="280769"/>
                  </a:moveTo>
                  <a:lnTo>
                    <a:pt x="387507" y="286800"/>
                  </a:lnTo>
                  <a:lnTo>
                    <a:pt x="389023" y="285854"/>
                  </a:lnTo>
                  <a:lnTo>
                    <a:pt x="387813" y="282239"/>
                  </a:lnTo>
                  <a:lnTo>
                    <a:pt x="384177" y="281774"/>
                  </a:lnTo>
                  <a:close/>
                  <a:moveTo>
                    <a:pt x="691008" y="267670"/>
                  </a:moveTo>
                  <a:lnTo>
                    <a:pt x="689999" y="272097"/>
                  </a:lnTo>
                  <a:cubicBezTo>
                    <a:pt x="686417" y="276636"/>
                    <a:pt x="681381" y="277480"/>
                    <a:pt x="676078" y="272761"/>
                  </a:cubicBezTo>
                  <a:lnTo>
                    <a:pt x="673348" y="269514"/>
                  </a:lnTo>
                  <a:lnTo>
                    <a:pt x="671862" y="277971"/>
                  </a:lnTo>
                  <a:lnTo>
                    <a:pt x="667114" y="283160"/>
                  </a:lnTo>
                  <a:lnTo>
                    <a:pt x="681682" y="290399"/>
                  </a:lnTo>
                  <a:cubicBezTo>
                    <a:pt x="693778" y="298924"/>
                    <a:pt x="696624" y="309861"/>
                    <a:pt x="684838" y="315721"/>
                  </a:cubicBezTo>
                  <a:lnTo>
                    <a:pt x="679856" y="317355"/>
                  </a:lnTo>
                  <a:lnTo>
                    <a:pt x="688870" y="322958"/>
                  </a:lnTo>
                  <a:cubicBezTo>
                    <a:pt x="699189" y="330639"/>
                    <a:pt x="702510" y="338773"/>
                    <a:pt x="699123" y="344322"/>
                  </a:cubicBezTo>
                  <a:lnTo>
                    <a:pt x="698009" y="345389"/>
                  </a:lnTo>
                  <a:lnTo>
                    <a:pt x="725213" y="346028"/>
                  </a:lnTo>
                  <a:lnTo>
                    <a:pt x="746302" y="354705"/>
                  </a:lnTo>
                  <a:lnTo>
                    <a:pt x="783172" y="351850"/>
                  </a:lnTo>
                  <a:cubicBezTo>
                    <a:pt x="805094" y="355765"/>
                    <a:pt x="816515" y="369218"/>
                    <a:pt x="803713" y="378288"/>
                  </a:cubicBezTo>
                  <a:lnTo>
                    <a:pt x="803384" y="378457"/>
                  </a:lnTo>
                  <a:lnTo>
                    <a:pt x="813601" y="385557"/>
                  </a:lnTo>
                  <a:lnTo>
                    <a:pt x="815134" y="389741"/>
                  </a:lnTo>
                  <a:lnTo>
                    <a:pt x="818927" y="392848"/>
                  </a:lnTo>
                  <a:lnTo>
                    <a:pt x="819877" y="398975"/>
                  </a:lnTo>
                  <a:lnTo>
                    <a:pt x="832914" y="390839"/>
                  </a:lnTo>
                  <a:cubicBezTo>
                    <a:pt x="847411" y="386286"/>
                    <a:pt x="860997" y="385859"/>
                    <a:pt x="871958" y="387816"/>
                  </a:cubicBezTo>
                  <a:lnTo>
                    <a:pt x="884049" y="391638"/>
                  </a:lnTo>
                  <a:lnTo>
                    <a:pt x="881978" y="387148"/>
                  </a:lnTo>
                  <a:lnTo>
                    <a:pt x="879926" y="372081"/>
                  </a:lnTo>
                  <a:lnTo>
                    <a:pt x="874753" y="374899"/>
                  </a:lnTo>
                  <a:lnTo>
                    <a:pt x="867826" y="368957"/>
                  </a:lnTo>
                  <a:lnTo>
                    <a:pt x="860579" y="380258"/>
                  </a:lnTo>
                  <a:lnTo>
                    <a:pt x="858717" y="379774"/>
                  </a:lnTo>
                  <a:lnTo>
                    <a:pt x="857260" y="381032"/>
                  </a:lnTo>
                  <a:cubicBezTo>
                    <a:pt x="852531" y="383334"/>
                    <a:pt x="846234" y="380033"/>
                    <a:pt x="840840" y="371133"/>
                  </a:cubicBezTo>
                  <a:lnTo>
                    <a:pt x="837020" y="363443"/>
                  </a:lnTo>
                  <a:lnTo>
                    <a:pt x="835321" y="367330"/>
                  </a:lnTo>
                  <a:cubicBezTo>
                    <a:pt x="827822" y="379387"/>
                    <a:pt x="815048" y="369800"/>
                    <a:pt x="810323" y="350208"/>
                  </a:cubicBezTo>
                  <a:lnTo>
                    <a:pt x="810530" y="338248"/>
                  </a:lnTo>
                  <a:lnTo>
                    <a:pt x="809127" y="338305"/>
                  </a:lnTo>
                  <a:lnTo>
                    <a:pt x="808100" y="339933"/>
                  </a:lnTo>
                  <a:cubicBezTo>
                    <a:pt x="804245" y="343511"/>
                    <a:pt x="797260" y="342185"/>
                    <a:pt x="789510" y="335238"/>
                  </a:cubicBezTo>
                  <a:lnTo>
                    <a:pt x="783619" y="328991"/>
                  </a:lnTo>
                  <a:lnTo>
                    <a:pt x="783124" y="333204"/>
                  </a:lnTo>
                  <a:cubicBezTo>
                    <a:pt x="779455" y="346921"/>
                    <a:pt x="764446" y="341463"/>
                    <a:pt x="754227" y="324092"/>
                  </a:cubicBezTo>
                  <a:lnTo>
                    <a:pt x="750733" y="311844"/>
                  </a:lnTo>
                  <a:lnTo>
                    <a:pt x="734545" y="307755"/>
                  </a:lnTo>
                  <a:lnTo>
                    <a:pt x="728653" y="301509"/>
                  </a:lnTo>
                  <a:lnTo>
                    <a:pt x="728159" y="305722"/>
                  </a:lnTo>
                  <a:cubicBezTo>
                    <a:pt x="724490" y="319438"/>
                    <a:pt x="709481" y="313981"/>
                    <a:pt x="699261" y="296610"/>
                  </a:cubicBezTo>
                  <a:close/>
                  <a:moveTo>
                    <a:pt x="587261" y="227566"/>
                  </a:moveTo>
                  <a:lnTo>
                    <a:pt x="584926" y="231107"/>
                  </a:lnTo>
                  <a:lnTo>
                    <a:pt x="582326" y="231286"/>
                  </a:lnTo>
                  <a:lnTo>
                    <a:pt x="580951" y="233218"/>
                  </a:lnTo>
                  <a:lnTo>
                    <a:pt x="576282" y="235602"/>
                  </a:lnTo>
                  <a:lnTo>
                    <a:pt x="586052" y="239744"/>
                  </a:lnTo>
                  <a:cubicBezTo>
                    <a:pt x="597433" y="245740"/>
                    <a:pt x="601971" y="253263"/>
                    <a:pt x="599481" y="259269"/>
                  </a:cubicBezTo>
                  <a:lnTo>
                    <a:pt x="598038" y="261159"/>
                  </a:lnTo>
                  <a:lnTo>
                    <a:pt x="598773" y="263420"/>
                  </a:lnTo>
                  <a:cubicBezTo>
                    <a:pt x="599130" y="269912"/>
                    <a:pt x="592352" y="275504"/>
                    <a:pt x="579628" y="277385"/>
                  </a:cubicBezTo>
                  <a:lnTo>
                    <a:pt x="569035" y="278053"/>
                  </a:lnTo>
                  <a:lnTo>
                    <a:pt x="572650" y="281850"/>
                  </a:lnTo>
                  <a:cubicBezTo>
                    <a:pt x="577722" y="289011"/>
                    <a:pt x="575997" y="295081"/>
                    <a:pt x="569931" y="298860"/>
                  </a:cubicBezTo>
                  <a:lnTo>
                    <a:pt x="560034" y="301983"/>
                  </a:lnTo>
                  <a:lnTo>
                    <a:pt x="566414" y="300770"/>
                  </a:lnTo>
                  <a:lnTo>
                    <a:pt x="570908" y="301509"/>
                  </a:lnTo>
                  <a:lnTo>
                    <a:pt x="596732" y="286922"/>
                  </a:lnTo>
                  <a:cubicBezTo>
                    <a:pt x="605796" y="283180"/>
                    <a:pt x="614629" y="280816"/>
                    <a:pt x="623032" y="279552"/>
                  </a:cubicBezTo>
                  <a:lnTo>
                    <a:pt x="642527" y="281072"/>
                  </a:lnTo>
                  <a:lnTo>
                    <a:pt x="641019" y="279766"/>
                  </a:lnTo>
                  <a:lnTo>
                    <a:pt x="638562" y="271539"/>
                  </a:lnTo>
                  <a:lnTo>
                    <a:pt x="636227" y="275080"/>
                  </a:lnTo>
                  <a:cubicBezTo>
                    <a:pt x="626787" y="285686"/>
                    <a:pt x="615830" y="274066"/>
                    <a:pt x="614505" y="253956"/>
                  </a:cubicBezTo>
                  <a:lnTo>
                    <a:pt x="617714" y="237109"/>
                  </a:lnTo>
                  <a:lnTo>
                    <a:pt x="607616" y="248143"/>
                  </a:lnTo>
                  <a:lnTo>
                    <a:pt x="605864" y="247349"/>
                  </a:lnTo>
                  <a:lnTo>
                    <a:pt x="604215" y="248341"/>
                  </a:lnTo>
                  <a:cubicBezTo>
                    <a:pt x="599163" y="249805"/>
                    <a:pt x="593519" y="245481"/>
                    <a:pt x="589718" y="235793"/>
                  </a:cubicBezTo>
                  <a:close/>
                  <a:moveTo>
                    <a:pt x="150023" y="225190"/>
                  </a:moveTo>
                  <a:lnTo>
                    <a:pt x="144512" y="249384"/>
                  </a:lnTo>
                  <a:cubicBezTo>
                    <a:pt x="142298" y="252189"/>
                    <a:pt x="139636" y="253853"/>
                    <a:pt x="136707" y="254085"/>
                  </a:cubicBezTo>
                  <a:lnTo>
                    <a:pt x="132699" y="252431"/>
                  </a:lnTo>
                  <a:lnTo>
                    <a:pt x="134749" y="255160"/>
                  </a:lnTo>
                  <a:lnTo>
                    <a:pt x="148024" y="250796"/>
                  </a:lnTo>
                  <a:lnTo>
                    <a:pt x="161654" y="252285"/>
                  </a:lnTo>
                  <a:lnTo>
                    <a:pt x="159903" y="247342"/>
                  </a:lnTo>
                  <a:lnTo>
                    <a:pt x="160450" y="238223"/>
                  </a:lnTo>
                  <a:close/>
                  <a:moveTo>
                    <a:pt x="442595" y="221680"/>
                  </a:moveTo>
                  <a:lnTo>
                    <a:pt x="439223" y="224316"/>
                  </a:lnTo>
                  <a:lnTo>
                    <a:pt x="434120" y="225520"/>
                  </a:lnTo>
                  <a:lnTo>
                    <a:pt x="442624" y="231870"/>
                  </a:lnTo>
                  <a:cubicBezTo>
                    <a:pt x="447437" y="236136"/>
                    <a:pt x="450497" y="240366"/>
                    <a:pt x="451874" y="244185"/>
                  </a:cubicBezTo>
                  <a:lnTo>
                    <a:pt x="451122" y="252845"/>
                  </a:lnTo>
                  <a:lnTo>
                    <a:pt x="475994" y="256937"/>
                  </a:lnTo>
                  <a:lnTo>
                    <a:pt x="464428" y="238630"/>
                  </a:lnTo>
                  <a:lnTo>
                    <a:pt x="464520" y="238093"/>
                  </a:lnTo>
                  <a:lnTo>
                    <a:pt x="469993" y="233764"/>
                  </a:lnTo>
                  <a:close/>
                  <a:moveTo>
                    <a:pt x="508924" y="209482"/>
                  </a:moveTo>
                  <a:lnTo>
                    <a:pt x="498836" y="210118"/>
                  </a:lnTo>
                  <a:lnTo>
                    <a:pt x="501469" y="212885"/>
                  </a:lnTo>
                  <a:close/>
                  <a:moveTo>
                    <a:pt x="523637" y="204294"/>
                  </a:moveTo>
                  <a:lnTo>
                    <a:pt x="516595" y="206850"/>
                  </a:lnTo>
                  <a:lnTo>
                    <a:pt x="525768" y="206139"/>
                  </a:lnTo>
                  <a:close/>
                  <a:moveTo>
                    <a:pt x="675814" y="204049"/>
                  </a:moveTo>
                  <a:lnTo>
                    <a:pt x="684576" y="215448"/>
                  </a:lnTo>
                  <a:lnTo>
                    <a:pt x="691811" y="238470"/>
                  </a:lnTo>
                  <a:lnTo>
                    <a:pt x="693756" y="232485"/>
                  </a:lnTo>
                  <a:lnTo>
                    <a:pt x="681196" y="205415"/>
                  </a:lnTo>
                  <a:lnTo>
                    <a:pt x="676869" y="204861"/>
                  </a:lnTo>
                  <a:close/>
                  <a:moveTo>
                    <a:pt x="145877" y="198211"/>
                  </a:moveTo>
                  <a:lnTo>
                    <a:pt x="147371" y="201092"/>
                  </a:lnTo>
                  <a:lnTo>
                    <a:pt x="150894" y="220883"/>
                  </a:lnTo>
                  <a:lnTo>
                    <a:pt x="165878" y="211532"/>
                  </a:lnTo>
                  <a:lnTo>
                    <a:pt x="168098" y="204312"/>
                  </a:lnTo>
                  <a:lnTo>
                    <a:pt x="169909" y="201286"/>
                  </a:lnTo>
                  <a:close/>
                  <a:moveTo>
                    <a:pt x="554254" y="192561"/>
                  </a:moveTo>
                  <a:lnTo>
                    <a:pt x="552769" y="201018"/>
                  </a:lnTo>
                  <a:lnTo>
                    <a:pt x="549784" y="204279"/>
                  </a:lnTo>
                  <a:lnTo>
                    <a:pt x="557974" y="203646"/>
                  </a:lnTo>
                  <a:lnTo>
                    <a:pt x="564045" y="205564"/>
                  </a:lnTo>
                  <a:lnTo>
                    <a:pt x="565985" y="195379"/>
                  </a:lnTo>
                  <a:lnTo>
                    <a:pt x="556984" y="195807"/>
                  </a:lnTo>
                  <a:close/>
                  <a:moveTo>
                    <a:pt x="303750" y="185769"/>
                  </a:moveTo>
                  <a:lnTo>
                    <a:pt x="304231" y="186608"/>
                  </a:lnTo>
                  <a:lnTo>
                    <a:pt x="306893" y="186332"/>
                  </a:lnTo>
                  <a:close/>
                  <a:moveTo>
                    <a:pt x="176937" y="181240"/>
                  </a:moveTo>
                  <a:lnTo>
                    <a:pt x="179365" y="185479"/>
                  </a:lnTo>
                  <a:lnTo>
                    <a:pt x="181421" y="182044"/>
                  </a:lnTo>
                  <a:close/>
                  <a:moveTo>
                    <a:pt x="336089" y="178277"/>
                  </a:moveTo>
                  <a:lnTo>
                    <a:pt x="336116" y="178636"/>
                  </a:lnTo>
                  <a:cubicBezTo>
                    <a:pt x="335516" y="181831"/>
                    <a:pt x="333238" y="184383"/>
                    <a:pt x="329509" y="185986"/>
                  </a:cubicBezTo>
                  <a:lnTo>
                    <a:pt x="317565" y="187277"/>
                  </a:lnTo>
                  <a:lnTo>
                    <a:pt x="339818" y="194550"/>
                  </a:lnTo>
                  <a:lnTo>
                    <a:pt x="353891" y="188115"/>
                  </a:lnTo>
                  <a:lnTo>
                    <a:pt x="357539" y="187737"/>
                  </a:lnTo>
                  <a:close/>
                  <a:moveTo>
                    <a:pt x="723799" y="156092"/>
                  </a:moveTo>
                  <a:lnTo>
                    <a:pt x="721406" y="158373"/>
                  </a:lnTo>
                  <a:lnTo>
                    <a:pt x="717277" y="159347"/>
                  </a:lnTo>
                  <a:lnTo>
                    <a:pt x="724158" y="164484"/>
                  </a:lnTo>
                  <a:cubicBezTo>
                    <a:pt x="728052" y="167936"/>
                    <a:pt x="730529" y="171358"/>
                    <a:pt x="731642" y="174448"/>
                  </a:cubicBezTo>
                  <a:lnTo>
                    <a:pt x="731034" y="181455"/>
                  </a:lnTo>
                  <a:lnTo>
                    <a:pt x="754028" y="185238"/>
                  </a:lnTo>
                  <a:lnTo>
                    <a:pt x="741800" y="169954"/>
                  </a:lnTo>
                  <a:lnTo>
                    <a:pt x="741874" y="169519"/>
                  </a:lnTo>
                  <a:lnTo>
                    <a:pt x="746996" y="166323"/>
                  </a:lnTo>
                  <a:close/>
                  <a:moveTo>
                    <a:pt x="780123" y="145651"/>
                  </a:moveTo>
                  <a:lnTo>
                    <a:pt x="778208" y="146346"/>
                  </a:lnTo>
                  <a:lnTo>
                    <a:pt x="769638" y="146885"/>
                  </a:lnTo>
                  <a:lnTo>
                    <a:pt x="772562" y="149958"/>
                  </a:lnTo>
                  <a:lnTo>
                    <a:pt x="772662" y="150306"/>
                  </a:lnTo>
                  <a:close/>
                  <a:moveTo>
                    <a:pt x="498486" y="139097"/>
                  </a:moveTo>
                  <a:lnTo>
                    <a:pt x="503032" y="140533"/>
                  </a:lnTo>
                  <a:lnTo>
                    <a:pt x="503508" y="139739"/>
                  </a:lnTo>
                  <a:close/>
                  <a:moveTo>
                    <a:pt x="611797" y="127185"/>
                  </a:moveTo>
                  <a:lnTo>
                    <a:pt x="612044" y="127616"/>
                  </a:lnTo>
                  <a:lnTo>
                    <a:pt x="617566" y="128219"/>
                  </a:lnTo>
                  <a:close/>
                  <a:moveTo>
                    <a:pt x="693890" y="126099"/>
                  </a:moveTo>
                  <a:lnTo>
                    <a:pt x="693170" y="127041"/>
                  </a:lnTo>
                  <a:lnTo>
                    <a:pt x="694784" y="127217"/>
                  </a:lnTo>
                  <a:close/>
                  <a:moveTo>
                    <a:pt x="509194" y="123521"/>
                  </a:moveTo>
                  <a:lnTo>
                    <a:pt x="511160" y="126950"/>
                  </a:lnTo>
                  <a:lnTo>
                    <a:pt x="512821" y="124171"/>
                  </a:lnTo>
                  <a:close/>
                  <a:moveTo>
                    <a:pt x="637962" y="121123"/>
                  </a:moveTo>
                  <a:lnTo>
                    <a:pt x="637984" y="121413"/>
                  </a:lnTo>
                  <a:cubicBezTo>
                    <a:pt x="637498" y="123998"/>
                    <a:pt x="635656" y="126064"/>
                    <a:pt x="632639" y="127360"/>
                  </a:cubicBezTo>
                  <a:lnTo>
                    <a:pt x="621114" y="128606"/>
                  </a:lnTo>
                  <a:lnTo>
                    <a:pt x="632002" y="129796"/>
                  </a:lnTo>
                  <a:lnTo>
                    <a:pt x="642654" y="135282"/>
                  </a:lnTo>
                  <a:lnTo>
                    <a:pt x="658361" y="130120"/>
                  </a:lnTo>
                  <a:close/>
                  <a:moveTo>
                    <a:pt x="529791" y="75231"/>
                  </a:moveTo>
                  <a:lnTo>
                    <a:pt x="533944" y="81690"/>
                  </a:lnTo>
                  <a:cubicBezTo>
                    <a:pt x="534237" y="85395"/>
                    <a:pt x="532145" y="88626"/>
                    <a:pt x="527193" y="90582"/>
                  </a:cubicBezTo>
                  <a:lnTo>
                    <a:pt x="523064" y="91556"/>
                  </a:lnTo>
                  <a:lnTo>
                    <a:pt x="529944" y="96693"/>
                  </a:lnTo>
                  <a:cubicBezTo>
                    <a:pt x="533838" y="100145"/>
                    <a:pt x="536316" y="103568"/>
                    <a:pt x="537429" y="106656"/>
                  </a:cubicBezTo>
                  <a:lnTo>
                    <a:pt x="537213" y="109144"/>
                  </a:lnTo>
                  <a:lnTo>
                    <a:pt x="552014" y="120975"/>
                  </a:lnTo>
                  <a:cubicBezTo>
                    <a:pt x="557558" y="126651"/>
                    <a:pt x="561998" y="132568"/>
                    <a:pt x="565483" y="138494"/>
                  </a:cubicBezTo>
                  <a:lnTo>
                    <a:pt x="565796" y="139491"/>
                  </a:lnTo>
                  <a:lnTo>
                    <a:pt x="578300" y="135382"/>
                  </a:lnTo>
                  <a:lnTo>
                    <a:pt x="557168" y="119125"/>
                  </a:lnTo>
                  <a:lnTo>
                    <a:pt x="538607" y="79119"/>
                  </a:lnTo>
                  <a:close/>
                  <a:moveTo>
                    <a:pt x="555748" y="1000"/>
                  </a:moveTo>
                  <a:cubicBezTo>
                    <a:pt x="575587" y="4542"/>
                    <a:pt x="585923" y="16718"/>
                    <a:pt x="574338" y="24927"/>
                  </a:cubicBezTo>
                  <a:lnTo>
                    <a:pt x="570559" y="26856"/>
                  </a:lnTo>
                  <a:lnTo>
                    <a:pt x="578465" y="30208"/>
                  </a:lnTo>
                  <a:cubicBezTo>
                    <a:pt x="587673" y="35059"/>
                    <a:pt x="591345" y="41146"/>
                    <a:pt x="589330" y="46005"/>
                  </a:cubicBezTo>
                  <a:lnTo>
                    <a:pt x="588162" y="47534"/>
                  </a:lnTo>
                  <a:lnTo>
                    <a:pt x="588757" y="49363"/>
                  </a:lnTo>
                  <a:cubicBezTo>
                    <a:pt x="589046" y="54617"/>
                    <a:pt x="583562" y="59141"/>
                    <a:pt x="573267" y="60662"/>
                  </a:cubicBezTo>
                  <a:lnTo>
                    <a:pt x="564697" y="61203"/>
                  </a:lnTo>
                  <a:lnTo>
                    <a:pt x="567622" y="64275"/>
                  </a:lnTo>
                  <a:lnTo>
                    <a:pt x="567998" y="65583"/>
                  </a:lnTo>
                  <a:lnTo>
                    <a:pt x="582465" y="60829"/>
                  </a:lnTo>
                  <a:cubicBezTo>
                    <a:pt x="592757" y="60169"/>
                    <a:pt x="602100" y="61439"/>
                    <a:pt x="610015" y="63838"/>
                  </a:cubicBezTo>
                  <a:lnTo>
                    <a:pt x="623065" y="70559"/>
                  </a:lnTo>
                  <a:lnTo>
                    <a:pt x="645002" y="56869"/>
                  </a:lnTo>
                  <a:cubicBezTo>
                    <a:pt x="684360" y="44508"/>
                    <a:pt x="716305" y="65746"/>
                    <a:pt x="698927" y="78059"/>
                  </a:cubicBezTo>
                  <a:lnTo>
                    <a:pt x="695149" y="79988"/>
                  </a:lnTo>
                  <a:lnTo>
                    <a:pt x="703054" y="83340"/>
                  </a:lnTo>
                  <a:cubicBezTo>
                    <a:pt x="707658" y="85766"/>
                    <a:pt x="710878" y="88500"/>
                    <a:pt x="712696" y="91236"/>
                  </a:cubicBezTo>
                  <a:lnTo>
                    <a:pt x="713554" y="96782"/>
                  </a:lnTo>
                  <a:lnTo>
                    <a:pt x="725353" y="89419"/>
                  </a:lnTo>
                  <a:cubicBezTo>
                    <a:pt x="764712" y="77058"/>
                    <a:pt x="796656" y="98296"/>
                    <a:pt x="779279" y="110609"/>
                  </a:cubicBezTo>
                  <a:lnTo>
                    <a:pt x="775501" y="112538"/>
                  </a:lnTo>
                  <a:lnTo>
                    <a:pt x="783406" y="115890"/>
                  </a:lnTo>
                  <a:cubicBezTo>
                    <a:pt x="792614" y="120741"/>
                    <a:pt x="796286" y="126828"/>
                    <a:pt x="794272" y="131688"/>
                  </a:cubicBezTo>
                  <a:lnTo>
                    <a:pt x="793104" y="133216"/>
                  </a:lnTo>
                  <a:lnTo>
                    <a:pt x="793698" y="135047"/>
                  </a:lnTo>
                  <a:cubicBezTo>
                    <a:pt x="793842" y="137673"/>
                    <a:pt x="792544" y="140117"/>
                    <a:pt x="789922" y="142095"/>
                  </a:cubicBezTo>
                  <a:lnTo>
                    <a:pt x="784009" y="144240"/>
                  </a:lnTo>
                  <a:lnTo>
                    <a:pt x="817487" y="141648"/>
                  </a:lnTo>
                  <a:cubicBezTo>
                    <a:pt x="837327" y="145190"/>
                    <a:pt x="847663" y="157366"/>
                    <a:pt x="836078" y="165574"/>
                  </a:cubicBezTo>
                  <a:lnTo>
                    <a:pt x="832299" y="167503"/>
                  </a:lnTo>
                  <a:lnTo>
                    <a:pt x="840205" y="170855"/>
                  </a:lnTo>
                  <a:cubicBezTo>
                    <a:pt x="849413" y="175706"/>
                    <a:pt x="853084" y="181793"/>
                    <a:pt x="851070" y="186653"/>
                  </a:cubicBezTo>
                  <a:lnTo>
                    <a:pt x="849902" y="188182"/>
                  </a:lnTo>
                  <a:lnTo>
                    <a:pt x="850497" y="190011"/>
                  </a:lnTo>
                  <a:cubicBezTo>
                    <a:pt x="850786" y="195264"/>
                    <a:pt x="845302" y="199788"/>
                    <a:pt x="835007" y="201310"/>
                  </a:cubicBezTo>
                  <a:lnTo>
                    <a:pt x="826437" y="201851"/>
                  </a:lnTo>
                  <a:lnTo>
                    <a:pt x="829361" y="204923"/>
                  </a:lnTo>
                  <a:cubicBezTo>
                    <a:pt x="837568" y="216510"/>
                    <a:pt x="823778" y="224567"/>
                    <a:pt x="803887" y="221329"/>
                  </a:cubicBezTo>
                  <a:lnTo>
                    <a:pt x="774704" y="208457"/>
                  </a:lnTo>
                  <a:lnTo>
                    <a:pt x="769044" y="213339"/>
                  </a:lnTo>
                  <a:lnTo>
                    <a:pt x="764915" y="214312"/>
                  </a:lnTo>
                  <a:lnTo>
                    <a:pt x="771795" y="219450"/>
                  </a:lnTo>
                  <a:cubicBezTo>
                    <a:pt x="779584" y="226354"/>
                    <a:pt x="781701" y="233140"/>
                    <a:pt x="778587" y="237380"/>
                  </a:cubicBezTo>
                  <a:lnTo>
                    <a:pt x="777089" y="238587"/>
                  </a:lnTo>
                  <a:lnTo>
                    <a:pt x="777231" y="240506"/>
                  </a:lnTo>
                  <a:cubicBezTo>
                    <a:pt x="776746" y="243091"/>
                    <a:pt x="774903" y="245156"/>
                    <a:pt x="771886" y="246453"/>
                  </a:cubicBezTo>
                  <a:lnTo>
                    <a:pt x="765955" y="247094"/>
                  </a:lnTo>
                  <a:lnTo>
                    <a:pt x="787789" y="254322"/>
                  </a:lnTo>
                  <a:lnTo>
                    <a:pt x="779037" y="235458"/>
                  </a:lnTo>
                  <a:lnTo>
                    <a:pt x="779213" y="235054"/>
                  </a:lnTo>
                  <a:cubicBezTo>
                    <a:pt x="795181" y="225417"/>
                    <a:pt x="810593" y="221108"/>
                    <a:pt x="824316" y="220230"/>
                  </a:cubicBezTo>
                  <a:lnTo>
                    <a:pt x="828305" y="220886"/>
                  </a:lnTo>
                  <a:lnTo>
                    <a:pt x="870125" y="203064"/>
                  </a:lnTo>
                  <a:cubicBezTo>
                    <a:pt x="910921" y="196929"/>
                    <a:pt x="939203" y="222845"/>
                    <a:pt x="920131" y="232327"/>
                  </a:cubicBezTo>
                  <a:lnTo>
                    <a:pt x="916100" y="233649"/>
                  </a:lnTo>
                  <a:lnTo>
                    <a:pt x="923394" y="238182"/>
                  </a:lnTo>
                  <a:cubicBezTo>
                    <a:pt x="931742" y="244397"/>
                    <a:pt x="934430" y="250978"/>
                    <a:pt x="931689" y="255467"/>
                  </a:cubicBezTo>
                  <a:lnTo>
                    <a:pt x="930488" y="256617"/>
                  </a:lnTo>
                  <a:lnTo>
                    <a:pt x="960426" y="258950"/>
                  </a:lnTo>
                  <a:cubicBezTo>
                    <a:pt x="974716" y="263873"/>
                    <a:pt x="982976" y="272768"/>
                    <a:pt x="980849" y="279575"/>
                  </a:cubicBezTo>
                  <a:lnTo>
                    <a:pt x="978286" y="282198"/>
                  </a:lnTo>
                  <a:lnTo>
                    <a:pt x="1002874" y="279391"/>
                  </a:lnTo>
                  <a:cubicBezTo>
                    <a:pt x="1022830" y="282209"/>
                    <a:pt x="1033602" y="294000"/>
                    <a:pt x="1022323" y="302625"/>
                  </a:cubicBezTo>
                  <a:lnTo>
                    <a:pt x="1018617" y="304690"/>
                  </a:lnTo>
                  <a:lnTo>
                    <a:pt x="1026639" y="307752"/>
                  </a:lnTo>
                  <a:cubicBezTo>
                    <a:pt x="1036019" y="312265"/>
                    <a:pt x="1039909" y="318214"/>
                    <a:pt x="1038073" y="323144"/>
                  </a:cubicBezTo>
                  <a:lnTo>
                    <a:pt x="1036961" y="324714"/>
                  </a:lnTo>
                  <a:lnTo>
                    <a:pt x="1037622" y="326521"/>
                  </a:lnTo>
                  <a:cubicBezTo>
                    <a:pt x="1038101" y="331759"/>
                    <a:pt x="1032787" y="336480"/>
                    <a:pt x="1022553" y="338376"/>
                  </a:cubicBezTo>
                  <a:lnTo>
                    <a:pt x="1014008" y="339228"/>
                  </a:lnTo>
                  <a:lnTo>
                    <a:pt x="1017043" y="342192"/>
                  </a:lnTo>
                  <a:cubicBezTo>
                    <a:pt x="1019199" y="345012"/>
                    <a:pt x="1019972" y="347662"/>
                    <a:pt x="1019608" y="350011"/>
                  </a:cubicBezTo>
                  <a:lnTo>
                    <a:pt x="1019343" y="350385"/>
                  </a:lnTo>
                  <a:lnTo>
                    <a:pt x="1046829" y="343706"/>
                  </a:lnTo>
                  <a:cubicBezTo>
                    <a:pt x="1088078" y="344336"/>
                    <a:pt x="1111733" y="374534"/>
                    <a:pt x="1091367" y="380764"/>
                  </a:cubicBezTo>
                  <a:lnTo>
                    <a:pt x="1087174" y="381408"/>
                  </a:lnTo>
                  <a:lnTo>
                    <a:pt x="1093626" y="387075"/>
                  </a:lnTo>
                  <a:cubicBezTo>
                    <a:pt x="1100844" y="394573"/>
                    <a:pt x="1102418" y="401505"/>
                    <a:pt x="1098979" y="405485"/>
                  </a:cubicBezTo>
                  <a:lnTo>
                    <a:pt x="1097390" y="406570"/>
                  </a:lnTo>
                  <a:lnTo>
                    <a:pt x="1097379" y="408494"/>
                  </a:lnTo>
                  <a:cubicBezTo>
                    <a:pt x="1096004" y="413571"/>
                    <a:pt x="1089376" y="416145"/>
                    <a:pt x="1079124" y="414354"/>
                  </a:cubicBezTo>
                  <a:lnTo>
                    <a:pt x="1070819" y="412176"/>
                  </a:lnTo>
                  <a:lnTo>
                    <a:pt x="1072630" y="416011"/>
                  </a:lnTo>
                  <a:cubicBezTo>
                    <a:pt x="1078857" y="436379"/>
                    <a:pt x="1040592" y="433660"/>
                    <a:pt x="1016999" y="399819"/>
                  </a:cubicBezTo>
                  <a:lnTo>
                    <a:pt x="1001525" y="358106"/>
                  </a:lnTo>
                  <a:lnTo>
                    <a:pt x="992182" y="359513"/>
                  </a:lnTo>
                  <a:cubicBezTo>
                    <a:pt x="982184" y="358256"/>
                    <a:pt x="970559" y="354233"/>
                    <a:pt x="959257" y="346401"/>
                  </a:cubicBezTo>
                  <a:lnTo>
                    <a:pt x="950502" y="336239"/>
                  </a:lnTo>
                  <a:lnTo>
                    <a:pt x="934684" y="335575"/>
                  </a:lnTo>
                  <a:lnTo>
                    <a:pt x="932320" y="334058"/>
                  </a:lnTo>
                  <a:lnTo>
                    <a:pt x="934618" y="343091"/>
                  </a:lnTo>
                  <a:lnTo>
                    <a:pt x="930265" y="345346"/>
                  </a:lnTo>
                  <a:lnTo>
                    <a:pt x="958634" y="364412"/>
                  </a:lnTo>
                  <a:cubicBezTo>
                    <a:pt x="971999" y="379496"/>
                    <a:pt x="972555" y="395458"/>
                    <a:pt x="958376" y="394711"/>
                  </a:cubicBezTo>
                  <a:lnTo>
                    <a:pt x="954216" y="393881"/>
                  </a:lnTo>
                  <a:lnTo>
                    <a:pt x="957775" y="400383"/>
                  </a:lnTo>
                  <a:lnTo>
                    <a:pt x="960768" y="397795"/>
                  </a:lnTo>
                  <a:cubicBezTo>
                    <a:pt x="967340" y="393351"/>
                    <a:pt x="974944" y="389367"/>
                    <a:pt x="983680" y="386100"/>
                  </a:cubicBezTo>
                  <a:lnTo>
                    <a:pt x="984105" y="386214"/>
                  </a:lnTo>
                  <a:cubicBezTo>
                    <a:pt x="996004" y="400577"/>
                    <a:pt x="1002551" y="415179"/>
                    <a:pt x="1005455" y="428620"/>
                  </a:cubicBezTo>
                  <a:lnTo>
                    <a:pt x="1005112" y="452776"/>
                  </a:lnTo>
                  <a:lnTo>
                    <a:pt x="1022492" y="437334"/>
                  </a:lnTo>
                  <a:lnTo>
                    <a:pt x="1022932" y="437337"/>
                  </a:lnTo>
                  <a:cubicBezTo>
                    <a:pt x="1038064" y="448241"/>
                    <a:pt x="1048075" y="460726"/>
                    <a:pt x="1054269" y="473003"/>
                  </a:cubicBezTo>
                  <a:lnTo>
                    <a:pt x="1059349" y="493739"/>
                  </a:lnTo>
                  <a:lnTo>
                    <a:pt x="1060967" y="492301"/>
                  </a:lnTo>
                  <a:lnTo>
                    <a:pt x="1061408" y="492304"/>
                  </a:lnTo>
                  <a:lnTo>
                    <a:pt x="1075993" y="505584"/>
                  </a:lnTo>
                  <a:lnTo>
                    <a:pt x="1070401" y="482935"/>
                  </a:lnTo>
                  <a:cubicBezTo>
                    <a:pt x="1070194" y="469185"/>
                    <a:pt x="1073273" y="453482"/>
                    <a:pt x="1081620" y="436803"/>
                  </a:cubicBezTo>
                  <a:lnTo>
                    <a:pt x="1082010" y="436595"/>
                  </a:lnTo>
                  <a:cubicBezTo>
                    <a:pt x="1155984" y="446264"/>
                    <a:pt x="1169856" y="517059"/>
                    <a:pt x="1142700" y="508751"/>
                  </a:cubicBezTo>
                  <a:lnTo>
                    <a:pt x="1138865" y="506940"/>
                  </a:lnTo>
                  <a:lnTo>
                    <a:pt x="1141043" y="515246"/>
                  </a:lnTo>
                  <a:cubicBezTo>
                    <a:pt x="1142830" y="525498"/>
                    <a:pt x="1140255" y="532124"/>
                    <a:pt x="1135179" y="533500"/>
                  </a:cubicBezTo>
                  <a:lnTo>
                    <a:pt x="1133254" y="533510"/>
                  </a:lnTo>
                  <a:lnTo>
                    <a:pt x="1132170" y="535099"/>
                  </a:lnTo>
                  <a:lnTo>
                    <a:pt x="1117250" y="530758"/>
                  </a:lnTo>
                  <a:lnTo>
                    <a:pt x="1126232" y="538935"/>
                  </a:lnTo>
                  <a:lnTo>
                    <a:pt x="1133044" y="551212"/>
                  </a:lnTo>
                  <a:lnTo>
                    <a:pt x="1164352" y="549405"/>
                  </a:lnTo>
                  <a:lnTo>
                    <a:pt x="1164506" y="549169"/>
                  </a:lnTo>
                  <a:cubicBezTo>
                    <a:pt x="1181883" y="542396"/>
                    <a:pt x="1197804" y="540778"/>
                    <a:pt x="1211476" y="542252"/>
                  </a:cubicBezTo>
                  <a:cubicBezTo>
                    <a:pt x="1252491" y="546673"/>
                    <a:pt x="1273269" y="578919"/>
                    <a:pt x="1252416" y="583249"/>
                  </a:cubicBezTo>
                  <a:lnTo>
                    <a:pt x="1248182" y="583505"/>
                  </a:lnTo>
                  <a:lnTo>
                    <a:pt x="1254086" y="589741"/>
                  </a:lnTo>
                  <a:cubicBezTo>
                    <a:pt x="1260584" y="597871"/>
                    <a:pt x="1261513" y="604919"/>
                    <a:pt x="1257722" y="608565"/>
                  </a:cubicBezTo>
                  <a:lnTo>
                    <a:pt x="1256039" y="609499"/>
                  </a:lnTo>
                  <a:lnTo>
                    <a:pt x="1255852" y="611415"/>
                  </a:lnTo>
                  <a:cubicBezTo>
                    <a:pt x="1254015" y="616343"/>
                    <a:pt x="1247180" y="618296"/>
                    <a:pt x="1237136" y="615570"/>
                  </a:cubicBezTo>
                  <a:lnTo>
                    <a:pt x="1229066" y="612637"/>
                  </a:lnTo>
                  <a:lnTo>
                    <a:pt x="1230516" y="616623"/>
                  </a:lnTo>
                  <a:cubicBezTo>
                    <a:pt x="1231238" y="620098"/>
                    <a:pt x="1230787" y="622821"/>
                    <a:pt x="1229441" y="624781"/>
                  </a:cubicBezTo>
                  <a:lnTo>
                    <a:pt x="1224900" y="627298"/>
                  </a:lnTo>
                  <a:lnTo>
                    <a:pt x="1228328" y="632404"/>
                  </a:lnTo>
                  <a:lnTo>
                    <a:pt x="1230191" y="640011"/>
                  </a:lnTo>
                  <a:lnTo>
                    <a:pt x="1271938" y="633862"/>
                  </a:lnTo>
                  <a:cubicBezTo>
                    <a:pt x="1312954" y="638284"/>
                    <a:pt x="1333732" y="670529"/>
                    <a:pt x="1312879" y="674859"/>
                  </a:cubicBezTo>
                  <a:lnTo>
                    <a:pt x="1308645" y="675115"/>
                  </a:lnTo>
                  <a:lnTo>
                    <a:pt x="1314548" y="681351"/>
                  </a:lnTo>
                  <a:cubicBezTo>
                    <a:pt x="1321046" y="689481"/>
                    <a:pt x="1321975" y="696528"/>
                    <a:pt x="1318185" y="700176"/>
                  </a:cubicBezTo>
                  <a:lnTo>
                    <a:pt x="1316501" y="701110"/>
                  </a:lnTo>
                  <a:lnTo>
                    <a:pt x="1316315" y="703025"/>
                  </a:lnTo>
                  <a:cubicBezTo>
                    <a:pt x="1314477" y="707954"/>
                    <a:pt x="1307642" y="709906"/>
                    <a:pt x="1297598" y="707181"/>
                  </a:cubicBezTo>
                  <a:lnTo>
                    <a:pt x="1289528" y="704246"/>
                  </a:lnTo>
                  <a:lnTo>
                    <a:pt x="1290979" y="708232"/>
                  </a:lnTo>
                  <a:lnTo>
                    <a:pt x="1288378" y="715566"/>
                  </a:lnTo>
                  <a:lnTo>
                    <a:pt x="1295757" y="714479"/>
                  </a:lnTo>
                  <a:cubicBezTo>
                    <a:pt x="1329936" y="718163"/>
                    <a:pt x="1350062" y="741171"/>
                    <a:pt x="1343753" y="751243"/>
                  </a:cubicBezTo>
                  <a:lnTo>
                    <a:pt x="1341992" y="752300"/>
                  </a:lnTo>
                  <a:lnTo>
                    <a:pt x="1367789" y="769621"/>
                  </a:lnTo>
                  <a:cubicBezTo>
                    <a:pt x="1381162" y="784700"/>
                    <a:pt x="1381725" y="800661"/>
                    <a:pt x="1367545" y="799920"/>
                  </a:cubicBezTo>
                  <a:lnTo>
                    <a:pt x="1363385" y="799091"/>
                  </a:lnTo>
                  <a:lnTo>
                    <a:pt x="1367510" y="806623"/>
                  </a:lnTo>
                  <a:cubicBezTo>
                    <a:pt x="1371729" y="816137"/>
                    <a:pt x="1370836" y="823189"/>
                    <a:pt x="1366243" y="825754"/>
                  </a:cubicBezTo>
                  <a:lnTo>
                    <a:pt x="1364378" y="826230"/>
                  </a:lnTo>
                  <a:lnTo>
                    <a:pt x="1363711" y="828034"/>
                  </a:lnTo>
                  <a:cubicBezTo>
                    <a:pt x="1360682" y="832334"/>
                    <a:pt x="1353575" y="832486"/>
                    <a:pt x="1344553" y="827298"/>
                  </a:cubicBezTo>
                  <a:lnTo>
                    <a:pt x="1337492" y="822409"/>
                  </a:lnTo>
                  <a:lnTo>
                    <a:pt x="1337882" y="826633"/>
                  </a:lnTo>
                  <a:cubicBezTo>
                    <a:pt x="1337140" y="840813"/>
                    <a:pt x="1321324" y="838587"/>
                    <a:pt x="1307724" y="823716"/>
                  </a:cubicBezTo>
                  <a:lnTo>
                    <a:pt x="1293185" y="796245"/>
                  </a:lnTo>
                  <a:lnTo>
                    <a:pt x="1284886" y="793691"/>
                  </a:lnTo>
                  <a:cubicBezTo>
                    <a:pt x="1276420" y="788226"/>
                    <a:pt x="1267686" y="779564"/>
                    <a:pt x="1260892" y="767608"/>
                  </a:cubicBezTo>
                  <a:lnTo>
                    <a:pt x="1255639" y="748106"/>
                  </a:lnTo>
                  <a:lnTo>
                    <a:pt x="1255183" y="775399"/>
                  </a:lnTo>
                  <a:lnTo>
                    <a:pt x="1250471" y="783168"/>
                  </a:lnTo>
                  <a:lnTo>
                    <a:pt x="1276063" y="792667"/>
                  </a:lnTo>
                  <a:lnTo>
                    <a:pt x="1277796" y="791897"/>
                  </a:lnTo>
                  <a:lnTo>
                    <a:pt x="1278198" y="792080"/>
                  </a:lnTo>
                  <a:lnTo>
                    <a:pt x="1280624" y="797623"/>
                  </a:lnTo>
                  <a:lnTo>
                    <a:pt x="1302443" y="821773"/>
                  </a:lnTo>
                  <a:cubicBezTo>
                    <a:pt x="1307592" y="831645"/>
                    <a:pt x="1309250" y="840897"/>
                    <a:pt x="1307745" y="847106"/>
                  </a:cubicBezTo>
                  <a:lnTo>
                    <a:pt x="1296334" y="853016"/>
                  </a:lnTo>
                  <a:lnTo>
                    <a:pt x="1312846" y="874726"/>
                  </a:lnTo>
                  <a:lnTo>
                    <a:pt x="1321444" y="870906"/>
                  </a:lnTo>
                  <a:lnTo>
                    <a:pt x="1321845" y="871088"/>
                  </a:lnTo>
                  <a:cubicBezTo>
                    <a:pt x="1326533" y="879149"/>
                    <a:pt x="1329892" y="887049"/>
                    <a:pt x="1332160" y="894651"/>
                  </a:cubicBezTo>
                  <a:lnTo>
                    <a:pt x="1332522" y="896735"/>
                  </a:lnTo>
                  <a:lnTo>
                    <a:pt x="1338793" y="895812"/>
                  </a:lnTo>
                  <a:lnTo>
                    <a:pt x="1326658" y="857884"/>
                  </a:lnTo>
                  <a:lnTo>
                    <a:pt x="1326882" y="857504"/>
                  </a:lnTo>
                  <a:cubicBezTo>
                    <a:pt x="1343925" y="849928"/>
                    <a:pt x="1359754" y="847571"/>
                    <a:pt x="1373480" y="848407"/>
                  </a:cubicBezTo>
                  <a:cubicBezTo>
                    <a:pt x="1414658" y="850914"/>
                    <a:pt x="1436914" y="882158"/>
                    <a:pt x="1416285" y="887455"/>
                  </a:cubicBezTo>
                  <a:lnTo>
                    <a:pt x="1412067" y="887907"/>
                  </a:lnTo>
                  <a:lnTo>
                    <a:pt x="1418255" y="893861"/>
                  </a:lnTo>
                  <a:cubicBezTo>
                    <a:pt x="1425124" y="901680"/>
                    <a:pt x="1426380" y="908676"/>
                    <a:pt x="1422764" y="912497"/>
                  </a:cubicBezTo>
                  <a:lnTo>
                    <a:pt x="1421126" y="913507"/>
                  </a:lnTo>
                  <a:lnTo>
                    <a:pt x="1421029" y="915430"/>
                  </a:lnTo>
                  <a:lnTo>
                    <a:pt x="1418593" y="917539"/>
                  </a:lnTo>
                  <a:lnTo>
                    <a:pt x="1423885" y="923721"/>
                  </a:lnTo>
                  <a:cubicBezTo>
                    <a:pt x="1425552" y="929890"/>
                    <a:pt x="1422982" y="934912"/>
                    <a:pt x="1415302" y="936507"/>
                  </a:cubicBezTo>
                  <a:lnTo>
                    <a:pt x="1410623" y="936789"/>
                  </a:lnTo>
                  <a:lnTo>
                    <a:pt x="1417146" y="943680"/>
                  </a:lnTo>
                  <a:cubicBezTo>
                    <a:pt x="1420737" y="948171"/>
                    <a:pt x="1422788" y="952364"/>
                    <a:pt x="1423419" y="955938"/>
                  </a:cubicBezTo>
                  <a:lnTo>
                    <a:pt x="1422543" y="959253"/>
                  </a:lnTo>
                  <a:lnTo>
                    <a:pt x="1427224" y="958339"/>
                  </a:lnTo>
                  <a:cubicBezTo>
                    <a:pt x="1468402" y="960846"/>
                    <a:pt x="1490659" y="992090"/>
                    <a:pt x="1470030" y="997387"/>
                  </a:cubicBezTo>
                  <a:lnTo>
                    <a:pt x="1465812" y="997839"/>
                  </a:lnTo>
                  <a:lnTo>
                    <a:pt x="1471999" y="1003793"/>
                  </a:lnTo>
                  <a:lnTo>
                    <a:pt x="1472601" y="1004846"/>
                  </a:lnTo>
                  <a:lnTo>
                    <a:pt x="1473865" y="1005285"/>
                  </a:lnTo>
                  <a:cubicBezTo>
                    <a:pt x="1492389" y="1017643"/>
                    <a:pt x="1497472" y="1034543"/>
                    <a:pt x="1482111" y="1037733"/>
                  </a:cubicBezTo>
                  <a:lnTo>
                    <a:pt x="1477432" y="1038015"/>
                  </a:lnTo>
                  <a:lnTo>
                    <a:pt x="1483956" y="1044905"/>
                  </a:lnTo>
                  <a:lnTo>
                    <a:pt x="1486089" y="1049075"/>
                  </a:lnTo>
                  <a:lnTo>
                    <a:pt x="1495623" y="1055603"/>
                  </a:lnTo>
                  <a:cubicBezTo>
                    <a:pt x="1503756" y="1064389"/>
                    <a:pt x="1504163" y="1073524"/>
                    <a:pt x="1493848" y="1076173"/>
                  </a:cubicBezTo>
                  <a:lnTo>
                    <a:pt x="1489630" y="1076625"/>
                  </a:lnTo>
                  <a:lnTo>
                    <a:pt x="1495817" y="1082579"/>
                  </a:lnTo>
                  <a:cubicBezTo>
                    <a:pt x="1499252" y="1086488"/>
                    <a:pt x="1501284" y="1090193"/>
                    <a:pt x="1502004" y="1093396"/>
                  </a:cubicBezTo>
                  <a:lnTo>
                    <a:pt x="1501473" y="1095872"/>
                  </a:lnTo>
                  <a:lnTo>
                    <a:pt x="1517013" y="1114027"/>
                  </a:lnTo>
                  <a:cubicBezTo>
                    <a:pt x="1517846" y="1117111"/>
                    <a:pt x="1517621" y="1119909"/>
                    <a:pt x="1516227" y="1122135"/>
                  </a:cubicBezTo>
                  <a:lnTo>
                    <a:pt x="1514536" y="1123150"/>
                  </a:lnTo>
                  <a:lnTo>
                    <a:pt x="1536585" y="1136279"/>
                  </a:lnTo>
                  <a:cubicBezTo>
                    <a:pt x="1557151" y="1154406"/>
                    <a:pt x="1560142" y="1176842"/>
                    <a:pt x="1542515" y="1175921"/>
                  </a:cubicBezTo>
                  <a:lnTo>
                    <a:pt x="1537919" y="1175006"/>
                  </a:lnTo>
                  <a:lnTo>
                    <a:pt x="1542478" y="1183328"/>
                  </a:lnTo>
                  <a:cubicBezTo>
                    <a:pt x="1547138" y="1193840"/>
                    <a:pt x="1546152" y="1201633"/>
                    <a:pt x="1541077" y="1204467"/>
                  </a:cubicBezTo>
                  <a:lnTo>
                    <a:pt x="1539017" y="1204993"/>
                  </a:lnTo>
                  <a:lnTo>
                    <a:pt x="1538280" y="1206986"/>
                  </a:lnTo>
                  <a:cubicBezTo>
                    <a:pt x="1534932" y="1211738"/>
                    <a:pt x="1527079" y="1211905"/>
                    <a:pt x="1517109" y="1206173"/>
                  </a:cubicBezTo>
                  <a:lnTo>
                    <a:pt x="1509309" y="1200771"/>
                  </a:lnTo>
                  <a:lnTo>
                    <a:pt x="1509740" y="1205439"/>
                  </a:lnTo>
                  <a:lnTo>
                    <a:pt x="1504257" y="1210481"/>
                  </a:lnTo>
                  <a:lnTo>
                    <a:pt x="1515289" y="1236093"/>
                  </a:lnTo>
                  <a:lnTo>
                    <a:pt x="1549074" y="1229498"/>
                  </a:lnTo>
                  <a:cubicBezTo>
                    <a:pt x="1594574" y="1232268"/>
                    <a:pt x="1619167" y="1266792"/>
                    <a:pt x="1596372" y="1272645"/>
                  </a:cubicBezTo>
                  <a:lnTo>
                    <a:pt x="1591712" y="1273145"/>
                  </a:lnTo>
                  <a:lnTo>
                    <a:pt x="1598549" y="1279723"/>
                  </a:lnTo>
                  <a:cubicBezTo>
                    <a:pt x="1606139" y="1288363"/>
                    <a:pt x="1607527" y="1296094"/>
                    <a:pt x="1603531" y="1300315"/>
                  </a:cubicBezTo>
                  <a:lnTo>
                    <a:pt x="1601722" y="1301432"/>
                  </a:lnTo>
                  <a:lnTo>
                    <a:pt x="1601614" y="1303556"/>
                  </a:lnTo>
                  <a:cubicBezTo>
                    <a:pt x="1599839" y="1309091"/>
                    <a:pt x="1592395" y="1311598"/>
                    <a:pt x="1581168" y="1309106"/>
                  </a:cubicBezTo>
                  <a:lnTo>
                    <a:pt x="1572110" y="1306283"/>
                  </a:lnTo>
                  <a:lnTo>
                    <a:pt x="1573916" y="1310608"/>
                  </a:lnTo>
                  <a:cubicBezTo>
                    <a:pt x="1575866" y="1318207"/>
                    <a:pt x="1572487" y="1322725"/>
                    <a:pt x="1566215" y="1323944"/>
                  </a:cubicBezTo>
                  <a:lnTo>
                    <a:pt x="1550032" y="1319777"/>
                  </a:lnTo>
                  <a:lnTo>
                    <a:pt x="1563729" y="1359703"/>
                  </a:lnTo>
                  <a:lnTo>
                    <a:pt x="1608460" y="1350970"/>
                  </a:lnTo>
                  <a:cubicBezTo>
                    <a:pt x="1653960" y="1353741"/>
                    <a:pt x="1678554" y="1388264"/>
                    <a:pt x="1655758" y="1394116"/>
                  </a:cubicBezTo>
                  <a:lnTo>
                    <a:pt x="1651098" y="1394616"/>
                  </a:lnTo>
                  <a:lnTo>
                    <a:pt x="1657935" y="1401196"/>
                  </a:lnTo>
                  <a:cubicBezTo>
                    <a:pt x="1665525" y="1409835"/>
                    <a:pt x="1666913" y="1417567"/>
                    <a:pt x="1662917" y="1421788"/>
                  </a:cubicBezTo>
                  <a:lnTo>
                    <a:pt x="1661108" y="1422905"/>
                  </a:lnTo>
                  <a:lnTo>
                    <a:pt x="1661000" y="1425028"/>
                  </a:lnTo>
                  <a:cubicBezTo>
                    <a:pt x="1659225" y="1430563"/>
                    <a:pt x="1651781" y="1433070"/>
                    <a:pt x="1640554" y="1430578"/>
                  </a:cubicBezTo>
                  <a:lnTo>
                    <a:pt x="1631496" y="1427755"/>
                  </a:lnTo>
                  <a:lnTo>
                    <a:pt x="1633302" y="1432080"/>
                  </a:lnTo>
                  <a:lnTo>
                    <a:pt x="1632765" y="1438418"/>
                  </a:lnTo>
                  <a:lnTo>
                    <a:pt x="1634779" y="1438025"/>
                  </a:lnTo>
                  <a:cubicBezTo>
                    <a:pt x="1680279" y="1440796"/>
                    <a:pt x="1704872" y="1475320"/>
                    <a:pt x="1682076" y="1481172"/>
                  </a:cubicBezTo>
                  <a:lnTo>
                    <a:pt x="1677417" y="1481672"/>
                  </a:lnTo>
                  <a:lnTo>
                    <a:pt x="1684254" y="1488251"/>
                  </a:lnTo>
                  <a:cubicBezTo>
                    <a:pt x="1691844" y="1496891"/>
                    <a:pt x="1693232" y="1504622"/>
                    <a:pt x="1689236" y="1508843"/>
                  </a:cubicBezTo>
                  <a:lnTo>
                    <a:pt x="1687427" y="1509960"/>
                  </a:lnTo>
                  <a:lnTo>
                    <a:pt x="1687319" y="1512083"/>
                  </a:lnTo>
                  <a:cubicBezTo>
                    <a:pt x="1685544" y="1517618"/>
                    <a:pt x="1678100" y="1520125"/>
                    <a:pt x="1666873" y="1517634"/>
                  </a:cubicBezTo>
                  <a:lnTo>
                    <a:pt x="1657815" y="1514810"/>
                  </a:lnTo>
                  <a:lnTo>
                    <a:pt x="1659621" y="1519135"/>
                  </a:lnTo>
                  <a:lnTo>
                    <a:pt x="1659297" y="1522952"/>
                  </a:lnTo>
                  <a:lnTo>
                    <a:pt x="1683957" y="1535586"/>
                  </a:lnTo>
                  <a:cubicBezTo>
                    <a:pt x="1705634" y="1552369"/>
                    <a:pt x="1710045" y="1574570"/>
                    <a:pt x="1692396" y="1574772"/>
                  </a:cubicBezTo>
                  <a:lnTo>
                    <a:pt x="1687750" y="1574151"/>
                  </a:lnTo>
                  <a:lnTo>
                    <a:pt x="1692829" y="1582166"/>
                  </a:lnTo>
                  <a:cubicBezTo>
                    <a:pt x="1698149" y="1592362"/>
                    <a:pt x="1697660" y="1600201"/>
                    <a:pt x="1692776" y="1603352"/>
                  </a:cubicBezTo>
                  <a:lnTo>
                    <a:pt x="1690753" y="1604007"/>
                  </a:lnTo>
                  <a:lnTo>
                    <a:pt x="1690144" y="1606044"/>
                  </a:lnTo>
                  <a:cubicBezTo>
                    <a:pt x="1687105" y="1610998"/>
                    <a:pt x="1679278" y="1611665"/>
                    <a:pt x="1668965" y="1606578"/>
                  </a:cubicBezTo>
                  <a:lnTo>
                    <a:pt x="1660836" y="1601683"/>
                  </a:lnTo>
                  <a:lnTo>
                    <a:pt x="1661563" y="1606314"/>
                  </a:lnTo>
                  <a:cubicBezTo>
                    <a:pt x="1661652" y="1614157"/>
                    <a:pt x="1657297" y="1617744"/>
                    <a:pt x="1650914" y="1617439"/>
                  </a:cubicBezTo>
                  <a:lnTo>
                    <a:pt x="1636227" y="1609568"/>
                  </a:lnTo>
                  <a:lnTo>
                    <a:pt x="1643018" y="1636040"/>
                  </a:lnTo>
                  <a:lnTo>
                    <a:pt x="1652408" y="1691313"/>
                  </a:lnTo>
                  <a:lnTo>
                    <a:pt x="1703266" y="1693709"/>
                  </a:lnTo>
                  <a:cubicBezTo>
                    <a:pt x="1746806" y="1707210"/>
                    <a:pt x="1762492" y="1746588"/>
                    <a:pt x="1738960" y="1746858"/>
                  </a:cubicBezTo>
                  <a:lnTo>
                    <a:pt x="1734314" y="1746236"/>
                  </a:lnTo>
                  <a:lnTo>
                    <a:pt x="1739392" y="1754251"/>
                  </a:lnTo>
                  <a:cubicBezTo>
                    <a:pt x="1744712" y="1764446"/>
                    <a:pt x="1744224" y="1772286"/>
                    <a:pt x="1739339" y="1775436"/>
                  </a:cubicBezTo>
                  <a:lnTo>
                    <a:pt x="1737316" y="1776092"/>
                  </a:lnTo>
                  <a:lnTo>
                    <a:pt x="1736707" y="1778129"/>
                  </a:lnTo>
                  <a:cubicBezTo>
                    <a:pt x="1733669" y="1783084"/>
                    <a:pt x="1725842" y="1783750"/>
                    <a:pt x="1715528" y="1778663"/>
                  </a:cubicBezTo>
                  <a:lnTo>
                    <a:pt x="1707400" y="1773768"/>
                  </a:lnTo>
                  <a:lnTo>
                    <a:pt x="1708127" y="1778399"/>
                  </a:lnTo>
                  <a:lnTo>
                    <a:pt x="1707457" y="1780389"/>
                  </a:lnTo>
                  <a:lnTo>
                    <a:pt x="1715414" y="1780763"/>
                  </a:lnTo>
                  <a:cubicBezTo>
                    <a:pt x="1758954" y="1794265"/>
                    <a:pt x="1774639" y="1833642"/>
                    <a:pt x="1751107" y="1833912"/>
                  </a:cubicBezTo>
                  <a:lnTo>
                    <a:pt x="1746461" y="1833291"/>
                  </a:lnTo>
                  <a:lnTo>
                    <a:pt x="1751540" y="1841306"/>
                  </a:lnTo>
                  <a:cubicBezTo>
                    <a:pt x="1756860" y="1851501"/>
                    <a:pt x="1756371" y="1859341"/>
                    <a:pt x="1751487" y="1862491"/>
                  </a:cubicBezTo>
                  <a:lnTo>
                    <a:pt x="1749464" y="1863146"/>
                  </a:lnTo>
                  <a:lnTo>
                    <a:pt x="1748855" y="1865184"/>
                  </a:lnTo>
                  <a:cubicBezTo>
                    <a:pt x="1745816" y="1870138"/>
                    <a:pt x="1737989" y="1870805"/>
                    <a:pt x="1727676" y="1865718"/>
                  </a:cubicBezTo>
                  <a:lnTo>
                    <a:pt x="1719547" y="1860822"/>
                  </a:lnTo>
                  <a:lnTo>
                    <a:pt x="1720274" y="1865453"/>
                  </a:lnTo>
                  <a:cubicBezTo>
                    <a:pt x="1720319" y="1869375"/>
                    <a:pt x="1719252" y="1872233"/>
                    <a:pt x="1717377" y="1874072"/>
                  </a:cubicBezTo>
                  <a:lnTo>
                    <a:pt x="1713692" y="1875263"/>
                  </a:lnTo>
                  <a:lnTo>
                    <a:pt x="1727561" y="1875916"/>
                  </a:lnTo>
                  <a:cubicBezTo>
                    <a:pt x="1771101" y="1889418"/>
                    <a:pt x="1786787" y="1928795"/>
                    <a:pt x="1763254" y="1929065"/>
                  </a:cubicBezTo>
                  <a:lnTo>
                    <a:pt x="1758608" y="1928444"/>
                  </a:lnTo>
                  <a:lnTo>
                    <a:pt x="1763687" y="1936459"/>
                  </a:lnTo>
                  <a:cubicBezTo>
                    <a:pt x="1769007" y="1946654"/>
                    <a:pt x="1768518" y="1954494"/>
                    <a:pt x="1763634" y="1957644"/>
                  </a:cubicBezTo>
                  <a:lnTo>
                    <a:pt x="1761612" y="1958299"/>
                  </a:lnTo>
                  <a:lnTo>
                    <a:pt x="1761002" y="1960337"/>
                  </a:lnTo>
                  <a:cubicBezTo>
                    <a:pt x="1757963" y="1965291"/>
                    <a:pt x="1750136" y="1965958"/>
                    <a:pt x="1739823" y="1960870"/>
                  </a:cubicBezTo>
                  <a:lnTo>
                    <a:pt x="1731695" y="1955975"/>
                  </a:lnTo>
                  <a:lnTo>
                    <a:pt x="1732421" y="1960606"/>
                  </a:lnTo>
                  <a:lnTo>
                    <a:pt x="1729822" y="1968338"/>
                  </a:lnTo>
                  <a:lnTo>
                    <a:pt x="1761395" y="1986739"/>
                  </a:lnTo>
                  <a:cubicBezTo>
                    <a:pt x="1777200" y="2002427"/>
                    <a:pt x="1778942" y="2019989"/>
                    <a:pt x="1763253" y="2020169"/>
                  </a:cubicBezTo>
                  <a:lnTo>
                    <a:pt x="1758608" y="2019547"/>
                  </a:lnTo>
                  <a:lnTo>
                    <a:pt x="1763686" y="2027562"/>
                  </a:lnTo>
                  <a:cubicBezTo>
                    <a:pt x="1769007" y="2037757"/>
                    <a:pt x="1768517" y="2045597"/>
                    <a:pt x="1763634" y="2048747"/>
                  </a:cubicBezTo>
                  <a:lnTo>
                    <a:pt x="1761611" y="2049403"/>
                  </a:lnTo>
                  <a:lnTo>
                    <a:pt x="1761002" y="2051440"/>
                  </a:lnTo>
                  <a:cubicBezTo>
                    <a:pt x="1757962" y="2056395"/>
                    <a:pt x="1750135" y="2057061"/>
                    <a:pt x="1739823" y="2051973"/>
                  </a:cubicBezTo>
                  <a:lnTo>
                    <a:pt x="1731695" y="2047079"/>
                  </a:lnTo>
                  <a:lnTo>
                    <a:pt x="1732422" y="2051710"/>
                  </a:lnTo>
                  <a:cubicBezTo>
                    <a:pt x="1732598" y="2067398"/>
                    <a:pt x="1715002" y="2066054"/>
                    <a:pt x="1698959" y="2050610"/>
                  </a:cubicBezTo>
                  <a:lnTo>
                    <a:pt x="1695290" y="2044631"/>
                  </a:lnTo>
                  <a:lnTo>
                    <a:pt x="1693341" y="2052454"/>
                  </a:lnTo>
                  <a:lnTo>
                    <a:pt x="1691389" y="2054737"/>
                  </a:lnTo>
                  <a:lnTo>
                    <a:pt x="1691723" y="2063961"/>
                  </a:lnTo>
                  <a:lnTo>
                    <a:pt x="1739707" y="2066221"/>
                  </a:lnTo>
                  <a:cubicBezTo>
                    <a:pt x="1783246" y="2079723"/>
                    <a:pt x="1798933" y="2119101"/>
                    <a:pt x="1775401" y="2119370"/>
                  </a:cubicBezTo>
                  <a:lnTo>
                    <a:pt x="1770755" y="2118748"/>
                  </a:lnTo>
                  <a:lnTo>
                    <a:pt x="1775833" y="2126763"/>
                  </a:lnTo>
                  <a:cubicBezTo>
                    <a:pt x="1781154" y="2136959"/>
                    <a:pt x="1780664" y="2144798"/>
                    <a:pt x="1775780" y="2147949"/>
                  </a:cubicBezTo>
                  <a:lnTo>
                    <a:pt x="1773758" y="2148605"/>
                  </a:lnTo>
                  <a:lnTo>
                    <a:pt x="1773148" y="2150641"/>
                  </a:lnTo>
                  <a:cubicBezTo>
                    <a:pt x="1770109" y="2155596"/>
                    <a:pt x="1762283" y="2156263"/>
                    <a:pt x="1751969" y="2151175"/>
                  </a:cubicBezTo>
                  <a:lnTo>
                    <a:pt x="1743841" y="2146281"/>
                  </a:lnTo>
                  <a:lnTo>
                    <a:pt x="1744568" y="2150911"/>
                  </a:lnTo>
                  <a:lnTo>
                    <a:pt x="1743581" y="2153844"/>
                  </a:lnTo>
                  <a:lnTo>
                    <a:pt x="1769492" y="2168946"/>
                  </a:lnTo>
                  <a:cubicBezTo>
                    <a:pt x="1785298" y="2184634"/>
                    <a:pt x="1787041" y="2202195"/>
                    <a:pt x="1771352" y="2202375"/>
                  </a:cubicBezTo>
                  <a:lnTo>
                    <a:pt x="1766706" y="2201754"/>
                  </a:lnTo>
                  <a:lnTo>
                    <a:pt x="1771784" y="2209769"/>
                  </a:lnTo>
                  <a:cubicBezTo>
                    <a:pt x="1777105" y="2219964"/>
                    <a:pt x="1776616" y="2227804"/>
                    <a:pt x="1771732" y="2230954"/>
                  </a:cubicBezTo>
                  <a:lnTo>
                    <a:pt x="1769709" y="2231609"/>
                  </a:lnTo>
                  <a:lnTo>
                    <a:pt x="1769100" y="2233647"/>
                  </a:lnTo>
                  <a:cubicBezTo>
                    <a:pt x="1766061" y="2238601"/>
                    <a:pt x="1758233" y="2239268"/>
                    <a:pt x="1747921" y="2234180"/>
                  </a:cubicBezTo>
                  <a:lnTo>
                    <a:pt x="1739792" y="2229286"/>
                  </a:lnTo>
                  <a:lnTo>
                    <a:pt x="1740519" y="2233916"/>
                  </a:lnTo>
                  <a:cubicBezTo>
                    <a:pt x="1740607" y="2241760"/>
                    <a:pt x="1736252" y="2245346"/>
                    <a:pt x="1729869" y="2245041"/>
                  </a:cubicBezTo>
                  <a:lnTo>
                    <a:pt x="1709220" y="2233976"/>
                  </a:lnTo>
                  <a:lnTo>
                    <a:pt x="1712444" y="2252569"/>
                  </a:lnTo>
                  <a:lnTo>
                    <a:pt x="1734271" y="2261437"/>
                  </a:lnTo>
                  <a:cubicBezTo>
                    <a:pt x="1762324" y="2282304"/>
                    <a:pt x="1763631" y="2314787"/>
                    <a:pt x="1746540" y="2308983"/>
                  </a:cubicBezTo>
                  <a:lnTo>
                    <a:pt x="1743338" y="2307348"/>
                  </a:lnTo>
                  <a:lnTo>
                    <a:pt x="1744968" y="2314441"/>
                  </a:lnTo>
                  <a:cubicBezTo>
                    <a:pt x="1746217" y="2323172"/>
                    <a:pt x="1743865" y="2328719"/>
                    <a:pt x="1739530" y="2329752"/>
                  </a:cubicBezTo>
                  <a:lnTo>
                    <a:pt x="1737899" y="2329711"/>
                  </a:lnTo>
                  <a:lnTo>
                    <a:pt x="1736938" y="2331029"/>
                  </a:lnTo>
                  <a:cubicBezTo>
                    <a:pt x="1733478" y="2333838"/>
                    <a:pt x="1727646" y="2332325"/>
                    <a:pt x="1721483" y="2326016"/>
                  </a:cubicBezTo>
                  <a:lnTo>
                    <a:pt x="1716851" y="2320403"/>
                  </a:lnTo>
                  <a:lnTo>
                    <a:pt x="1716196" y="2323937"/>
                  </a:lnTo>
                  <a:cubicBezTo>
                    <a:pt x="1712324" y="2335331"/>
                    <a:pt x="1699938" y="2329873"/>
                    <a:pt x="1692271" y="2314611"/>
                  </a:cubicBezTo>
                  <a:lnTo>
                    <a:pt x="1691739" y="2312132"/>
                  </a:lnTo>
                  <a:lnTo>
                    <a:pt x="1689354" y="2314920"/>
                  </a:lnTo>
                  <a:lnTo>
                    <a:pt x="1686726" y="2313695"/>
                  </a:lnTo>
                  <a:lnTo>
                    <a:pt x="1685004" y="2328446"/>
                  </a:lnTo>
                  <a:lnTo>
                    <a:pt x="1685997" y="2334089"/>
                  </a:lnTo>
                  <a:cubicBezTo>
                    <a:pt x="1688425" y="2381091"/>
                    <a:pt x="1649788" y="2405364"/>
                    <a:pt x="1647236" y="2384461"/>
                  </a:cubicBezTo>
                  <a:lnTo>
                    <a:pt x="1647319" y="2380867"/>
                  </a:lnTo>
                  <a:lnTo>
                    <a:pt x="1641637" y="2385413"/>
                  </a:lnTo>
                  <a:cubicBezTo>
                    <a:pt x="1634313" y="2390327"/>
                    <a:pt x="1628295" y="2390615"/>
                    <a:pt x="1625482" y="2387157"/>
                  </a:cubicBezTo>
                  <a:lnTo>
                    <a:pt x="1624811" y="2385670"/>
                  </a:lnTo>
                  <a:lnTo>
                    <a:pt x="1623208" y="2385377"/>
                  </a:lnTo>
                  <a:cubicBezTo>
                    <a:pt x="1619174" y="2383477"/>
                    <a:pt x="1618007" y="2377567"/>
                    <a:pt x="1621016" y="2369276"/>
                  </a:cubicBezTo>
                  <a:lnTo>
                    <a:pt x="1624064" y="2362667"/>
                  </a:lnTo>
                  <a:lnTo>
                    <a:pt x="1620595" y="2363611"/>
                  </a:lnTo>
                  <a:cubicBezTo>
                    <a:pt x="1602678" y="2365795"/>
                    <a:pt x="1610606" y="2334266"/>
                    <a:pt x="1642335" y="2319583"/>
                  </a:cubicBezTo>
                  <a:lnTo>
                    <a:pt x="1648600" y="2318445"/>
                  </a:lnTo>
                  <a:lnTo>
                    <a:pt x="1647357" y="2316849"/>
                  </a:lnTo>
                  <a:lnTo>
                    <a:pt x="1645234" y="2316972"/>
                  </a:lnTo>
                  <a:cubicBezTo>
                    <a:pt x="1639540" y="2315808"/>
                    <a:pt x="1636242" y="2308679"/>
                    <a:pt x="1637502" y="2297248"/>
                  </a:cubicBezTo>
                  <a:lnTo>
                    <a:pt x="1639328" y="2287938"/>
                  </a:lnTo>
                  <a:lnTo>
                    <a:pt x="1635224" y="2290201"/>
                  </a:lnTo>
                  <a:cubicBezTo>
                    <a:pt x="1609525" y="2299865"/>
                    <a:pt x="1614267" y="2240564"/>
                    <a:pt x="1670056" y="2215012"/>
                  </a:cubicBezTo>
                  <a:lnTo>
                    <a:pt x="1685760" y="2210035"/>
                  </a:lnTo>
                  <a:lnTo>
                    <a:pt x="1685115" y="2192223"/>
                  </a:lnTo>
                  <a:lnTo>
                    <a:pt x="1681735" y="2175505"/>
                  </a:lnTo>
                  <a:cubicBezTo>
                    <a:pt x="1681025" y="2166767"/>
                    <a:pt x="1681318" y="2157286"/>
                    <a:pt x="1682916" y="2147106"/>
                  </a:cubicBezTo>
                  <a:lnTo>
                    <a:pt x="1683256" y="2146757"/>
                  </a:lnTo>
                  <a:lnTo>
                    <a:pt x="1683468" y="2146768"/>
                  </a:lnTo>
                  <a:lnTo>
                    <a:pt x="1682843" y="2129526"/>
                  </a:lnTo>
                  <a:lnTo>
                    <a:pt x="1682198" y="2139187"/>
                  </a:lnTo>
                  <a:cubicBezTo>
                    <a:pt x="1673559" y="2183946"/>
                    <a:pt x="1636141" y="2203860"/>
                    <a:pt x="1633289" y="2180500"/>
                  </a:cubicBezTo>
                  <a:lnTo>
                    <a:pt x="1633397" y="2175814"/>
                  </a:lnTo>
                  <a:lnTo>
                    <a:pt x="1625988" y="2181741"/>
                  </a:lnTo>
                  <a:cubicBezTo>
                    <a:pt x="1616438" y="2188149"/>
                    <a:pt x="1608592" y="2188524"/>
                    <a:pt x="1604924" y="2184015"/>
                  </a:cubicBezTo>
                  <a:lnTo>
                    <a:pt x="1604050" y="2182076"/>
                  </a:lnTo>
                  <a:lnTo>
                    <a:pt x="1601959" y="2181694"/>
                  </a:lnTo>
                  <a:cubicBezTo>
                    <a:pt x="1596700" y="2179218"/>
                    <a:pt x="1595178" y="2171512"/>
                    <a:pt x="1599103" y="2160701"/>
                  </a:cubicBezTo>
                  <a:lnTo>
                    <a:pt x="1603076" y="2152085"/>
                  </a:lnTo>
                  <a:lnTo>
                    <a:pt x="1598553" y="2153316"/>
                  </a:lnTo>
                  <a:cubicBezTo>
                    <a:pt x="1567405" y="2157112"/>
                    <a:pt x="1596164" y="2082766"/>
                    <a:pt x="1678515" y="2086530"/>
                  </a:cubicBezTo>
                  <a:lnTo>
                    <a:pt x="1678898" y="2086830"/>
                  </a:lnTo>
                  <a:lnTo>
                    <a:pt x="1681918" y="2103986"/>
                  </a:lnTo>
                  <a:lnTo>
                    <a:pt x="1680591" y="2067356"/>
                  </a:lnTo>
                  <a:lnTo>
                    <a:pt x="1676515" y="2072120"/>
                  </a:lnTo>
                  <a:cubicBezTo>
                    <a:pt x="1670678" y="2074719"/>
                    <a:pt x="1665318" y="2072956"/>
                    <a:pt x="1662556" y="2065613"/>
                  </a:cubicBezTo>
                  <a:lnTo>
                    <a:pt x="1661554" y="2061035"/>
                  </a:lnTo>
                  <a:lnTo>
                    <a:pt x="1655756" y="2068544"/>
                  </a:lnTo>
                  <a:cubicBezTo>
                    <a:pt x="1647989" y="2077025"/>
                    <a:pt x="1640453" y="2079242"/>
                    <a:pt x="1635825" y="2075727"/>
                  </a:cubicBezTo>
                  <a:lnTo>
                    <a:pt x="1634518" y="2074049"/>
                  </a:lnTo>
                  <a:lnTo>
                    <a:pt x="1632396" y="2074172"/>
                  </a:lnTo>
                  <a:cubicBezTo>
                    <a:pt x="1626701" y="2073008"/>
                    <a:pt x="1623402" y="2065879"/>
                    <a:pt x="1624664" y="2054448"/>
                  </a:cubicBezTo>
                  <a:lnTo>
                    <a:pt x="1626489" y="2045138"/>
                  </a:lnTo>
                  <a:lnTo>
                    <a:pt x="1622385" y="2047402"/>
                  </a:lnTo>
                  <a:cubicBezTo>
                    <a:pt x="1609536" y="2052233"/>
                    <a:pt x="1604297" y="2039824"/>
                    <a:pt x="1609244" y="2023012"/>
                  </a:cubicBezTo>
                  <a:lnTo>
                    <a:pt x="1623984" y="1997220"/>
                  </a:lnTo>
                  <a:lnTo>
                    <a:pt x="1619629" y="1996770"/>
                  </a:lnTo>
                  <a:lnTo>
                    <a:pt x="1618322" y="1995093"/>
                  </a:lnTo>
                  <a:lnTo>
                    <a:pt x="1616199" y="1995215"/>
                  </a:lnTo>
                  <a:cubicBezTo>
                    <a:pt x="1610505" y="1994050"/>
                    <a:pt x="1607207" y="1986922"/>
                    <a:pt x="1608467" y="1975492"/>
                  </a:cubicBezTo>
                  <a:lnTo>
                    <a:pt x="1610293" y="1966181"/>
                  </a:lnTo>
                  <a:lnTo>
                    <a:pt x="1606189" y="1968444"/>
                  </a:lnTo>
                  <a:cubicBezTo>
                    <a:pt x="1580491" y="1978108"/>
                    <a:pt x="1585233" y="1918807"/>
                    <a:pt x="1641021" y="1893255"/>
                  </a:cubicBezTo>
                  <a:lnTo>
                    <a:pt x="1643168" y="1892574"/>
                  </a:lnTo>
                  <a:lnTo>
                    <a:pt x="1632188" y="1887457"/>
                  </a:lnTo>
                  <a:lnTo>
                    <a:pt x="1631186" y="1882878"/>
                  </a:lnTo>
                  <a:lnTo>
                    <a:pt x="1625386" y="1890387"/>
                  </a:lnTo>
                  <a:cubicBezTo>
                    <a:pt x="1617620" y="1898868"/>
                    <a:pt x="1610084" y="1901085"/>
                    <a:pt x="1605456" y="1897570"/>
                  </a:cubicBezTo>
                  <a:lnTo>
                    <a:pt x="1604149" y="1895892"/>
                  </a:lnTo>
                  <a:lnTo>
                    <a:pt x="1602027" y="1896015"/>
                  </a:lnTo>
                  <a:cubicBezTo>
                    <a:pt x="1596332" y="1894850"/>
                    <a:pt x="1593034" y="1887721"/>
                    <a:pt x="1594295" y="1876291"/>
                  </a:cubicBezTo>
                  <a:lnTo>
                    <a:pt x="1596120" y="1866981"/>
                  </a:lnTo>
                  <a:lnTo>
                    <a:pt x="1592016" y="1869244"/>
                  </a:lnTo>
                  <a:cubicBezTo>
                    <a:pt x="1572742" y="1876492"/>
                    <a:pt x="1570591" y="1844947"/>
                    <a:pt x="1594256" y="1817941"/>
                  </a:cubicBezTo>
                  <a:lnTo>
                    <a:pt x="1597929" y="1815250"/>
                  </a:lnTo>
                  <a:lnTo>
                    <a:pt x="1591286" y="1814564"/>
                  </a:lnTo>
                  <a:lnTo>
                    <a:pt x="1589979" y="1812886"/>
                  </a:lnTo>
                  <a:lnTo>
                    <a:pt x="1587856" y="1813009"/>
                  </a:lnTo>
                  <a:cubicBezTo>
                    <a:pt x="1582162" y="1811845"/>
                    <a:pt x="1578864" y="1804716"/>
                    <a:pt x="1580124" y="1793285"/>
                  </a:cubicBezTo>
                  <a:lnTo>
                    <a:pt x="1581950" y="1783976"/>
                  </a:lnTo>
                  <a:lnTo>
                    <a:pt x="1577846" y="1786239"/>
                  </a:lnTo>
                  <a:cubicBezTo>
                    <a:pt x="1570504" y="1789000"/>
                    <a:pt x="1565646" y="1786131"/>
                    <a:pt x="1563754" y="1780029"/>
                  </a:cubicBezTo>
                  <a:lnTo>
                    <a:pt x="1566614" y="1760235"/>
                  </a:lnTo>
                  <a:lnTo>
                    <a:pt x="1565489" y="1760814"/>
                  </a:lnTo>
                  <a:cubicBezTo>
                    <a:pt x="1562208" y="1760949"/>
                    <a:pt x="1558103" y="1759949"/>
                    <a:pt x="1553436" y="1757647"/>
                  </a:cubicBezTo>
                  <a:lnTo>
                    <a:pt x="1546080" y="1753217"/>
                  </a:lnTo>
                  <a:lnTo>
                    <a:pt x="1546738" y="1757407"/>
                  </a:lnTo>
                  <a:cubicBezTo>
                    <a:pt x="1546818" y="1764506"/>
                    <a:pt x="1542877" y="1767752"/>
                    <a:pt x="1537100" y="1767476"/>
                  </a:cubicBezTo>
                  <a:lnTo>
                    <a:pt x="1518413" y="1757462"/>
                  </a:lnTo>
                  <a:lnTo>
                    <a:pt x="1521330" y="1774289"/>
                  </a:lnTo>
                  <a:lnTo>
                    <a:pt x="1541084" y="1782315"/>
                  </a:lnTo>
                  <a:cubicBezTo>
                    <a:pt x="1566471" y="1801199"/>
                    <a:pt x="1567655" y="1830596"/>
                    <a:pt x="1552187" y="1825343"/>
                  </a:cubicBezTo>
                  <a:lnTo>
                    <a:pt x="1549289" y="1823864"/>
                  </a:lnTo>
                  <a:lnTo>
                    <a:pt x="1550765" y="1830283"/>
                  </a:lnTo>
                  <a:cubicBezTo>
                    <a:pt x="1551895" y="1838185"/>
                    <a:pt x="1549767" y="1843204"/>
                    <a:pt x="1545842" y="1844140"/>
                  </a:cubicBezTo>
                  <a:lnTo>
                    <a:pt x="1544366" y="1844102"/>
                  </a:lnTo>
                  <a:lnTo>
                    <a:pt x="1543498" y="1845295"/>
                  </a:lnTo>
                  <a:cubicBezTo>
                    <a:pt x="1540365" y="1847838"/>
                    <a:pt x="1535088" y="1846468"/>
                    <a:pt x="1529510" y="1840758"/>
                  </a:cubicBezTo>
                  <a:lnTo>
                    <a:pt x="1525319" y="1835679"/>
                  </a:lnTo>
                  <a:lnTo>
                    <a:pt x="1524726" y="1838877"/>
                  </a:lnTo>
                  <a:cubicBezTo>
                    <a:pt x="1521222" y="1849188"/>
                    <a:pt x="1510012" y="1844249"/>
                    <a:pt x="1503073" y="1830437"/>
                  </a:cubicBezTo>
                  <a:lnTo>
                    <a:pt x="1502592" y="1828194"/>
                  </a:lnTo>
                  <a:lnTo>
                    <a:pt x="1500433" y="1830716"/>
                  </a:lnTo>
                  <a:cubicBezTo>
                    <a:pt x="1495151" y="1833069"/>
                    <a:pt x="1490301" y="1831473"/>
                    <a:pt x="1487801" y="1824828"/>
                  </a:cubicBezTo>
                  <a:lnTo>
                    <a:pt x="1486894" y="1820685"/>
                  </a:lnTo>
                  <a:lnTo>
                    <a:pt x="1484161" y="1824224"/>
                  </a:lnTo>
                  <a:lnTo>
                    <a:pt x="1488196" y="1829427"/>
                  </a:lnTo>
                  <a:lnTo>
                    <a:pt x="1493709" y="1828425"/>
                  </a:lnTo>
                  <a:lnTo>
                    <a:pt x="1493975" y="1828633"/>
                  </a:lnTo>
                  <a:lnTo>
                    <a:pt x="1494758" y="1841056"/>
                  </a:lnTo>
                  <a:lnTo>
                    <a:pt x="1496900" y="1847477"/>
                  </a:lnTo>
                  <a:lnTo>
                    <a:pt x="1495466" y="1852285"/>
                  </a:lnTo>
                  <a:lnTo>
                    <a:pt x="1496266" y="1864975"/>
                  </a:lnTo>
                  <a:lnTo>
                    <a:pt x="1489039" y="1881258"/>
                  </a:lnTo>
                  <a:lnTo>
                    <a:pt x="1489465" y="1882741"/>
                  </a:lnTo>
                  <a:cubicBezTo>
                    <a:pt x="1489389" y="1886799"/>
                    <a:pt x="1487886" y="1889873"/>
                    <a:pt x="1485155" y="1891635"/>
                  </a:cubicBezTo>
                  <a:lnTo>
                    <a:pt x="1482893" y="1892368"/>
                  </a:lnTo>
                  <a:lnTo>
                    <a:pt x="1482211" y="1894647"/>
                  </a:lnTo>
                  <a:cubicBezTo>
                    <a:pt x="1480512" y="1897418"/>
                    <a:pt x="1477473" y="1898990"/>
                    <a:pt x="1473418" y="1899157"/>
                  </a:cubicBezTo>
                  <a:lnTo>
                    <a:pt x="1472591" y="1898940"/>
                  </a:lnTo>
                  <a:lnTo>
                    <a:pt x="1470666" y="1900327"/>
                  </a:lnTo>
                  <a:lnTo>
                    <a:pt x="1467141" y="1897508"/>
                  </a:lnTo>
                  <a:lnTo>
                    <a:pt x="1458521" y="1895243"/>
                  </a:lnTo>
                  <a:lnTo>
                    <a:pt x="1457274" y="1894493"/>
                  </a:lnTo>
                  <a:lnTo>
                    <a:pt x="1457250" y="1894512"/>
                  </a:lnTo>
                  <a:lnTo>
                    <a:pt x="1450131" y="1895280"/>
                  </a:lnTo>
                  <a:lnTo>
                    <a:pt x="1447335" y="1903597"/>
                  </a:lnTo>
                  <a:lnTo>
                    <a:pt x="1482649" y="1924180"/>
                  </a:lnTo>
                  <a:cubicBezTo>
                    <a:pt x="1500328" y="1941727"/>
                    <a:pt x="1502277" y="1961371"/>
                    <a:pt x="1484729" y="1961572"/>
                  </a:cubicBezTo>
                  <a:lnTo>
                    <a:pt x="1479532" y="1960876"/>
                  </a:lnTo>
                  <a:lnTo>
                    <a:pt x="1485212" y="1969841"/>
                  </a:lnTo>
                  <a:cubicBezTo>
                    <a:pt x="1491163" y="1981245"/>
                    <a:pt x="1490617" y="1990014"/>
                    <a:pt x="1485153" y="1993539"/>
                  </a:cubicBezTo>
                  <a:lnTo>
                    <a:pt x="1482891" y="1994271"/>
                  </a:lnTo>
                  <a:lnTo>
                    <a:pt x="1482209" y="1996550"/>
                  </a:lnTo>
                  <a:cubicBezTo>
                    <a:pt x="1478810" y="2002091"/>
                    <a:pt x="1470055" y="2002837"/>
                    <a:pt x="1458519" y="1997146"/>
                  </a:cubicBezTo>
                  <a:lnTo>
                    <a:pt x="1449427" y="1991672"/>
                  </a:lnTo>
                  <a:lnTo>
                    <a:pt x="1450241" y="1996851"/>
                  </a:lnTo>
                  <a:cubicBezTo>
                    <a:pt x="1450439" y="2014399"/>
                    <a:pt x="1430756" y="2012897"/>
                    <a:pt x="1412812" y="1995621"/>
                  </a:cubicBezTo>
                  <a:lnTo>
                    <a:pt x="1408251" y="1988189"/>
                  </a:lnTo>
                  <a:lnTo>
                    <a:pt x="1406529" y="1997686"/>
                  </a:lnTo>
                  <a:cubicBezTo>
                    <a:pt x="1396072" y="2020292"/>
                    <a:pt x="1378275" y="2028829"/>
                    <a:pt x="1372095" y="2012405"/>
                  </a:cubicBezTo>
                  <a:lnTo>
                    <a:pt x="1370974" y="2007283"/>
                  </a:lnTo>
                  <a:lnTo>
                    <a:pt x="1364488" y="2015683"/>
                  </a:lnTo>
                  <a:cubicBezTo>
                    <a:pt x="1355800" y="2025169"/>
                    <a:pt x="1347372" y="2027649"/>
                    <a:pt x="1342194" y="2023717"/>
                  </a:cubicBezTo>
                  <a:lnTo>
                    <a:pt x="1340733" y="2021841"/>
                  </a:lnTo>
                  <a:lnTo>
                    <a:pt x="1338358" y="2021978"/>
                  </a:lnTo>
                  <a:cubicBezTo>
                    <a:pt x="1331989" y="2020675"/>
                    <a:pt x="1328300" y="2012701"/>
                    <a:pt x="1329711" y="1999916"/>
                  </a:cubicBezTo>
                  <a:lnTo>
                    <a:pt x="1331752" y="1989501"/>
                  </a:lnTo>
                  <a:lnTo>
                    <a:pt x="1327161" y="1992034"/>
                  </a:lnTo>
                  <a:cubicBezTo>
                    <a:pt x="1306629" y="1999754"/>
                    <a:pt x="1303469" y="1968118"/>
                    <a:pt x="1326081" y="1938994"/>
                  </a:cubicBezTo>
                  <a:lnTo>
                    <a:pt x="1329133" y="1935921"/>
                  </a:lnTo>
                  <a:lnTo>
                    <a:pt x="1324077" y="1935400"/>
                  </a:lnTo>
                  <a:lnTo>
                    <a:pt x="1322616" y="1933523"/>
                  </a:lnTo>
                  <a:lnTo>
                    <a:pt x="1320242" y="1933661"/>
                  </a:lnTo>
                  <a:cubicBezTo>
                    <a:pt x="1313872" y="1932358"/>
                    <a:pt x="1310183" y="1924384"/>
                    <a:pt x="1311594" y="1911599"/>
                  </a:cubicBezTo>
                  <a:lnTo>
                    <a:pt x="1313635" y="1901185"/>
                  </a:lnTo>
                  <a:lnTo>
                    <a:pt x="1309044" y="1903716"/>
                  </a:lnTo>
                  <a:cubicBezTo>
                    <a:pt x="1284406" y="1912981"/>
                    <a:pt x="1284783" y="1865572"/>
                    <a:pt x="1324692" y="1833839"/>
                  </a:cubicBezTo>
                  <a:lnTo>
                    <a:pt x="1345966" y="1820858"/>
                  </a:lnTo>
                  <a:lnTo>
                    <a:pt x="1344643" y="1820935"/>
                  </a:lnTo>
                  <a:cubicBezTo>
                    <a:pt x="1341941" y="1819779"/>
                    <a:pt x="1339670" y="1817233"/>
                    <a:pt x="1338126" y="1813127"/>
                  </a:cubicBezTo>
                  <a:lnTo>
                    <a:pt x="1337005" y="1808006"/>
                  </a:lnTo>
                  <a:lnTo>
                    <a:pt x="1330518" y="1816404"/>
                  </a:lnTo>
                  <a:cubicBezTo>
                    <a:pt x="1321831" y="1825892"/>
                    <a:pt x="1313402" y="1828371"/>
                    <a:pt x="1308225" y="1824439"/>
                  </a:cubicBezTo>
                  <a:lnTo>
                    <a:pt x="1306764" y="1822563"/>
                  </a:lnTo>
                  <a:lnTo>
                    <a:pt x="1304389" y="1822700"/>
                  </a:lnTo>
                  <a:cubicBezTo>
                    <a:pt x="1298019" y="1821397"/>
                    <a:pt x="1294330" y="1813423"/>
                    <a:pt x="1295740" y="1800638"/>
                  </a:cubicBezTo>
                  <a:lnTo>
                    <a:pt x="1297782" y="1790224"/>
                  </a:lnTo>
                  <a:lnTo>
                    <a:pt x="1293192" y="1792756"/>
                  </a:lnTo>
                  <a:cubicBezTo>
                    <a:pt x="1272659" y="1800476"/>
                    <a:pt x="1269500" y="1768841"/>
                    <a:pt x="1292111" y="1739717"/>
                  </a:cubicBezTo>
                  <a:lnTo>
                    <a:pt x="1299454" y="1732325"/>
                  </a:lnTo>
                  <a:lnTo>
                    <a:pt x="1292374" y="1731595"/>
                  </a:lnTo>
                  <a:lnTo>
                    <a:pt x="1290913" y="1729718"/>
                  </a:lnTo>
                  <a:lnTo>
                    <a:pt x="1288539" y="1729856"/>
                  </a:lnTo>
                  <a:cubicBezTo>
                    <a:pt x="1282170" y="1728553"/>
                    <a:pt x="1278480" y="1720579"/>
                    <a:pt x="1279891" y="1707794"/>
                  </a:cubicBezTo>
                  <a:lnTo>
                    <a:pt x="1281932" y="1697379"/>
                  </a:lnTo>
                  <a:lnTo>
                    <a:pt x="1277341" y="1699911"/>
                  </a:lnTo>
                  <a:cubicBezTo>
                    <a:pt x="1260916" y="1706088"/>
                    <a:pt x="1255609" y="1687075"/>
                    <a:pt x="1265720" y="1664313"/>
                  </a:cubicBezTo>
                  <a:lnTo>
                    <a:pt x="1275612" y="1647946"/>
                  </a:lnTo>
                  <a:lnTo>
                    <a:pt x="1274257" y="1647806"/>
                  </a:lnTo>
                  <a:lnTo>
                    <a:pt x="1272797" y="1645930"/>
                  </a:lnTo>
                  <a:lnTo>
                    <a:pt x="1270422" y="1646068"/>
                  </a:lnTo>
                  <a:cubicBezTo>
                    <a:pt x="1264053" y="1644765"/>
                    <a:pt x="1260364" y="1636790"/>
                    <a:pt x="1261774" y="1624005"/>
                  </a:cubicBezTo>
                  <a:lnTo>
                    <a:pt x="1263816" y="1613591"/>
                  </a:lnTo>
                  <a:lnTo>
                    <a:pt x="1259225" y="1616123"/>
                  </a:lnTo>
                  <a:cubicBezTo>
                    <a:pt x="1234586" y="1625388"/>
                    <a:pt x="1234964" y="1577979"/>
                    <a:pt x="1274872" y="1546245"/>
                  </a:cubicBezTo>
                  <a:lnTo>
                    <a:pt x="1277706" y="1544516"/>
                  </a:lnTo>
                  <a:lnTo>
                    <a:pt x="1276983" y="1543649"/>
                  </a:lnTo>
                  <a:lnTo>
                    <a:pt x="1275863" y="1538528"/>
                  </a:lnTo>
                  <a:lnTo>
                    <a:pt x="1269375" y="1546926"/>
                  </a:lnTo>
                  <a:cubicBezTo>
                    <a:pt x="1260688" y="1556413"/>
                    <a:pt x="1252260" y="1558893"/>
                    <a:pt x="1247082" y="1554961"/>
                  </a:cubicBezTo>
                  <a:lnTo>
                    <a:pt x="1245621" y="1553084"/>
                  </a:lnTo>
                  <a:lnTo>
                    <a:pt x="1243247" y="1553222"/>
                  </a:lnTo>
                  <a:cubicBezTo>
                    <a:pt x="1236877" y="1551919"/>
                    <a:pt x="1233187" y="1543945"/>
                    <a:pt x="1234598" y="1531160"/>
                  </a:cubicBezTo>
                  <a:lnTo>
                    <a:pt x="1236640" y="1520745"/>
                  </a:lnTo>
                  <a:lnTo>
                    <a:pt x="1232049" y="1523277"/>
                  </a:lnTo>
                  <a:cubicBezTo>
                    <a:pt x="1223836" y="1526366"/>
                    <a:pt x="1218403" y="1523157"/>
                    <a:pt x="1216287" y="1516330"/>
                  </a:cubicBezTo>
                  <a:lnTo>
                    <a:pt x="1217788" y="1505944"/>
                  </a:lnTo>
                  <a:lnTo>
                    <a:pt x="1213488" y="1510251"/>
                  </a:lnTo>
                  <a:lnTo>
                    <a:pt x="1209284" y="1509689"/>
                  </a:lnTo>
                  <a:lnTo>
                    <a:pt x="1213880" y="1516942"/>
                  </a:lnTo>
                  <a:cubicBezTo>
                    <a:pt x="1218695" y="1526169"/>
                    <a:pt x="1218253" y="1533264"/>
                    <a:pt x="1213833" y="1536115"/>
                  </a:cubicBezTo>
                  <a:lnTo>
                    <a:pt x="1212002" y="1536708"/>
                  </a:lnTo>
                  <a:lnTo>
                    <a:pt x="1211451" y="1538552"/>
                  </a:lnTo>
                  <a:cubicBezTo>
                    <a:pt x="1208700" y="1543036"/>
                    <a:pt x="1201617" y="1543639"/>
                    <a:pt x="1192283" y="1539035"/>
                  </a:cubicBezTo>
                  <a:lnTo>
                    <a:pt x="1184927" y="1534605"/>
                  </a:lnTo>
                  <a:lnTo>
                    <a:pt x="1185585" y="1538795"/>
                  </a:lnTo>
                  <a:lnTo>
                    <a:pt x="1183909" y="1540547"/>
                  </a:lnTo>
                  <a:lnTo>
                    <a:pt x="1192180" y="1540936"/>
                  </a:lnTo>
                  <a:cubicBezTo>
                    <a:pt x="1231583" y="1553155"/>
                    <a:pt x="1245779" y="1588791"/>
                    <a:pt x="1224481" y="1589036"/>
                  </a:cubicBezTo>
                  <a:lnTo>
                    <a:pt x="1220278" y="1588473"/>
                  </a:lnTo>
                  <a:lnTo>
                    <a:pt x="1224873" y="1595727"/>
                  </a:lnTo>
                  <a:cubicBezTo>
                    <a:pt x="1229688" y="1604953"/>
                    <a:pt x="1229246" y="1612049"/>
                    <a:pt x="1224825" y="1614900"/>
                  </a:cubicBezTo>
                  <a:lnTo>
                    <a:pt x="1222994" y="1615493"/>
                  </a:lnTo>
                  <a:lnTo>
                    <a:pt x="1222443" y="1617337"/>
                  </a:lnTo>
                  <a:cubicBezTo>
                    <a:pt x="1219694" y="1621821"/>
                    <a:pt x="1212610" y="1622424"/>
                    <a:pt x="1203276" y="1617820"/>
                  </a:cubicBezTo>
                  <a:lnTo>
                    <a:pt x="1195921" y="1613390"/>
                  </a:lnTo>
                  <a:lnTo>
                    <a:pt x="1196578" y="1617581"/>
                  </a:lnTo>
                  <a:lnTo>
                    <a:pt x="1188189" y="1626344"/>
                  </a:lnTo>
                  <a:lnTo>
                    <a:pt x="1203174" y="1627050"/>
                  </a:lnTo>
                  <a:cubicBezTo>
                    <a:pt x="1242576" y="1639268"/>
                    <a:pt x="1256773" y="1674905"/>
                    <a:pt x="1235476" y="1675149"/>
                  </a:cubicBezTo>
                  <a:lnTo>
                    <a:pt x="1231272" y="1674587"/>
                  </a:lnTo>
                  <a:lnTo>
                    <a:pt x="1235867" y="1681841"/>
                  </a:lnTo>
                  <a:cubicBezTo>
                    <a:pt x="1240683" y="1691067"/>
                    <a:pt x="1240240" y="1698162"/>
                    <a:pt x="1235819" y="1701013"/>
                  </a:cubicBezTo>
                  <a:lnTo>
                    <a:pt x="1233988" y="1701606"/>
                  </a:lnTo>
                  <a:lnTo>
                    <a:pt x="1233437" y="1703450"/>
                  </a:lnTo>
                  <a:cubicBezTo>
                    <a:pt x="1230688" y="1707934"/>
                    <a:pt x="1223604" y="1708538"/>
                    <a:pt x="1214270" y="1703933"/>
                  </a:cubicBezTo>
                  <a:lnTo>
                    <a:pt x="1206914" y="1699504"/>
                  </a:lnTo>
                  <a:lnTo>
                    <a:pt x="1207571" y="1703694"/>
                  </a:lnTo>
                  <a:lnTo>
                    <a:pt x="1202066" y="1709446"/>
                  </a:lnTo>
                  <a:lnTo>
                    <a:pt x="1203173" y="1709498"/>
                  </a:lnTo>
                  <a:cubicBezTo>
                    <a:pt x="1242576" y="1721717"/>
                    <a:pt x="1256772" y="1757354"/>
                    <a:pt x="1235474" y="1757598"/>
                  </a:cubicBezTo>
                  <a:lnTo>
                    <a:pt x="1231271" y="1757035"/>
                  </a:lnTo>
                  <a:lnTo>
                    <a:pt x="1235866" y="1764289"/>
                  </a:lnTo>
                  <a:cubicBezTo>
                    <a:pt x="1240682" y="1773515"/>
                    <a:pt x="1240239" y="1780611"/>
                    <a:pt x="1235818" y="1783461"/>
                  </a:cubicBezTo>
                  <a:lnTo>
                    <a:pt x="1233987" y="1784055"/>
                  </a:lnTo>
                  <a:lnTo>
                    <a:pt x="1233436" y="1785898"/>
                  </a:lnTo>
                  <a:cubicBezTo>
                    <a:pt x="1230687" y="1790383"/>
                    <a:pt x="1223603" y="1790986"/>
                    <a:pt x="1214269" y="1786382"/>
                  </a:cubicBezTo>
                  <a:lnTo>
                    <a:pt x="1206914" y="1781952"/>
                  </a:lnTo>
                  <a:lnTo>
                    <a:pt x="1207571" y="1786143"/>
                  </a:lnTo>
                  <a:cubicBezTo>
                    <a:pt x="1207731" y="1800340"/>
                    <a:pt x="1191806" y="1799125"/>
                    <a:pt x="1177288" y="1785147"/>
                  </a:cubicBezTo>
                  <a:lnTo>
                    <a:pt x="1173597" y="1779134"/>
                  </a:lnTo>
                  <a:lnTo>
                    <a:pt x="1172204" y="1786818"/>
                  </a:lnTo>
                  <a:cubicBezTo>
                    <a:pt x="1163744" y="1805108"/>
                    <a:pt x="1149344" y="1812016"/>
                    <a:pt x="1144344" y="1798727"/>
                  </a:cubicBezTo>
                  <a:lnTo>
                    <a:pt x="1143438" y="1794583"/>
                  </a:lnTo>
                  <a:lnTo>
                    <a:pt x="1138189" y="1801379"/>
                  </a:lnTo>
                  <a:cubicBezTo>
                    <a:pt x="1131160" y="1809054"/>
                    <a:pt x="1124340" y="1811061"/>
                    <a:pt x="1120151" y="1807879"/>
                  </a:cubicBezTo>
                  <a:lnTo>
                    <a:pt x="1118969" y="1806361"/>
                  </a:lnTo>
                  <a:lnTo>
                    <a:pt x="1117048" y="1806472"/>
                  </a:lnTo>
                  <a:cubicBezTo>
                    <a:pt x="1111895" y="1805418"/>
                    <a:pt x="1108910" y="1798966"/>
                    <a:pt x="1110051" y="1788622"/>
                  </a:cubicBezTo>
                  <a:lnTo>
                    <a:pt x="1111702" y="1780196"/>
                  </a:lnTo>
                  <a:lnTo>
                    <a:pt x="1107989" y="1782245"/>
                  </a:lnTo>
                  <a:cubicBezTo>
                    <a:pt x="1094699" y="1787242"/>
                    <a:pt x="1090404" y="1771860"/>
                    <a:pt x="1098586" y="1753442"/>
                  </a:cubicBezTo>
                  <a:lnTo>
                    <a:pt x="1114789" y="1733073"/>
                  </a:lnTo>
                  <a:lnTo>
                    <a:pt x="1105493" y="1736423"/>
                  </a:lnTo>
                  <a:lnTo>
                    <a:pt x="1104311" y="1734904"/>
                  </a:lnTo>
                  <a:lnTo>
                    <a:pt x="1102390" y="1735016"/>
                  </a:lnTo>
                  <a:cubicBezTo>
                    <a:pt x="1097236" y="1733962"/>
                    <a:pt x="1094251" y="1727510"/>
                    <a:pt x="1095393" y="1717166"/>
                  </a:cubicBezTo>
                  <a:lnTo>
                    <a:pt x="1097044" y="1708739"/>
                  </a:lnTo>
                  <a:lnTo>
                    <a:pt x="1093331" y="1710788"/>
                  </a:lnTo>
                  <a:cubicBezTo>
                    <a:pt x="1066750" y="1720783"/>
                    <a:pt x="1076154" y="1649259"/>
                    <a:pt x="1149375" y="1634972"/>
                  </a:cubicBezTo>
                  <a:lnTo>
                    <a:pt x="1149776" y="1635153"/>
                  </a:lnTo>
                  <a:lnTo>
                    <a:pt x="1154569" y="1646103"/>
                  </a:lnTo>
                  <a:lnTo>
                    <a:pt x="1155441" y="1625130"/>
                  </a:lnTo>
                  <a:lnTo>
                    <a:pt x="1155749" y="1624816"/>
                  </a:lnTo>
                  <a:lnTo>
                    <a:pt x="1184150" y="1626154"/>
                  </a:lnTo>
                  <a:lnTo>
                    <a:pt x="1166294" y="1616585"/>
                  </a:lnTo>
                  <a:lnTo>
                    <a:pt x="1150898" y="1591497"/>
                  </a:lnTo>
                  <a:lnTo>
                    <a:pt x="1144720" y="1625585"/>
                  </a:lnTo>
                  <a:cubicBezTo>
                    <a:pt x="1136259" y="1643876"/>
                    <a:pt x="1121859" y="1650783"/>
                    <a:pt x="1116860" y="1637494"/>
                  </a:cubicBezTo>
                  <a:lnTo>
                    <a:pt x="1115954" y="1633350"/>
                  </a:lnTo>
                  <a:lnTo>
                    <a:pt x="1110704" y="1640145"/>
                  </a:lnTo>
                  <a:cubicBezTo>
                    <a:pt x="1103675" y="1647821"/>
                    <a:pt x="1096856" y="1649827"/>
                    <a:pt x="1092667" y="1646646"/>
                  </a:cubicBezTo>
                  <a:lnTo>
                    <a:pt x="1091485" y="1645127"/>
                  </a:lnTo>
                  <a:lnTo>
                    <a:pt x="1089564" y="1645239"/>
                  </a:lnTo>
                  <a:cubicBezTo>
                    <a:pt x="1084410" y="1644185"/>
                    <a:pt x="1081425" y="1637733"/>
                    <a:pt x="1082566" y="1627389"/>
                  </a:cubicBezTo>
                  <a:lnTo>
                    <a:pt x="1084218" y="1618962"/>
                  </a:lnTo>
                  <a:lnTo>
                    <a:pt x="1080504" y="1621012"/>
                  </a:lnTo>
                  <a:cubicBezTo>
                    <a:pt x="1067215" y="1626008"/>
                    <a:pt x="1062920" y="1610626"/>
                    <a:pt x="1071101" y="1592209"/>
                  </a:cubicBezTo>
                  <a:lnTo>
                    <a:pt x="1090653" y="1567630"/>
                  </a:lnTo>
                  <a:lnTo>
                    <a:pt x="1079843" y="1571526"/>
                  </a:lnTo>
                  <a:lnTo>
                    <a:pt x="1078661" y="1570008"/>
                  </a:lnTo>
                  <a:lnTo>
                    <a:pt x="1076739" y="1570119"/>
                  </a:lnTo>
                  <a:cubicBezTo>
                    <a:pt x="1071586" y="1569065"/>
                    <a:pt x="1068601" y="1562614"/>
                    <a:pt x="1069742" y="1552268"/>
                  </a:cubicBezTo>
                  <a:lnTo>
                    <a:pt x="1071394" y="1543843"/>
                  </a:lnTo>
                  <a:lnTo>
                    <a:pt x="1067680" y="1545891"/>
                  </a:lnTo>
                  <a:cubicBezTo>
                    <a:pt x="1054390" y="1550889"/>
                    <a:pt x="1050095" y="1535506"/>
                    <a:pt x="1058277" y="1517089"/>
                  </a:cubicBezTo>
                  <a:lnTo>
                    <a:pt x="1070394" y="1501857"/>
                  </a:lnTo>
                  <a:lnTo>
                    <a:pt x="1065185" y="1503734"/>
                  </a:lnTo>
                  <a:lnTo>
                    <a:pt x="1064003" y="1502216"/>
                  </a:lnTo>
                  <a:lnTo>
                    <a:pt x="1062081" y="1502327"/>
                  </a:lnTo>
                  <a:cubicBezTo>
                    <a:pt x="1056928" y="1501273"/>
                    <a:pt x="1053943" y="1494822"/>
                    <a:pt x="1055084" y="1484477"/>
                  </a:cubicBezTo>
                  <a:lnTo>
                    <a:pt x="1056736" y="1476051"/>
                  </a:lnTo>
                  <a:lnTo>
                    <a:pt x="1053022" y="1478099"/>
                  </a:lnTo>
                  <a:cubicBezTo>
                    <a:pt x="1033087" y="1485595"/>
                    <a:pt x="1033392" y="1447237"/>
                    <a:pt x="1065681" y="1421563"/>
                  </a:cubicBezTo>
                  <a:lnTo>
                    <a:pt x="1068863" y="1420148"/>
                  </a:lnTo>
                  <a:lnTo>
                    <a:pt x="1067391" y="1419462"/>
                  </a:lnTo>
                  <a:lnTo>
                    <a:pt x="1066484" y="1415318"/>
                  </a:lnTo>
                  <a:lnTo>
                    <a:pt x="1061235" y="1422114"/>
                  </a:lnTo>
                  <a:cubicBezTo>
                    <a:pt x="1054207" y="1429789"/>
                    <a:pt x="1047386" y="1431796"/>
                    <a:pt x="1043198" y="1428614"/>
                  </a:cubicBezTo>
                  <a:lnTo>
                    <a:pt x="1042016" y="1427096"/>
                  </a:lnTo>
                  <a:lnTo>
                    <a:pt x="1040094" y="1427207"/>
                  </a:lnTo>
                  <a:cubicBezTo>
                    <a:pt x="1034941" y="1426154"/>
                    <a:pt x="1031956" y="1419702"/>
                    <a:pt x="1033097" y="1409357"/>
                  </a:cubicBezTo>
                  <a:lnTo>
                    <a:pt x="1034749" y="1400931"/>
                  </a:lnTo>
                  <a:lnTo>
                    <a:pt x="1031035" y="1402980"/>
                  </a:lnTo>
                  <a:cubicBezTo>
                    <a:pt x="1011100" y="1410476"/>
                    <a:pt x="1011405" y="1372118"/>
                    <a:pt x="1043694" y="1346442"/>
                  </a:cubicBezTo>
                  <a:lnTo>
                    <a:pt x="1051039" y="1343180"/>
                  </a:lnTo>
                  <a:lnTo>
                    <a:pt x="1041741" y="1338845"/>
                  </a:lnTo>
                  <a:lnTo>
                    <a:pt x="1040834" y="1334702"/>
                  </a:lnTo>
                  <a:lnTo>
                    <a:pt x="1035585" y="1341497"/>
                  </a:lnTo>
                  <a:cubicBezTo>
                    <a:pt x="1028556" y="1349172"/>
                    <a:pt x="1021736" y="1351179"/>
                    <a:pt x="1017547" y="1347998"/>
                  </a:cubicBezTo>
                  <a:lnTo>
                    <a:pt x="1016365" y="1346479"/>
                  </a:lnTo>
                  <a:lnTo>
                    <a:pt x="1014444" y="1346590"/>
                  </a:lnTo>
                  <a:cubicBezTo>
                    <a:pt x="1009291" y="1345536"/>
                    <a:pt x="1006306" y="1339084"/>
                    <a:pt x="1007447" y="1328740"/>
                  </a:cubicBezTo>
                  <a:lnTo>
                    <a:pt x="1009098" y="1320314"/>
                  </a:lnTo>
                  <a:lnTo>
                    <a:pt x="1005385" y="1322363"/>
                  </a:lnTo>
                  <a:cubicBezTo>
                    <a:pt x="978805" y="1332358"/>
                    <a:pt x="988208" y="1260833"/>
                    <a:pt x="1061429" y="1246546"/>
                  </a:cubicBezTo>
                  <a:lnTo>
                    <a:pt x="1061830" y="1246728"/>
                  </a:lnTo>
                  <a:cubicBezTo>
                    <a:pt x="1080584" y="1278972"/>
                    <a:pt x="1078062" y="1308646"/>
                    <a:pt x="1069600" y="1326936"/>
                  </a:cubicBezTo>
                  <a:lnTo>
                    <a:pt x="1058563" y="1339835"/>
                  </a:lnTo>
                  <a:lnTo>
                    <a:pt x="1087080" y="1327164"/>
                  </a:lnTo>
                  <a:lnTo>
                    <a:pt x="1087481" y="1327345"/>
                  </a:lnTo>
                  <a:lnTo>
                    <a:pt x="1091547" y="1336635"/>
                  </a:lnTo>
                  <a:lnTo>
                    <a:pt x="1090246" y="1330196"/>
                  </a:lnTo>
                  <a:cubicBezTo>
                    <a:pt x="1089603" y="1322288"/>
                    <a:pt x="1089868" y="1313707"/>
                    <a:pt x="1091314" y="1304495"/>
                  </a:cubicBezTo>
                  <a:lnTo>
                    <a:pt x="1091622" y="1304180"/>
                  </a:lnTo>
                  <a:lnTo>
                    <a:pt x="1106468" y="1304879"/>
                  </a:lnTo>
                  <a:lnTo>
                    <a:pt x="1086851" y="1285453"/>
                  </a:lnTo>
                  <a:cubicBezTo>
                    <a:pt x="1079508" y="1273826"/>
                    <a:pt x="1073951" y="1258819"/>
                    <a:pt x="1072383" y="1240234"/>
                  </a:cubicBezTo>
                  <a:lnTo>
                    <a:pt x="1072607" y="1239854"/>
                  </a:lnTo>
                  <a:lnTo>
                    <a:pt x="1099706" y="1234564"/>
                  </a:lnTo>
                  <a:lnTo>
                    <a:pt x="1088216" y="1231605"/>
                  </a:lnTo>
                  <a:cubicBezTo>
                    <a:pt x="1070792" y="1221477"/>
                    <a:pt x="1051702" y="1198618"/>
                    <a:pt x="1048564" y="1161448"/>
                  </a:cubicBezTo>
                  <a:lnTo>
                    <a:pt x="1048789" y="1161069"/>
                  </a:lnTo>
                  <a:cubicBezTo>
                    <a:pt x="1065832" y="1153493"/>
                    <a:pt x="1081660" y="1151136"/>
                    <a:pt x="1095386" y="1151971"/>
                  </a:cubicBezTo>
                  <a:lnTo>
                    <a:pt x="1105253" y="1154319"/>
                  </a:lnTo>
                  <a:lnTo>
                    <a:pt x="1110495" y="1145645"/>
                  </a:lnTo>
                  <a:cubicBezTo>
                    <a:pt x="1124063" y="1128171"/>
                    <a:pt x="1146907" y="1111601"/>
                    <a:pt x="1180844" y="1104978"/>
                  </a:cubicBezTo>
                  <a:lnTo>
                    <a:pt x="1181340" y="1105203"/>
                  </a:lnTo>
                  <a:cubicBezTo>
                    <a:pt x="1227697" y="1184907"/>
                    <a:pt x="1168868" y="1251906"/>
                    <a:pt x="1156508" y="1219056"/>
                  </a:cubicBezTo>
                  <a:lnTo>
                    <a:pt x="1155388" y="1213935"/>
                  </a:lnTo>
                  <a:lnTo>
                    <a:pt x="1148901" y="1222333"/>
                  </a:lnTo>
                  <a:cubicBezTo>
                    <a:pt x="1140214" y="1231821"/>
                    <a:pt x="1131785" y="1234300"/>
                    <a:pt x="1126608" y="1230368"/>
                  </a:cubicBezTo>
                  <a:lnTo>
                    <a:pt x="1125146" y="1228491"/>
                  </a:lnTo>
                  <a:lnTo>
                    <a:pt x="1122773" y="1228629"/>
                  </a:lnTo>
                  <a:lnTo>
                    <a:pt x="1116980" y="1223250"/>
                  </a:lnTo>
                  <a:lnTo>
                    <a:pt x="1117868" y="1225376"/>
                  </a:lnTo>
                  <a:lnTo>
                    <a:pt x="1117382" y="1231113"/>
                  </a:lnTo>
                  <a:lnTo>
                    <a:pt x="1119205" y="1230757"/>
                  </a:lnTo>
                  <a:cubicBezTo>
                    <a:pt x="1129499" y="1231384"/>
                    <a:pt x="1138611" y="1233807"/>
                    <a:pt x="1146166" y="1237172"/>
                  </a:cubicBezTo>
                  <a:lnTo>
                    <a:pt x="1158987" y="1245950"/>
                  </a:lnTo>
                  <a:lnTo>
                    <a:pt x="1168473" y="1236401"/>
                  </a:lnTo>
                  <a:cubicBezTo>
                    <a:pt x="1181776" y="1225823"/>
                    <a:pt x="1199471" y="1216988"/>
                    <a:pt x="1222095" y="1212573"/>
                  </a:cubicBezTo>
                  <a:lnTo>
                    <a:pt x="1222591" y="1212798"/>
                  </a:lnTo>
                  <a:cubicBezTo>
                    <a:pt x="1268948" y="1292502"/>
                    <a:pt x="1210119" y="1359500"/>
                    <a:pt x="1197760" y="1326651"/>
                  </a:cubicBezTo>
                  <a:lnTo>
                    <a:pt x="1196640" y="1321529"/>
                  </a:lnTo>
                  <a:lnTo>
                    <a:pt x="1190152" y="1329928"/>
                  </a:lnTo>
                  <a:lnTo>
                    <a:pt x="1177902" y="1338824"/>
                  </a:lnTo>
                  <a:lnTo>
                    <a:pt x="1181196" y="1344650"/>
                  </a:lnTo>
                  <a:cubicBezTo>
                    <a:pt x="1181603" y="1350418"/>
                    <a:pt x="1178447" y="1354432"/>
                    <a:pt x="1171349" y="1354514"/>
                  </a:cubicBezTo>
                  <a:lnTo>
                    <a:pt x="1167144" y="1353950"/>
                  </a:lnTo>
                  <a:lnTo>
                    <a:pt x="1171740" y="1361204"/>
                  </a:lnTo>
                  <a:cubicBezTo>
                    <a:pt x="1176555" y="1370431"/>
                    <a:pt x="1176112" y="1377526"/>
                    <a:pt x="1171692" y="1380378"/>
                  </a:cubicBezTo>
                  <a:lnTo>
                    <a:pt x="1169862" y="1380971"/>
                  </a:lnTo>
                  <a:lnTo>
                    <a:pt x="1169311" y="1382814"/>
                  </a:lnTo>
                  <a:cubicBezTo>
                    <a:pt x="1166560" y="1387298"/>
                    <a:pt x="1159477" y="1387901"/>
                    <a:pt x="1150143" y="1383297"/>
                  </a:cubicBezTo>
                  <a:lnTo>
                    <a:pt x="1142787" y="1378867"/>
                  </a:lnTo>
                  <a:lnTo>
                    <a:pt x="1143445" y="1383058"/>
                  </a:lnTo>
                  <a:cubicBezTo>
                    <a:pt x="1143604" y="1397256"/>
                    <a:pt x="1127680" y="1396040"/>
                    <a:pt x="1113161" y="1382063"/>
                  </a:cubicBezTo>
                  <a:lnTo>
                    <a:pt x="1099274" y="1359434"/>
                  </a:lnTo>
                  <a:lnTo>
                    <a:pt x="1101572" y="1372682"/>
                  </a:lnTo>
                  <a:cubicBezTo>
                    <a:pt x="1102227" y="1386417"/>
                    <a:pt x="1099481" y="1398408"/>
                    <a:pt x="1095251" y="1407554"/>
                  </a:cubicBezTo>
                  <a:lnTo>
                    <a:pt x="1094051" y="1408955"/>
                  </a:lnTo>
                  <a:lnTo>
                    <a:pt x="1109066" y="1402283"/>
                  </a:lnTo>
                  <a:lnTo>
                    <a:pt x="1109468" y="1402465"/>
                  </a:lnTo>
                  <a:cubicBezTo>
                    <a:pt x="1118844" y="1418587"/>
                    <a:pt x="1122902" y="1434066"/>
                    <a:pt x="1123558" y="1447802"/>
                  </a:cubicBezTo>
                  <a:lnTo>
                    <a:pt x="1119152" y="1472106"/>
                  </a:lnTo>
                  <a:lnTo>
                    <a:pt x="1123725" y="1470075"/>
                  </a:lnTo>
                  <a:lnTo>
                    <a:pt x="1124126" y="1470257"/>
                  </a:lnTo>
                  <a:lnTo>
                    <a:pt x="1133584" y="1491863"/>
                  </a:lnTo>
                  <a:lnTo>
                    <a:pt x="1132386" y="1485933"/>
                  </a:lnTo>
                  <a:cubicBezTo>
                    <a:pt x="1131743" y="1478026"/>
                    <a:pt x="1132007" y="1469445"/>
                    <a:pt x="1133454" y="1460232"/>
                  </a:cubicBezTo>
                  <a:lnTo>
                    <a:pt x="1133763" y="1459917"/>
                  </a:lnTo>
                  <a:cubicBezTo>
                    <a:pt x="1170472" y="1453299"/>
                    <a:pt x="1197503" y="1465800"/>
                    <a:pt x="1211807" y="1479998"/>
                  </a:cubicBezTo>
                  <a:lnTo>
                    <a:pt x="1219557" y="1493704"/>
                  </a:lnTo>
                  <a:lnTo>
                    <a:pt x="1220427" y="1487679"/>
                  </a:lnTo>
                  <a:cubicBezTo>
                    <a:pt x="1225483" y="1476297"/>
                    <a:pt x="1234394" y="1463977"/>
                    <a:pt x="1247696" y="1453400"/>
                  </a:cubicBezTo>
                  <a:lnTo>
                    <a:pt x="1251288" y="1451208"/>
                  </a:lnTo>
                  <a:lnTo>
                    <a:pt x="1245280" y="1444011"/>
                  </a:lnTo>
                  <a:lnTo>
                    <a:pt x="1244159" y="1438889"/>
                  </a:lnTo>
                  <a:lnTo>
                    <a:pt x="1237672" y="1447288"/>
                  </a:lnTo>
                  <a:cubicBezTo>
                    <a:pt x="1228986" y="1456775"/>
                    <a:pt x="1220557" y="1459254"/>
                    <a:pt x="1215379" y="1455323"/>
                  </a:cubicBezTo>
                  <a:lnTo>
                    <a:pt x="1213918" y="1453446"/>
                  </a:lnTo>
                  <a:lnTo>
                    <a:pt x="1211544" y="1453583"/>
                  </a:lnTo>
                  <a:cubicBezTo>
                    <a:pt x="1205174" y="1452281"/>
                    <a:pt x="1201485" y="1444307"/>
                    <a:pt x="1202895" y="1431521"/>
                  </a:cubicBezTo>
                  <a:lnTo>
                    <a:pt x="1204937" y="1421107"/>
                  </a:lnTo>
                  <a:lnTo>
                    <a:pt x="1200347" y="1423639"/>
                  </a:lnTo>
                  <a:cubicBezTo>
                    <a:pt x="1167495" y="1435992"/>
                    <a:pt x="1179117" y="1347592"/>
                    <a:pt x="1269615" y="1329933"/>
                  </a:cubicBezTo>
                  <a:lnTo>
                    <a:pt x="1270111" y="1330158"/>
                  </a:lnTo>
                  <a:cubicBezTo>
                    <a:pt x="1293290" y="1370009"/>
                    <a:pt x="1290172" y="1406685"/>
                    <a:pt x="1279714" y="1429292"/>
                  </a:cubicBezTo>
                  <a:lnTo>
                    <a:pt x="1271350" y="1439067"/>
                  </a:lnTo>
                  <a:lnTo>
                    <a:pt x="1301318" y="1429571"/>
                  </a:lnTo>
                  <a:lnTo>
                    <a:pt x="1301814" y="1429796"/>
                  </a:lnTo>
                  <a:lnTo>
                    <a:pt x="1306840" y="1441276"/>
                  </a:lnTo>
                  <a:lnTo>
                    <a:pt x="1305232" y="1433320"/>
                  </a:lnTo>
                  <a:cubicBezTo>
                    <a:pt x="1304437" y="1423547"/>
                    <a:pt x="1304765" y="1412941"/>
                    <a:pt x="1306551" y="1401555"/>
                  </a:cubicBezTo>
                  <a:lnTo>
                    <a:pt x="1306931" y="1401165"/>
                  </a:lnTo>
                  <a:lnTo>
                    <a:pt x="1325283" y="1402030"/>
                  </a:lnTo>
                  <a:lnTo>
                    <a:pt x="1301036" y="1378019"/>
                  </a:lnTo>
                  <a:cubicBezTo>
                    <a:pt x="1291961" y="1363650"/>
                    <a:pt x="1285093" y="1345101"/>
                    <a:pt x="1283154" y="1322131"/>
                  </a:cubicBezTo>
                  <a:lnTo>
                    <a:pt x="1283431" y="1321662"/>
                  </a:lnTo>
                  <a:lnTo>
                    <a:pt x="1309972" y="1313332"/>
                  </a:lnTo>
                  <a:lnTo>
                    <a:pt x="1302723" y="1311465"/>
                  </a:lnTo>
                  <a:cubicBezTo>
                    <a:pt x="1281187" y="1298947"/>
                    <a:pt x="1257593" y="1270695"/>
                    <a:pt x="1253715" y="1224755"/>
                  </a:cubicBezTo>
                  <a:lnTo>
                    <a:pt x="1253992" y="1224285"/>
                  </a:lnTo>
                  <a:cubicBezTo>
                    <a:pt x="1306654" y="1200878"/>
                    <a:pt x="1349931" y="1217781"/>
                    <a:pt x="1366684" y="1235880"/>
                  </a:cubicBezTo>
                  <a:lnTo>
                    <a:pt x="1368234" y="1238343"/>
                  </a:lnTo>
                  <a:lnTo>
                    <a:pt x="1369734" y="1227965"/>
                  </a:lnTo>
                  <a:lnTo>
                    <a:pt x="1364935" y="1215725"/>
                  </a:lnTo>
                  <a:lnTo>
                    <a:pt x="1366588" y="1207299"/>
                  </a:lnTo>
                  <a:lnTo>
                    <a:pt x="1362873" y="1209348"/>
                  </a:lnTo>
                  <a:cubicBezTo>
                    <a:pt x="1352906" y="1213096"/>
                    <a:pt x="1347998" y="1205380"/>
                    <a:pt x="1349618" y="1193518"/>
                  </a:cubicBezTo>
                  <a:lnTo>
                    <a:pt x="1356065" y="1176364"/>
                  </a:lnTo>
                  <a:lnTo>
                    <a:pt x="1354370" y="1175239"/>
                  </a:lnTo>
                  <a:cubicBezTo>
                    <a:pt x="1352466" y="1172150"/>
                    <a:pt x="1351212" y="1167654"/>
                    <a:pt x="1350909" y="1161912"/>
                  </a:cubicBezTo>
                  <a:lnTo>
                    <a:pt x="1351163" y="1153724"/>
                  </a:lnTo>
                  <a:lnTo>
                    <a:pt x="1349386" y="1154365"/>
                  </a:lnTo>
                  <a:lnTo>
                    <a:pt x="1349141" y="1154050"/>
                  </a:lnTo>
                  <a:lnTo>
                    <a:pt x="1347519" y="1155326"/>
                  </a:lnTo>
                  <a:cubicBezTo>
                    <a:pt x="1340721" y="1159240"/>
                    <a:pt x="1335463" y="1157195"/>
                    <a:pt x="1332608" y="1151479"/>
                  </a:cubicBezTo>
                  <a:lnTo>
                    <a:pt x="1332155" y="1127778"/>
                  </a:lnTo>
                  <a:lnTo>
                    <a:pt x="1326250" y="1126670"/>
                  </a:lnTo>
                  <a:cubicBezTo>
                    <a:pt x="1321142" y="1120047"/>
                    <a:pt x="1323367" y="1103547"/>
                    <a:pt x="1335015" y="1087587"/>
                  </a:cubicBezTo>
                  <a:lnTo>
                    <a:pt x="1338752" y="1083718"/>
                  </a:lnTo>
                  <a:lnTo>
                    <a:pt x="1334757" y="1081759"/>
                  </a:lnTo>
                  <a:lnTo>
                    <a:pt x="1331977" y="1077986"/>
                  </a:lnTo>
                  <a:lnTo>
                    <a:pt x="1329738" y="1087206"/>
                  </a:lnTo>
                  <a:cubicBezTo>
                    <a:pt x="1326100" y="1098115"/>
                    <a:pt x="1320121" y="1103210"/>
                    <a:pt x="1314462" y="1101885"/>
                  </a:cubicBezTo>
                  <a:lnTo>
                    <a:pt x="1312586" y="1100886"/>
                  </a:lnTo>
                  <a:lnTo>
                    <a:pt x="1310697" y="1101862"/>
                  </a:lnTo>
                  <a:cubicBezTo>
                    <a:pt x="1305022" y="1103118"/>
                    <a:pt x="1299106" y="1097951"/>
                    <a:pt x="1295601" y="1086998"/>
                  </a:cubicBezTo>
                  <a:lnTo>
                    <a:pt x="1293476" y="1077751"/>
                  </a:lnTo>
                  <a:lnTo>
                    <a:pt x="1290649" y="1081491"/>
                  </a:lnTo>
                  <a:cubicBezTo>
                    <a:pt x="1271115" y="1100784"/>
                    <a:pt x="1251291" y="1044693"/>
                    <a:pt x="1291834" y="998630"/>
                  </a:cubicBezTo>
                  <a:lnTo>
                    <a:pt x="1300646" y="990801"/>
                  </a:lnTo>
                  <a:lnTo>
                    <a:pt x="1306551" y="983378"/>
                  </a:lnTo>
                  <a:lnTo>
                    <a:pt x="1293633" y="966566"/>
                  </a:lnTo>
                  <a:lnTo>
                    <a:pt x="1292542" y="966959"/>
                  </a:lnTo>
                  <a:lnTo>
                    <a:pt x="1291442" y="970666"/>
                  </a:lnTo>
                  <a:cubicBezTo>
                    <a:pt x="1289306" y="973042"/>
                    <a:pt x="1286835" y="974374"/>
                    <a:pt x="1284208" y="974413"/>
                  </a:cubicBezTo>
                  <a:lnTo>
                    <a:pt x="1278976" y="971848"/>
                  </a:lnTo>
                  <a:lnTo>
                    <a:pt x="1277562" y="972357"/>
                  </a:lnTo>
                  <a:lnTo>
                    <a:pt x="1276380" y="970839"/>
                  </a:lnTo>
                  <a:lnTo>
                    <a:pt x="1274459" y="970950"/>
                  </a:lnTo>
                  <a:lnTo>
                    <a:pt x="1273075" y="967418"/>
                  </a:lnTo>
                  <a:lnTo>
                    <a:pt x="1271026" y="975857"/>
                  </a:lnTo>
                  <a:cubicBezTo>
                    <a:pt x="1267388" y="986766"/>
                    <a:pt x="1261409" y="991861"/>
                    <a:pt x="1255750" y="990536"/>
                  </a:cubicBezTo>
                  <a:lnTo>
                    <a:pt x="1253873" y="989537"/>
                  </a:lnTo>
                  <a:lnTo>
                    <a:pt x="1251984" y="990513"/>
                  </a:lnTo>
                  <a:cubicBezTo>
                    <a:pt x="1246309" y="991769"/>
                    <a:pt x="1240393" y="986602"/>
                    <a:pt x="1236888" y="975649"/>
                  </a:cubicBezTo>
                  <a:lnTo>
                    <a:pt x="1234763" y="966402"/>
                  </a:lnTo>
                  <a:lnTo>
                    <a:pt x="1231937" y="970142"/>
                  </a:lnTo>
                  <a:lnTo>
                    <a:pt x="1225893" y="971581"/>
                  </a:lnTo>
                  <a:lnTo>
                    <a:pt x="1238125" y="979795"/>
                  </a:lnTo>
                  <a:cubicBezTo>
                    <a:pt x="1254652" y="998431"/>
                    <a:pt x="1255349" y="1018158"/>
                    <a:pt x="1237823" y="1017243"/>
                  </a:cubicBezTo>
                  <a:lnTo>
                    <a:pt x="1232681" y="1016218"/>
                  </a:lnTo>
                  <a:lnTo>
                    <a:pt x="1237780" y="1025526"/>
                  </a:lnTo>
                  <a:cubicBezTo>
                    <a:pt x="1242994" y="1037286"/>
                    <a:pt x="1241891" y="1046002"/>
                    <a:pt x="1236214" y="1049172"/>
                  </a:cubicBezTo>
                  <a:lnTo>
                    <a:pt x="1233910" y="1049759"/>
                  </a:lnTo>
                  <a:lnTo>
                    <a:pt x="1233085" y="1051990"/>
                  </a:lnTo>
                  <a:cubicBezTo>
                    <a:pt x="1229340" y="1057304"/>
                    <a:pt x="1220557" y="1057493"/>
                    <a:pt x="1209405" y="1051080"/>
                  </a:cubicBezTo>
                  <a:lnTo>
                    <a:pt x="1200680" y="1045038"/>
                  </a:lnTo>
                  <a:lnTo>
                    <a:pt x="1201162" y="1050258"/>
                  </a:lnTo>
                  <a:cubicBezTo>
                    <a:pt x="1200244" y="1067784"/>
                    <a:pt x="1180697" y="1065033"/>
                    <a:pt x="1163887" y="1046652"/>
                  </a:cubicBezTo>
                  <a:lnTo>
                    <a:pt x="1145917" y="1012700"/>
                  </a:lnTo>
                  <a:lnTo>
                    <a:pt x="1135661" y="1009543"/>
                  </a:lnTo>
                  <a:cubicBezTo>
                    <a:pt x="1125198" y="1002790"/>
                    <a:pt x="1114401" y="992083"/>
                    <a:pt x="1106005" y="977306"/>
                  </a:cubicBezTo>
                  <a:lnTo>
                    <a:pt x="1101828" y="967223"/>
                  </a:lnTo>
                  <a:lnTo>
                    <a:pt x="1098949" y="986934"/>
                  </a:lnTo>
                  <a:cubicBezTo>
                    <a:pt x="1092290" y="1010936"/>
                    <a:pt x="1076109" y="1022242"/>
                    <a:pt x="1067351" y="1007034"/>
                  </a:cubicBezTo>
                  <a:lnTo>
                    <a:pt x="1065417" y="1002162"/>
                  </a:lnTo>
                  <a:lnTo>
                    <a:pt x="1060374" y="1011501"/>
                  </a:lnTo>
                  <a:cubicBezTo>
                    <a:pt x="1053338" y="1022268"/>
                    <a:pt x="1045422" y="1026080"/>
                    <a:pt x="1039676" y="1023038"/>
                  </a:cubicBezTo>
                  <a:lnTo>
                    <a:pt x="1037930" y="1021423"/>
                  </a:lnTo>
                  <a:lnTo>
                    <a:pt x="1035609" y="1021943"/>
                  </a:lnTo>
                  <a:lnTo>
                    <a:pt x="1032527" y="1019898"/>
                  </a:lnTo>
                  <a:lnTo>
                    <a:pt x="1031873" y="1021666"/>
                  </a:lnTo>
                  <a:cubicBezTo>
                    <a:pt x="1028843" y="1025967"/>
                    <a:pt x="1021737" y="1026118"/>
                    <a:pt x="1012714" y="1020930"/>
                  </a:cubicBezTo>
                  <a:lnTo>
                    <a:pt x="1005654" y="1016042"/>
                  </a:lnTo>
                  <a:lnTo>
                    <a:pt x="1006044" y="1020265"/>
                  </a:lnTo>
                  <a:cubicBezTo>
                    <a:pt x="1005301" y="1034445"/>
                    <a:pt x="989486" y="1032220"/>
                    <a:pt x="975886" y="1017347"/>
                  </a:cubicBezTo>
                  <a:lnTo>
                    <a:pt x="961346" y="989877"/>
                  </a:lnTo>
                  <a:lnTo>
                    <a:pt x="953048" y="987323"/>
                  </a:lnTo>
                  <a:cubicBezTo>
                    <a:pt x="944581" y="981859"/>
                    <a:pt x="935847" y="973197"/>
                    <a:pt x="929054" y="961240"/>
                  </a:cubicBezTo>
                  <a:lnTo>
                    <a:pt x="923801" y="941738"/>
                  </a:lnTo>
                  <a:lnTo>
                    <a:pt x="923345" y="969031"/>
                  </a:lnTo>
                  <a:cubicBezTo>
                    <a:pt x="917957" y="988450"/>
                    <a:pt x="904864" y="997598"/>
                    <a:pt x="897779" y="985293"/>
                  </a:cubicBezTo>
                  <a:lnTo>
                    <a:pt x="896214" y="981351"/>
                  </a:lnTo>
                  <a:lnTo>
                    <a:pt x="892134" y="988907"/>
                  </a:lnTo>
                  <a:cubicBezTo>
                    <a:pt x="886441" y="997619"/>
                    <a:pt x="880037" y="1000703"/>
                    <a:pt x="875387" y="998242"/>
                  </a:cubicBezTo>
                  <a:lnTo>
                    <a:pt x="873975" y="996936"/>
                  </a:lnTo>
                  <a:lnTo>
                    <a:pt x="872097" y="997356"/>
                  </a:lnTo>
                  <a:cubicBezTo>
                    <a:pt x="866841" y="997150"/>
                    <a:pt x="862850" y="991266"/>
                    <a:pt x="862301" y="980874"/>
                  </a:cubicBezTo>
                  <a:lnTo>
                    <a:pt x="862568" y="972291"/>
                  </a:lnTo>
                  <a:lnTo>
                    <a:pt x="859235" y="974914"/>
                  </a:lnTo>
                  <a:cubicBezTo>
                    <a:pt x="834622" y="989080"/>
                    <a:pt x="832322" y="916976"/>
                    <a:pt x="902266" y="891021"/>
                  </a:cubicBezTo>
                  <a:lnTo>
                    <a:pt x="902692" y="891137"/>
                  </a:lnTo>
                  <a:cubicBezTo>
                    <a:pt x="908624" y="898332"/>
                    <a:pt x="913217" y="905585"/>
                    <a:pt x="916687" y="912719"/>
                  </a:cubicBezTo>
                  <a:lnTo>
                    <a:pt x="917463" y="914954"/>
                  </a:lnTo>
                  <a:lnTo>
                    <a:pt x="939031" y="911777"/>
                  </a:lnTo>
                  <a:lnTo>
                    <a:pt x="938874" y="911693"/>
                  </a:lnTo>
                  <a:lnTo>
                    <a:pt x="938660" y="910936"/>
                  </a:lnTo>
                  <a:lnTo>
                    <a:pt x="922865" y="902007"/>
                  </a:lnTo>
                  <a:cubicBezTo>
                    <a:pt x="916517" y="896705"/>
                    <a:pt x="910330" y="889590"/>
                    <a:pt x="905235" y="880624"/>
                  </a:cubicBezTo>
                  <a:lnTo>
                    <a:pt x="902240" y="869503"/>
                  </a:lnTo>
                  <a:lnTo>
                    <a:pt x="898263" y="882917"/>
                  </a:lnTo>
                  <a:cubicBezTo>
                    <a:pt x="894397" y="887217"/>
                    <a:pt x="889317" y="887736"/>
                    <a:pt x="884328" y="882685"/>
                  </a:cubicBezTo>
                  <a:lnTo>
                    <a:pt x="881811" y="879270"/>
                  </a:lnTo>
                  <a:lnTo>
                    <a:pt x="879786" y="887615"/>
                  </a:lnTo>
                  <a:cubicBezTo>
                    <a:pt x="876494" y="897488"/>
                    <a:pt x="871083" y="902098"/>
                    <a:pt x="865961" y="900899"/>
                  </a:cubicBezTo>
                  <a:lnTo>
                    <a:pt x="864262" y="899994"/>
                  </a:lnTo>
                  <a:lnTo>
                    <a:pt x="864144" y="900056"/>
                  </a:lnTo>
                  <a:lnTo>
                    <a:pt x="861619" y="908568"/>
                  </a:lnTo>
                  <a:cubicBezTo>
                    <a:pt x="857753" y="912868"/>
                    <a:pt x="852674" y="913386"/>
                    <a:pt x="847684" y="908337"/>
                  </a:cubicBezTo>
                  <a:lnTo>
                    <a:pt x="845168" y="904922"/>
                  </a:lnTo>
                  <a:lnTo>
                    <a:pt x="843143" y="913266"/>
                  </a:lnTo>
                  <a:cubicBezTo>
                    <a:pt x="839850" y="923139"/>
                    <a:pt x="834439" y="927750"/>
                    <a:pt x="829317" y="926550"/>
                  </a:cubicBezTo>
                  <a:lnTo>
                    <a:pt x="827620" y="925645"/>
                  </a:lnTo>
                  <a:lnTo>
                    <a:pt x="825910" y="926529"/>
                  </a:lnTo>
                  <a:cubicBezTo>
                    <a:pt x="820775" y="927666"/>
                    <a:pt x="815420" y="922990"/>
                    <a:pt x="812248" y="913077"/>
                  </a:cubicBezTo>
                  <a:lnTo>
                    <a:pt x="810324" y="904709"/>
                  </a:lnTo>
                  <a:lnTo>
                    <a:pt x="807767" y="908093"/>
                  </a:lnTo>
                  <a:cubicBezTo>
                    <a:pt x="790089" y="925553"/>
                    <a:pt x="772147" y="874791"/>
                    <a:pt x="808839" y="833104"/>
                  </a:cubicBezTo>
                  <a:lnTo>
                    <a:pt x="823056" y="820472"/>
                  </a:lnTo>
                  <a:lnTo>
                    <a:pt x="809746" y="803146"/>
                  </a:lnTo>
                  <a:lnTo>
                    <a:pt x="806980" y="809228"/>
                  </a:lnTo>
                  <a:cubicBezTo>
                    <a:pt x="803349" y="812139"/>
                    <a:pt x="798915" y="811983"/>
                    <a:pt x="794549" y="807565"/>
                  </a:cubicBezTo>
                  <a:lnTo>
                    <a:pt x="792033" y="804150"/>
                  </a:lnTo>
                  <a:lnTo>
                    <a:pt x="790007" y="812494"/>
                  </a:lnTo>
                  <a:cubicBezTo>
                    <a:pt x="786714" y="822367"/>
                    <a:pt x="781304" y="826978"/>
                    <a:pt x="776182" y="825778"/>
                  </a:cubicBezTo>
                  <a:lnTo>
                    <a:pt x="774484" y="824874"/>
                  </a:lnTo>
                  <a:lnTo>
                    <a:pt x="772775" y="825757"/>
                  </a:lnTo>
                  <a:cubicBezTo>
                    <a:pt x="767639" y="826894"/>
                    <a:pt x="762284" y="822218"/>
                    <a:pt x="759113" y="812305"/>
                  </a:cubicBezTo>
                  <a:lnTo>
                    <a:pt x="757189" y="803937"/>
                  </a:lnTo>
                  <a:lnTo>
                    <a:pt x="754632" y="807321"/>
                  </a:lnTo>
                  <a:cubicBezTo>
                    <a:pt x="750212" y="811686"/>
                    <a:pt x="745776" y="811787"/>
                    <a:pt x="742181" y="808832"/>
                  </a:cubicBezTo>
                  <a:lnTo>
                    <a:pt x="734849" y="792168"/>
                  </a:lnTo>
                  <a:lnTo>
                    <a:pt x="730378" y="796465"/>
                  </a:lnTo>
                  <a:lnTo>
                    <a:pt x="728680" y="795560"/>
                  </a:lnTo>
                  <a:lnTo>
                    <a:pt x="726970" y="796444"/>
                  </a:lnTo>
                  <a:cubicBezTo>
                    <a:pt x="721835" y="797581"/>
                    <a:pt x="716480" y="792904"/>
                    <a:pt x="713308" y="782992"/>
                  </a:cubicBezTo>
                  <a:lnTo>
                    <a:pt x="711385" y="774623"/>
                  </a:lnTo>
                  <a:lnTo>
                    <a:pt x="708828" y="778007"/>
                  </a:lnTo>
                  <a:cubicBezTo>
                    <a:pt x="698726" y="787985"/>
                    <a:pt x="688537" y="775685"/>
                    <a:pt x="688507" y="755532"/>
                  </a:cubicBezTo>
                  <a:lnTo>
                    <a:pt x="692200" y="741211"/>
                  </a:lnTo>
                  <a:lnTo>
                    <a:pt x="691902" y="741498"/>
                  </a:lnTo>
                  <a:lnTo>
                    <a:pt x="690204" y="740593"/>
                  </a:lnTo>
                  <a:lnTo>
                    <a:pt x="688495" y="741477"/>
                  </a:lnTo>
                  <a:cubicBezTo>
                    <a:pt x="683359" y="742614"/>
                    <a:pt x="678005" y="737937"/>
                    <a:pt x="674833" y="728025"/>
                  </a:cubicBezTo>
                  <a:lnTo>
                    <a:pt x="672909" y="719656"/>
                  </a:lnTo>
                  <a:lnTo>
                    <a:pt x="670352" y="723040"/>
                  </a:lnTo>
                  <a:cubicBezTo>
                    <a:pt x="660250" y="733018"/>
                    <a:pt x="650062" y="720719"/>
                    <a:pt x="650031" y="700565"/>
                  </a:cubicBezTo>
                  <a:lnTo>
                    <a:pt x="656257" y="676425"/>
                  </a:lnTo>
                  <a:lnTo>
                    <a:pt x="647587" y="674016"/>
                  </a:lnTo>
                  <a:lnTo>
                    <a:pt x="646012" y="670078"/>
                  </a:lnTo>
                  <a:lnTo>
                    <a:pt x="641951" y="677643"/>
                  </a:lnTo>
                  <a:cubicBezTo>
                    <a:pt x="636279" y="686370"/>
                    <a:pt x="629883" y="689470"/>
                    <a:pt x="625228" y="687020"/>
                  </a:cubicBezTo>
                  <a:lnTo>
                    <a:pt x="623811" y="685717"/>
                  </a:lnTo>
                  <a:lnTo>
                    <a:pt x="621935" y="686142"/>
                  </a:lnTo>
                  <a:cubicBezTo>
                    <a:pt x="616678" y="685949"/>
                    <a:pt x="612673" y="680075"/>
                    <a:pt x="612098" y="669684"/>
                  </a:cubicBezTo>
                  <a:lnTo>
                    <a:pt x="612344" y="661100"/>
                  </a:lnTo>
                  <a:lnTo>
                    <a:pt x="609017" y="663732"/>
                  </a:lnTo>
                  <a:cubicBezTo>
                    <a:pt x="596728" y="670846"/>
                    <a:pt x="589964" y="656378"/>
                    <a:pt x="595008" y="636866"/>
                  </a:cubicBezTo>
                  <a:lnTo>
                    <a:pt x="606687" y="615833"/>
                  </a:lnTo>
                  <a:lnTo>
                    <a:pt x="603533" y="615711"/>
                  </a:lnTo>
                  <a:lnTo>
                    <a:pt x="596475" y="610820"/>
                  </a:lnTo>
                  <a:lnTo>
                    <a:pt x="596864" y="615044"/>
                  </a:lnTo>
                  <a:cubicBezTo>
                    <a:pt x="595740" y="636313"/>
                    <a:pt x="560720" y="620656"/>
                    <a:pt x="550140" y="580781"/>
                  </a:cubicBezTo>
                  <a:lnTo>
                    <a:pt x="548088" y="565713"/>
                  </a:lnTo>
                  <a:lnTo>
                    <a:pt x="542915" y="568532"/>
                  </a:lnTo>
                  <a:lnTo>
                    <a:pt x="535987" y="562589"/>
                  </a:lnTo>
                  <a:lnTo>
                    <a:pt x="528740" y="573891"/>
                  </a:lnTo>
                  <a:lnTo>
                    <a:pt x="526878" y="573406"/>
                  </a:lnTo>
                  <a:lnTo>
                    <a:pt x="525422" y="574664"/>
                  </a:lnTo>
                  <a:cubicBezTo>
                    <a:pt x="520693" y="576966"/>
                    <a:pt x="514396" y="573666"/>
                    <a:pt x="509002" y="564765"/>
                  </a:cubicBezTo>
                  <a:lnTo>
                    <a:pt x="505181" y="557075"/>
                  </a:lnTo>
                  <a:lnTo>
                    <a:pt x="503483" y="560962"/>
                  </a:lnTo>
                  <a:cubicBezTo>
                    <a:pt x="495984" y="573019"/>
                    <a:pt x="483210" y="563432"/>
                    <a:pt x="478485" y="543841"/>
                  </a:cubicBezTo>
                  <a:lnTo>
                    <a:pt x="478692" y="531881"/>
                  </a:lnTo>
                  <a:lnTo>
                    <a:pt x="477289" y="531938"/>
                  </a:lnTo>
                  <a:lnTo>
                    <a:pt x="476261" y="533565"/>
                  </a:lnTo>
                  <a:cubicBezTo>
                    <a:pt x="472406" y="537144"/>
                    <a:pt x="465422" y="535817"/>
                    <a:pt x="457672" y="528870"/>
                  </a:cubicBezTo>
                  <a:lnTo>
                    <a:pt x="451781" y="522623"/>
                  </a:lnTo>
                  <a:lnTo>
                    <a:pt x="451286" y="526837"/>
                  </a:lnTo>
                  <a:cubicBezTo>
                    <a:pt x="447617" y="540553"/>
                    <a:pt x="432608" y="535096"/>
                    <a:pt x="422388" y="517725"/>
                  </a:cubicBezTo>
                  <a:lnTo>
                    <a:pt x="418895" y="505476"/>
                  </a:lnTo>
                  <a:lnTo>
                    <a:pt x="402707" y="501388"/>
                  </a:lnTo>
                  <a:lnTo>
                    <a:pt x="396815" y="495141"/>
                  </a:lnTo>
                  <a:lnTo>
                    <a:pt x="396320" y="499354"/>
                  </a:lnTo>
                  <a:cubicBezTo>
                    <a:pt x="392651" y="513071"/>
                    <a:pt x="377642" y="507613"/>
                    <a:pt x="367423" y="490243"/>
                  </a:cubicBezTo>
                  <a:lnTo>
                    <a:pt x="359169" y="461303"/>
                  </a:lnTo>
                  <a:lnTo>
                    <a:pt x="358161" y="465729"/>
                  </a:lnTo>
                  <a:cubicBezTo>
                    <a:pt x="354579" y="470269"/>
                    <a:pt x="349543" y="471112"/>
                    <a:pt x="344240" y="466393"/>
                  </a:cubicBezTo>
                  <a:lnTo>
                    <a:pt x="341509" y="463146"/>
                  </a:lnTo>
                  <a:lnTo>
                    <a:pt x="340023" y="471603"/>
                  </a:lnTo>
                  <a:cubicBezTo>
                    <a:pt x="337372" y="481668"/>
                    <a:pt x="332268" y="486616"/>
                    <a:pt x="327080" y="485748"/>
                  </a:cubicBezTo>
                  <a:lnTo>
                    <a:pt x="325327" y="484954"/>
                  </a:lnTo>
                  <a:lnTo>
                    <a:pt x="323678" y="485946"/>
                  </a:lnTo>
                  <a:cubicBezTo>
                    <a:pt x="318626" y="487410"/>
                    <a:pt x="312983" y="483087"/>
                    <a:pt x="309181" y="473399"/>
                  </a:cubicBezTo>
                  <a:lnTo>
                    <a:pt x="306724" y="465171"/>
                  </a:lnTo>
                  <a:lnTo>
                    <a:pt x="304389" y="468712"/>
                  </a:lnTo>
                  <a:cubicBezTo>
                    <a:pt x="294949" y="479318"/>
                    <a:pt x="283992" y="467698"/>
                    <a:pt x="282667" y="447588"/>
                  </a:cubicBezTo>
                  <a:lnTo>
                    <a:pt x="285875" y="430742"/>
                  </a:lnTo>
                  <a:lnTo>
                    <a:pt x="275778" y="441776"/>
                  </a:lnTo>
                  <a:lnTo>
                    <a:pt x="274026" y="440982"/>
                  </a:lnTo>
                  <a:lnTo>
                    <a:pt x="272377" y="441973"/>
                  </a:lnTo>
                  <a:cubicBezTo>
                    <a:pt x="267324" y="443438"/>
                    <a:pt x="261681" y="439114"/>
                    <a:pt x="257880" y="429426"/>
                  </a:cubicBezTo>
                  <a:lnTo>
                    <a:pt x="255423" y="421199"/>
                  </a:lnTo>
                  <a:lnTo>
                    <a:pt x="253088" y="424740"/>
                  </a:lnTo>
                  <a:cubicBezTo>
                    <a:pt x="243647" y="435345"/>
                    <a:pt x="232690" y="423725"/>
                    <a:pt x="231366" y="403615"/>
                  </a:cubicBezTo>
                  <a:lnTo>
                    <a:pt x="234147" y="389011"/>
                  </a:lnTo>
                  <a:lnTo>
                    <a:pt x="225146" y="389440"/>
                  </a:lnTo>
                  <a:lnTo>
                    <a:pt x="222416" y="386193"/>
                  </a:lnTo>
                  <a:lnTo>
                    <a:pt x="220930" y="394651"/>
                  </a:lnTo>
                  <a:cubicBezTo>
                    <a:pt x="218278" y="404715"/>
                    <a:pt x="213175" y="409663"/>
                    <a:pt x="207986" y="408795"/>
                  </a:cubicBezTo>
                  <a:lnTo>
                    <a:pt x="206234" y="408002"/>
                  </a:lnTo>
                  <a:lnTo>
                    <a:pt x="204585" y="408993"/>
                  </a:lnTo>
                  <a:cubicBezTo>
                    <a:pt x="199533" y="410457"/>
                    <a:pt x="193889" y="406134"/>
                    <a:pt x="190088" y="396447"/>
                  </a:cubicBezTo>
                  <a:lnTo>
                    <a:pt x="187631" y="388218"/>
                  </a:lnTo>
                  <a:lnTo>
                    <a:pt x="185296" y="391759"/>
                  </a:lnTo>
                  <a:cubicBezTo>
                    <a:pt x="171134" y="407668"/>
                    <a:pt x="153563" y="373569"/>
                    <a:pt x="170204" y="335821"/>
                  </a:cubicBezTo>
                  <a:lnTo>
                    <a:pt x="171669" y="333372"/>
                  </a:lnTo>
                  <a:lnTo>
                    <a:pt x="150817" y="330703"/>
                  </a:lnTo>
                  <a:lnTo>
                    <a:pt x="150311" y="330313"/>
                  </a:lnTo>
                  <a:lnTo>
                    <a:pt x="156324" y="349449"/>
                  </a:lnTo>
                  <a:cubicBezTo>
                    <a:pt x="157342" y="369577"/>
                    <a:pt x="147808" y="382389"/>
                    <a:pt x="137200" y="372950"/>
                  </a:cubicBezTo>
                  <a:lnTo>
                    <a:pt x="134471" y="369704"/>
                  </a:lnTo>
                  <a:lnTo>
                    <a:pt x="132985" y="378161"/>
                  </a:lnTo>
                  <a:cubicBezTo>
                    <a:pt x="130333" y="388226"/>
                    <a:pt x="125229" y="393174"/>
                    <a:pt x="120041" y="392306"/>
                  </a:cubicBezTo>
                  <a:lnTo>
                    <a:pt x="118288" y="391512"/>
                  </a:lnTo>
                  <a:lnTo>
                    <a:pt x="116639" y="392504"/>
                  </a:lnTo>
                  <a:cubicBezTo>
                    <a:pt x="111587" y="393968"/>
                    <a:pt x="105943" y="389645"/>
                    <a:pt x="102142" y="379957"/>
                  </a:cubicBezTo>
                  <a:lnTo>
                    <a:pt x="99685" y="371729"/>
                  </a:lnTo>
                  <a:lnTo>
                    <a:pt x="97350" y="375271"/>
                  </a:lnTo>
                  <a:cubicBezTo>
                    <a:pt x="80828" y="393830"/>
                    <a:pt x="59665" y="344324"/>
                    <a:pt x="93605" y="300367"/>
                  </a:cubicBezTo>
                  <a:lnTo>
                    <a:pt x="102640" y="291236"/>
                  </a:lnTo>
                  <a:lnTo>
                    <a:pt x="82271" y="288629"/>
                  </a:lnTo>
                  <a:cubicBezTo>
                    <a:pt x="63723" y="280748"/>
                    <a:pt x="41937" y="260443"/>
                    <a:pt x="34198" y="223952"/>
                  </a:cubicBezTo>
                  <a:lnTo>
                    <a:pt x="34375" y="223548"/>
                  </a:lnTo>
                  <a:lnTo>
                    <a:pt x="51752" y="217836"/>
                  </a:lnTo>
                  <a:lnTo>
                    <a:pt x="52425" y="206618"/>
                  </a:lnTo>
                  <a:cubicBezTo>
                    <a:pt x="54366" y="195728"/>
                    <a:pt x="58466" y="183960"/>
                    <a:pt x="65450" y="172207"/>
                  </a:cubicBezTo>
                  <a:lnTo>
                    <a:pt x="85662" y="149345"/>
                  </a:lnTo>
                  <a:lnTo>
                    <a:pt x="59416" y="145986"/>
                  </a:lnTo>
                  <a:cubicBezTo>
                    <a:pt x="36490" y="136246"/>
                    <a:pt x="9564" y="111149"/>
                    <a:pt x="0" y="66048"/>
                  </a:cubicBezTo>
                  <a:lnTo>
                    <a:pt x="217" y="65548"/>
                  </a:lnTo>
                  <a:cubicBezTo>
                    <a:pt x="79160" y="17902"/>
                    <a:pt x="147108" y="75638"/>
                    <a:pt x="114462" y="88529"/>
                  </a:cubicBezTo>
                  <a:lnTo>
                    <a:pt x="109360" y="89732"/>
                  </a:lnTo>
                  <a:lnTo>
                    <a:pt x="117864" y="96082"/>
                  </a:lnTo>
                  <a:lnTo>
                    <a:pt x="122783" y="102630"/>
                  </a:lnTo>
                  <a:lnTo>
                    <a:pt x="140683" y="99227"/>
                  </a:lnTo>
                  <a:cubicBezTo>
                    <a:pt x="191567" y="95969"/>
                    <a:pt x="223666" y="130862"/>
                    <a:pt x="199182" y="140529"/>
                  </a:cubicBezTo>
                  <a:lnTo>
                    <a:pt x="194080" y="141734"/>
                  </a:lnTo>
                  <a:lnTo>
                    <a:pt x="202584" y="148083"/>
                  </a:lnTo>
                  <a:cubicBezTo>
                    <a:pt x="207397" y="152350"/>
                    <a:pt x="210458" y="156580"/>
                    <a:pt x="211834" y="160398"/>
                  </a:cubicBezTo>
                  <a:lnTo>
                    <a:pt x="211516" y="164057"/>
                  </a:lnTo>
                  <a:lnTo>
                    <a:pt x="239139" y="188804"/>
                  </a:lnTo>
                  <a:lnTo>
                    <a:pt x="245297" y="200687"/>
                  </a:lnTo>
                  <a:lnTo>
                    <a:pt x="259895" y="194012"/>
                  </a:lnTo>
                  <a:lnTo>
                    <a:pt x="236231" y="175807"/>
                  </a:lnTo>
                  <a:cubicBezTo>
                    <a:pt x="225438" y="162678"/>
                    <a:pt x="216316" y="145128"/>
                    <a:pt x="211533" y="122578"/>
                  </a:cubicBezTo>
                  <a:lnTo>
                    <a:pt x="211751" y="122078"/>
                  </a:lnTo>
                  <a:cubicBezTo>
                    <a:pt x="251222" y="98255"/>
                    <a:pt x="287945" y="100778"/>
                    <a:pt x="310719" y="110868"/>
                  </a:cubicBezTo>
                  <a:lnTo>
                    <a:pt x="315460" y="113752"/>
                  </a:lnTo>
                  <a:lnTo>
                    <a:pt x="319943" y="110206"/>
                  </a:lnTo>
                  <a:cubicBezTo>
                    <a:pt x="378582" y="74530"/>
                    <a:pt x="436498" y="107298"/>
                    <a:pt x="411439" y="125053"/>
                  </a:cubicBezTo>
                  <a:lnTo>
                    <a:pt x="406770" y="127437"/>
                  </a:lnTo>
                  <a:lnTo>
                    <a:pt x="413858" y="130442"/>
                  </a:lnTo>
                  <a:lnTo>
                    <a:pt x="425443" y="106734"/>
                  </a:lnTo>
                  <a:lnTo>
                    <a:pt x="434478" y="97604"/>
                  </a:lnTo>
                  <a:lnTo>
                    <a:pt x="414110" y="94997"/>
                  </a:lnTo>
                  <a:cubicBezTo>
                    <a:pt x="395561" y="87116"/>
                    <a:pt x="373775" y="66811"/>
                    <a:pt x="366037" y="30319"/>
                  </a:cubicBezTo>
                  <a:lnTo>
                    <a:pt x="366213" y="29916"/>
                  </a:lnTo>
                  <a:cubicBezTo>
                    <a:pt x="382180" y="20278"/>
                    <a:pt x="397592" y="15969"/>
                    <a:pt x="411316" y="15090"/>
                  </a:cubicBezTo>
                  <a:cubicBezTo>
                    <a:pt x="452485" y="12454"/>
                    <a:pt x="478457" y="40685"/>
                    <a:pt x="458647" y="48509"/>
                  </a:cubicBezTo>
                  <a:lnTo>
                    <a:pt x="454519" y="49482"/>
                  </a:lnTo>
                  <a:lnTo>
                    <a:pt x="461398" y="54620"/>
                  </a:lnTo>
                  <a:lnTo>
                    <a:pt x="466587" y="61527"/>
                  </a:lnTo>
                  <a:lnTo>
                    <a:pt x="479862" y="57164"/>
                  </a:lnTo>
                  <a:lnTo>
                    <a:pt x="504501" y="59855"/>
                  </a:lnTo>
                  <a:lnTo>
                    <a:pt x="480061" y="29306"/>
                  </a:lnTo>
                  <a:lnTo>
                    <a:pt x="480134" y="28872"/>
                  </a:lnTo>
                  <a:cubicBezTo>
                    <a:pt x="506564" y="2549"/>
                    <a:pt x="535908" y="-2542"/>
                    <a:pt x="555748" y="100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A5701DD3-C6F3-48A4-81AC-F076652C80F2}"/>
                </a:ext>
              </a:extLst>
            </p:cNvPr>
            <p:cNvSpPr/>
            <p:nvPr/>
          </p:nvSpPr>
          <p:spPr>
            <a:xfrm>
              <a:off x="2531655" y="1450899"/>
              <a:ext cx="1462712" cy="2010975"/>
            </a:xfrm>
            <a:custGeom>
              <a:avLst/>
              <a:gdLst>
                <a:gd name="connsiteX0" fmla="*/ 1690920 w 1786319"/>
                <a:gd name="connsiteY0" fmla="*/ 2369788 h 2455878"/>
                <a:gd name="connsiteX1" fmla="*/ 1740467 w 1786319"/>
                <a:gd name="connsiteY1" fmla="*/ 2432479 h 2455878"/>
                <a:gd name="connsiteX2" fmla="*/ 1737265 w 1786319"/>
                <a:gd name="connsiteY2" fmla="*/ 2430846 h 2455878"/>
                <a:gd name="connsiteX3" fmla="*/ 1738894 w 1786319"/>
                <a:gd name="connsiteY3" fmla="*/ 2437937 h 2455878"/>
                <a:gd name="connsiteX4" fmla="*/ 1733455 w 1786319"/>
                <a:gd name="connsiteY4" fmla="*/ 2453249 h 2455878"/>
                <a:gd name="connsiteX5" fmla="*/ 1731825 w 1786319"/>
                <a:gd name="connsiteY5" fmla="*/ 2453207 h 2455878"/>
                <a:gd name="connsiteX6" fmla="*/ 1730865 w 1786319"/>
                <a:gd name="connsiteY6" fmla="*/ 2454526 h 2455878"/>
                <a:gd name="connsiteX7" fmla="*/ 1715409 w 1786319"/>
                <a:gd name="connsiteY7" fmla="*/ 2449512 h 2455878"/>
                <a:gd name="connsiteX8" fmla="*/ 1710777 w 1786319"/>
                <a:gd name="connsiteY8" fmla="*/ 2443899 h 2455878"/>
                <a:gd name="connsiteX9" fmla="*/ 1710123 w 1786319"/>
                <a:gd name="connsiteY9" fmla="*/ 2447434 h 2455878"/>
                <a:gd name="connsiteX10" fmla="*/ 1690586 w 1786319"/>
                <a:gd name="connsiteY10" fmla="*/ 2369953 h 2455878"/>
                <a:gd name="connsiteX11" fmla="*/ 1403821 w 1786319"/>
                <a:gd name="connsiteY11" fmla="*/ 2352637 h 2455878"/>
                <a:gd name="connsiteX12" fmla="*/ 1459240 w 1786319"/>
                <a:gd name="connsiteY12" fmla="*/ 2422760 h 2455878"/>
                <a:gd name="connsiteX13" fmla="*/ 1455659 w 1786319"/>
                <a:gd name="connsiteY13" fmla="*/ 2420932 h 2455878"/>
                <a:gd name="connsiteX14" fmla="*/ 1457481 w 1786319"/>
                <a:gd name="connsiteY14" fmla="*/ 2428865 h 2455878"/>
                <a:gd name="connsiteX15" fmla="*/ 1451398 w 1786319"/>
                <a:gd name="connsiteY15" fmla="*/ 2445992 h 2455878"/>
                <a:gd name="connsiteX16" fmla="*/ 1449575 w 1786319"/>
                <a:gd name="connsiteY16" fmla="*/ 2445945 h 2455878"/>
                <a:gd name="connsiteX17" fmla="*/ 1448501 w 1786319"/>
                <a:gd name="connsiteY17" fmla="*/ 2447420 h 2455878"/>
                <a:gd name="connsiteX18" fmla="*/ 1431212 w 1786319"/>
                <a:gd name="connsiteY18" fmla="*/ 2441812 h 2455878"/>
                <a:gd name="connsiteX19" fmla="*/ 1426031 w 1786319"/>
                <a:gd name="connsiteY19" fmla="*/ 2435534 h 2455878"/>
                <a:gd name="connsiteX20" fmla="*/ 1425300 w 1786319"/>
                <a:gd name="connsiteY20" fmla="*/ 2439488 h 2455878"/>
                <a:gd name="connsiteX21" fmla="*/ 1403447 w 1786319"/>
                <a:gd name="connsiteY21" fmla="*/ 2352822 h 2455878"/>
                <a:gd name="connsiteX22" fmla="*/ 1674394 w 1786319"/>
                <a:gd name="connsiteY22" fmla="*/ 2303835 h 2455878"/>
                <a:gd name="connsiteX23" fmla="*/ 1668594 w 1786319"/>
                <a:gd name="connsiteY23" fmla="*/ 2311344 h 2455878"/>
                <a:gd name="connsiteX24" fmla="*/ 1662225 w 1786319"/>
                <a:gd name="connsiteY24" fmla="*/ 2315968 h 2455878"/>
                <a:gd name="connsiteX25" fmla="*/ 1681923 w 1786319"/>
                <a:gd name="connsiteY25" fmla="*/ 2312388 h 2455878"/>
                <a:gd name="connsiteX26" fmla="*/ 1682217 w 1786319"/>
                <a:gd name="connsiteY26" fmla="*/ 2312618 h 2455878"/>
                <a:gd name="connsiteX27" fmla="*/ 1683814 w 1786319"/>
                <a:gd name="connsiteY27" fmla="*/ 2321685 h 2455878"/>
                <a:gd name="connsiteX28" fmla="*/ 1684081 w 1786319"/>
                <a:gd name="connsiteY28" fmla="*/ 2312462 h 2455878"/>
                <a:gd name="connsiteX29" fmla="*/ 1675395 w 1786319"/>
                <a:gd name="connsiteY29" fmla="*/ 2308414 h 2455878"/>
                <a:gd name="connsiteX30" fmla="*/ 1385335 w 1786319"/>
                <a:gd name="connsiteY30" fmla="*/ 2278866 h 2455878"/>
                <a:gd name="connsiteX31" fmla="*/ 1378848 w 1786319"/>
                <a:gd name="connsiteY31" fmla="*/ 2287265 h 2455878"/>
                <a:gd name="connsiteX32" fmla="*/ 1371724 w 1786319"/>
                <a:gd name="connsiteY32" fmla="*/ 2292438 h 2455878"/>
                <a:gd name="connsiteX33" fmla="*/ 1390639 w 1786319"/>
                <a:gd name="connsiteY33" fmla="*/ 2289000 h 2455878"/>
                <a:gd name="connsiteX34" fmla="*/ 1386456 w 1786319"/>
                <a:gd name="connsiteY34" fmla="*/ 2283988 h 2455878"/>
                <a:gd name="connsiteX35" fmla="*/ 1690901 w 1786319"/>
                <a:gd name="connsiteY35" fmla="*/ 2206491 h 2455878"/>
                <a:gd name="connsiteX36" fmla="*/ 1690827 w 1786319"/>
                <a:gd name="connsiteY36" fmla="*/ 2208431 h 2455878"/>
                <a:gd name="connsiteX37" fmla="*/ 1691886 w 1786319"/>
                <a:gd name="connsiteY37" fmla="*/ 2208095 h 2455878"/>
                <a:gd name="connsiteX38" fmla="*/ 1693813 w 1786319"/>
                <a:gd name="connsiteY38" fmla="*/ 2121632 h 2455878"/>
                <a:gd name="connsiteX39" fmla="*/ 1693990 w 1786319"/>
                <a:gd name="connsiteY39" fmla="*/ 2126540 h 2455878"/>
                <a:gd name="connsiteX40" fmla="*/ 1693191 w 1786319"/>
                <a:gd name="connsiteY40" fmla="*/ 2147226 h 2455878"/>
                <a:gd name="connsiteX41" fmla="*/ 1710005 w 1786319"/>
                <a:gd name="connsiteY41" fmla="*/ 2148018 h 2455878"/>
                <a:gd name="connsiteX42" fmla="*/ 1170013 w 1786319"/>
                <a:gd name="connsiteY42" fmla="*/ 2074005 h 2455878"/>
                <a:gd name="connsiteX43" fmla="*/ 1214852 w 1786319"/>
                <a:gd name="connsiteY43" fmla="*/ 2130740 h 2455878"/>
                <a:gd name="connsiteX44" fmla="*/ 1211954 w 1786319"/>
                <a:gd name="connsiteY44" fmla="*/ 2129262 h 2455878"/>
                <a:gd name="connsiteX45" fmla="*/ 1213429 w 1786319"/>
                <a:gd name="connsiteY45" fmla="*/ 2135680 h 2455878"/>
                <a:gd name="connsiteX46" fmla="*/ 1208506 w 1786319"/>
                <a:gd name="connsiteY46" fmla="*/ 2149537 h 2455878"/>
                <a:gd name="connsiteX47" fmla="*/ 1207031 w 1786319"/>
                <a:gd name="connsiteY47" fmla="*/ 2149499 h 2455878"/>
                <a:gd name="connsiteX48" fmla="*/ 1206162 w 1786319"/>
                <a:gd name="connsiteY48" fmla="*/ 2150692 h 2455878"/>
                <a:gd name="connsiteX49" fmla="*/ 1192175 w 1786319"/>
                <a:gd name="connsiteY49" fmla="*/ 2146156 h 2455878"/>
                <a:gd name="connsiteX50" fmla="*/ 1187983 w 1786319"/>
                <a:gd name="connsiteY50" fmla="*/ 2141076 h 2455878"/>
                <a:gd name="connsiteX51" fmla="*/ 1187390 w 1786319"/>
                <a:gd name="connsiteY51" fmla="*/ 2144275 h 2455878"/>
                <a:gd name="connsiteX52" fmla="*/ 1169710 w 1786319"/>
                <a:gd name="connsiteY52" fmla="*/ 2074154 h 2455878"/>
                <a:gd name="connsiteX53" fmla="*/ 1389944 w 1786319"/>
                <a:gd name="connsiteY53" fmla="*/ 2035800 h 2455878"/>
                <a:gd name="connsiteX54" fmla="*/ 1390373 w 1786319"/>
                <a:gd name="connsiteY54" fmla="*/ 2036135 h 2455878"/>
                <a:gd name="connsiteX55" fmla="*/ 1339358 w 1786319"/>
                <a:gd name="connsiteY55" fmla="*/ 2140909 h 2455878"/>
                <a:gd name="connsiteX56" fmla="*/ 1339478 w 1786319"/>
                <a:gd name="connsiteY56" fmla="*/ 2135668 h 2455878"/>
                <a:gd name="connsiteX57" fmla="*/ 1331191 w 1786319"/>
                <a:gd name="connsiteY57" fmla="*/ 2142298 h 2455878"/>
                <a:gd name="connsiteX58" fmla="*/ 1307630 w 1786319"/>
                <a:gd name="connsiteY58" fmla="*/ 2144840 h 2455878"/>
                <a:gd name="connsiteX59" fmla="*/ 1306653 w 1786319"/>
                <a:gd name="connsiteY59" fmla="*/ 2142673 h 2455878"/>
                <a:gd name="connsiteX60" fmla="*/ 1304313 w 1786319"/>
                <a:gd name="connsiteY60" fmla="*/ 2142245 h 2455878"/>
                <a:gd name="connsiteX61" fmla="*/ 1301119 w 1786319"/>
                <a:gd name="connsiteY61" fmla="*/ 2118764 h 2455878"/>
                <a:gd name="connsiteX62" fmla="*/ 1305562 w 1786319"/>
                <a:gd name="connsiteY62" fmla="*/ 2109126 h 2455878"/>
                <a:gd name="connsiteX63" fmla="*/ 1300504 w 1786319"/>
                <a:gd name="connsiteY63" fmla="*/ 2110503 h 2455878"/>
                <a:gd name="connsiteX64" fmla="*/ 1389944 w 1786319"/>
                <a:gd name="connsiteY64" fmla="*/ 2035800 h 2455878"/>
                <a:gd name="connsiteX65" fmla="*/ 1431504 w 1786319"/>
                <a:gd name="connsiteY65" fmla="*/ 2008281 h 2455878"/>
                <a:gd name="connsiteX66" fmla="*/ 1498316 w 1786319"/>
                <a:gd name="connsiteY66" fmla="*/ 2072532 h 2455878"/>
                <a:gd name="connsiteX67" fmla="*/ 1493119 w 1786319"/>
                <a:gd name="connsiteY67" fmla="*/ 2071837 h 2455878"/>
                <a:gd name="connsiteX68" fmla="*/ 1498799 w 1786319"/>
                <a:gd name="connsiteY68" fmla="*/ 2080803 h 2455878"/>
                <a:gd name="connsiteX69" fmla="*/ 1498741 w 1786319"/>
                <a:gd name="connsiteY69" fmla="*/ 2104500 h 2455878"/>
                <a:gd name="connsiteX70" fmla="*/ 1496478 w 1786319"/>
                <a:gd name="connsiteY70" fmla="*/ 2105233 h 2455878"/>
                <a:gd name="connsiteX71" fmla="*/ 1495796 w 1786319"/>
                <a:gd name="connsiteY71" fmla="*/ 2107511 h 2455878"/>
                <a:gd name="connsiteX72" fmla="*/ 1472107 w 1786319"/>
                <a:gd name="connsiteY72" fmla="*/ 2108108 h 2455878"/>
                <a:gd name="connsiteX73" fmla="*/ 1463015 w 1786319"/>
                <a:gd name="connsiteY73" fmla="*/ 2102633 h 2455878"/>
                <a:gd name="connsiteX74" fmla="*/ 1463828 w 1786319"/>
                <a:gd name="connsiteY74" fmla="*/ 2107812 h 2455878"/>
                <a:gd name="connsiteX75" fmla="*/ 1462725 w 1786319"/>
                <a:gd name="connsiteY75" fmla="*/ 2111094 h 2455878"/>
                <a:gd name="connsiteX76" fmla="*/ 1491707 w 1786319"/>
                <a:gd name="connsiteY76" fmla="*/ 2127987 h 2455878"/>
                <a:gd name="connsiteX77" fmla="*/ 1493787 w 1786319"/>
                <a:gd name="connsiteY77" fmla="*/ 2165378 h 2455878"/>
                <a:gd name="connsiteX78" fmla="*/ 1488591 w 1786319"/>
                <a:gd name="connsiteY78" fmla="*/ 2164683 h 2455878"/>
                <a:gd name="connsiteX79" fmla="*/ 1494271 w 1786319"/>
                <a:gd name="connsiteY79" fmla="*/ 2173648 h 2455878"/>
                <a:gd name="connsiteX80" fmla="*/ 1494212 w 1786319"/>
                <a:gd name="connsiteY80" fmla="*/ 2197345 h 2455878"/>
                <a:gd name="connsiteX81" fmla="*/ 1491949 w 1786319"/>
                <a:gd name="connsiteY81" fmla="*/ 2198078 h 2455878"/>
                <a:gd name="connsiteX82" fmla="*/ 1491268 w 1786319"/>
                <a:gd name="connsiteY82" fmla="*/ 2200356 h 2455878"/>
                <a:gd name="connsiteX83" fmla="*/ 1467579 w 1786319"/>
                <a:gd name="connsiteY83" fmla="*/ 2200953 h 2455878"/>
                <a:gd name="connsiteX84" fmla="*/ 1458487 w 1786319"/>
                <a:gd name="connsiteY84" fmla="*/ 2195479 h 2455878"/>
                <a:gd name="connsiteX85" fmla="*/ 1459299 w 1786319"/>
                <a:gd name="connsiteY85" fmla="*/ 2200658 h 2455878"/>
                <a:gd name="connsiteX86" fmla="*/ 1447389 w 1786319"/>
                <a:gd name="connsiteY86" fmla="*/ 2213102 h 2455878"/>
                <a:gd name="connsiteX87" fmla="*/ 1424290 w 1786319"/>
                <a:gd name="connsiteY87" fmla="*/ 2200725 h 2455878"/>
                <a:gd name="connsiteX88" fmla="*/ 1427896 w 1786319"/>
                <a:gd name="connsiteY88" fmla="*/ 2221521 h 2455878"/>
                <a:gd name="connsiteX89" fmla="*/ 1452311 w 1786319"/>
                <a:gd name="connsiteY89" fmla="*/ 2231441 h 2455878"/>
                <a:gd name="connsiteX90" fmla="*/ 1466035 w 1786319"/>
                <a:gd name="connsiteY90" fmla="*/ 2284623 h 2455878"/>
                <a:gd name="connsiteX91" fmla="*/ 1462452 w 1786319"/>
                <a:gd name="connsiteY91" fmla="*/ 2282795 h 2455878"/>
                <a:gd name="connsiteX92" fmla="*/ 1464276 w 1786319"/>
                <a:gd name="connsiteY92" fmla="*/ 2290728 h 2455878"/>
                <a:gd name="connsiteX93" fmla="*/ 1458192 w 1786319"/>
                <a:gd name="connsiteY93" fmla="*/ 2307855 h 2455878"/>
                <a:gd name="connsiteX94" fmla="*/ 1456368 w 1786319"/>
                <a:gd name="connsiteY94" fmla="*/ 2307809 h 2455878"/>
                <a:gd name="connsiteX95" fmla="*/ 1455295 w 1786319"/>
                <a:gd name="connsiteY95" fmla="*/ 2309283 h 2455878"/>
                <a:gd name="connsiteX96" fmla="*/ 1438006 w 1786319"/>
                <a:gd name="connsiteY96" fmla="*/ 2303676 h 2455878"/>
                <a:gd name="connsiteX97" fmla="*/ 1432826 w 1786319"/>
                <a:gd name="connsiteY97" fmla="*/ 2297397 h 2455878"/>
                <a:gd name="connsiteX98" fmla="*/ 1432093 w 1786319"/>
                <a:gd name="connsiteY98" fmla="*/ 2301351 h 2455878"/>
                <a:gd name="connsiteX99" fmla="*/ 1405332 w 1786319"/>
                <a:gd name="connsiteY99" fmla="*/ 2290919 h 2455878"/>
                <a:gd name="connsiteX100" fmla="*/ 1404736 w 1786319"/>
                <a:gd name="connsiteY100" fmla="*/ 2288146 h 2455878"/>
                <a:gd name="connsiteX101" fmla="*/ 1402068 w 1786319"/>
                <a:gd name="connsiteY101" fmla="*/ 2291264 h 2455878"/>
                <a:gd name="connsiteX102" fmla="*/ 1394616 w 1786319"/>
                <a:gd name="connsiteY102" fmla="*/ 2291700 h 2455878"/>
                <a:gd name="connsiteX103" fmla="*/ 1398314 w 1786319"/>
                <a:gd name="connsiteY103" fmla="*/ 2312706 h 2455878"/>
                <a:gd name="connsiteX104" fmla="*/ 1354959 w 1786319"/>
                <a:gd name="connsiteY104" fmla="*/ 2369049 h 2455878"/>
                <a:gd name="connsiteX105" fmla="*/ 1355051 w 1786319"/>
                <a:gd name="connsiteY105" fmla="*/ 2365029 h 2455878"/>
                <a:gd name="connsiteX106" fmla="*/ 1348695 w 1786319"/>
                <a:gd name="connsiteY106" fmla="*/ 2370114 h 2455878"/>
                <a:gd name="connsiteX107" fmla="*/ 1330625 w 1786319"/>
                <a:gd name="connsiteY107" fmla="*/ 2372065 h 2455878"/>
                <a:gd name="connsiteX108" fmla="*/ 1329875 w 1786319"/>
                <a:gd name="connsiteY108" fmla="*/ 2370401 h 2455878"/>
                <a:gd name="connsiteX109" fmla="*/ 1328081 w 1786319"/>
                <a:gd name="connsiteY109" fmla="*/ 2370074 h 2455878"/>
                <a:gd name="connsiteX110" fmla="*/ 1325630 w 1786319"/>
                <a:gd name="connsiteY110" fmla="*/ 2352065 h 2455878"/>
                <a:gd name="connsiteX111" fmla="*/ 1329039 w 1786319"/>
                <a:gd name="connsiteY111" fmla="*/ 2344672 h 2455878"/>
                <a:gd name="connsiteX112" fmla="*/ 1325159 w 1786319"/>
                <a:gd name="connsiteY112" fmla="*/ 2345728 h 2455878"/>
                <a:gd name="connsiteX113" fmla="*/ 1349477 w 1786319"/>
                <a:gd name="connsiteY113" fmla="*/ 2296481 h 2455878"/>
                <a:gd name="connsiteX114" fmla="*/ 1356484 w 1786319"/>
                <a:gd name="connsiteY114" fmla="*/ 2295208 h 2455878"/>
                <a:gd name="connsiteX115" fmla="*/ 1355094 w 1786319"/>
                <a:gd name="connsiteY115" fmla="*/ 2293423 h 2455878"/>
                <a:gd name="connsiteX116" fmla="*/ 1352719 w 1786319"/>
                <a:gd name="connsiteY116" fmla="*/ 2293560 h 2455878"/>
                <a:gd name="connsiteX117" fmla="*/ 1344071 w 1786319"/>
                <a:gd name="connsiteY117" fmla="*/ 2271498 h 2455878"/>
                <a:gd name="connsiteX118" fmla="*/ 1346113 w 1786319"/>
                <a:gd name="connsiteY118" fmla="*/ 2261084 h 2455878"/>
                <a:gd name="connsiteX119" fmla="*/ 1341522 w 1786319"/>
                <a:gd name="connsiteY119" fmla="*/ 2263616 h 2455878"/>
                <a:gd name="connsiteX120" fmla="*/ 1380484 w 1786319"/>
                <a:gd name="connsiteY120" fmla="*/ 2179513 h 2455878"/>
                <a:gd name="connsiteX121" fmla="*/ 1404901 w 1786319"/>
                <a:gd name="connsiteY121" fmla="*/ 2171776 h 2455878"/>
                <a:gd name="connsiteX122" fmla="*/ 1398960 w 1786319"/>
                <a:gd name="connsiteY122" fmla="*/ 2162094 h 2455878"/>
                <a:gd name="connsiteX123" fmla="*/ 1394868 w 1786319"/>
                <a:gd name="connsiteY123" fmla="*/ 2103557 h 2455878"/>
                <a:gd name="connsiteX124" fmla="*/ 1395248 w 1786319"/>
                <a:gd name="connsiteY124" fmla="*/ 2103168 h 2455878"/>
                <a:gd name="connsiteX125" fmla="*/ 1425169 w 1786319"/>
                <a:gd name="connsiteY125" fmla="*/ 2104577 h 2455878"/>
                <a:gd name="connsiteX126" fmla="*/ 1403487 w 1786319"/>
                <a:gd name="connsiteY126" fmla="*/ 2069249 h 2455878"/>
                <a:gd name="connsiteX127" fmla="*/ 1399396 w 1786319"/>
                <a:gd name="connsiteY127" fmla="*/ 2010712 h 2455878"/>
                <a:gd name="connsiteX128" fmla="*/ 1399776 w 1786319"/>
                <a:gd name="connsiteY128" fmla="*/ 2010322 h 2455878"/>
                <a:gd name="connsiteX129" fmla="*/ 1431504 w 1786319"/>
                <a:gd name="connsiteY129" fmla="*/ 2008281 h 2455878"/>
                <a:gd name="connsiteX130" fmla="*/ 1686413 w 1786319"/>
                <a:gd name="connsiteY130" fmla="*/ 1939061 h 2455878"/>
                <a:gd name="connsiteX131" fmla="*/ 1687642 w 1786319"/>
                <a:gd name="connsiteY131" fmla="*/ 1951327 h 2455878"/>
                <a:gd name="connsiteX132" fmla="*/ 1688144 w 1786319"/>
                <a:gd name="connsiteY132" fmla="*/ 1965163 h 2455878"/>
                <a:gd name="connsiteX133" fmla="*/ 1711575 w 1786319"/>
                <a:gd name="connsiteY133" fmla="*/ 1966267 h 2455878"/>
                <a:gd name="connsiteX134" fmla="*/ 1698959 w 1786319"/>
                <a:gd name="connsiteY134" fmla="*/ 1959506 h 2455878"/>
                <a:gd name="connsiteX135" fmla="*/ 1501851 w 1786319"/>
                <a:gd name="connsiteY135" fmla="*/ 1880372 h 2455878"/>
                <a:gd name="connsiteX136" fmla="*/ 1546690 w 1786319"/>
                <a:gd name="connsiteY136" fmla="*/ 1937108 h 2455878"/>
                <a:gd name="connsiteX137" fmla="*/ 1543792 w 1786319"/>
                <a:gd name="connsiteY137" fmla="*/ 1935629 h 2455878"/>
                <a:gd name="connsiteX138" fmla="*/ 1545267 w 1786319"/>
                <a:gd name="connsiteY138" fmla="*/ 1942047 h 2455878"/>
                <a:gd name="connsiteX139" fmla="*/ 1540345 w 1786319"/>
                <a:gd name="connsiteY139" fmla="*/ 1955905 h 2455878"/>
                <a:gd name="connsiteX140" fmla="*/ 1538869 w 1786319"/>
                <a:gd name="connsiteY140" fmla="*/ 1955867 h 2455878"/>
                <a:gd name="connsiteX141" fmla="*/ 1538000 w 1786319"/>
                <a:gd name="connsiteY141" fmla="*/ 1957060 h 2455878"/>
                <a:gd name="connsiteX142" fmla="*/ 1524013 w 1786319"/>
                <a:gd name="connsiteY142" fmla="*/ 1952523 h 2455878"/>
                <a:gd name="connsiteX143" fmla="*/ 1519821 w 1786319"/>
                <a:gd name="connsiteY143" fmla="*/ 1947443 h 2455878"/>
                <a:gd name="connsiteX144" fmla="*/ 1519228 w 1786319"/>
                <a:gd name="connsiteY144" fmla="*/ 1950642 h 2455878"/>
                <a:gd name="connsiteX145" fmla="*/ 1501548 w 1786319"/>
                <a:gd name="connsiteY145" fmla="*/ 1880522 h 2455878"/>
                <a:gd name="connsiteX146" fmla="*/ 1659187 w 1786319"/>
                <a:gd name="connsiteY146" fmla="*/ 1878721 h 2455878"/>
                <a:gd name="connsiteX147" fmla="*/ 1648883 w 1786319"/>
                <a:gd name="connsiteY147" fmla="*/ 1890764 h 2455878"/>
                <a:gd name="connsiteX148" fmla="*/ 1660602 w 1786319"/>
                <a:gd name="connsiteY148" fmla="*/ 1887051 h 2455878"/>
                <a:gd name="connsiteX149" fmla="*/ 1396186 w 1786319"/>
                <a:gd name="connsiteY149" fmla="*/ 1866478 h 2455878"/>
                <a:gd name="connsiteX150" fmla="*/ 1390192 w 1786319"/>
                <a:gd name="connsiteY150" fmla="*/ 1899549 h 2455878"/>
                <a:gd name="connsiteX151" fmla="*/ 1392264 w 1786319"/>
                <a:gd name="connsiteY151" fmla="*/ 1899647 h 2455878"/>
                <a:gd name="connsiteX152" fmla="*/ 1396430 w 1786319"/>
                <a:gd name="connsiteY152" fmla="*/ 1898327 h 2455878"/>
                <a:gd name="connsiteX153" fmla="*/ 1396926 w 1786319"/>
                <a:gd name="connsiteY153" fmla="*/ 1898552 h 2455878"/>
                <a:gd name="connsiteX154" fmla="*/ 1397514 w 1786319"/>
                <a:gd name="connsiteY154" fmla="*/ 1899894 h 2455878"/>
                <a:gd name="connsiteX155" fmla="*/ 1424467 w 1786319"/>
                <a:gd name="connsiteY155" fmla="*/ 1901164 h 2455878"/>
                <a:gd name="connsiteX156" fmla="*/ 1406208 w 1786319"/>
                <a:gd name="connsiteY156" fmla="*/ 1886507 h 2455878"/>
                <a:gd name="connsiteX157" fmla="*/ 1677382 w 1786319"/>
                <a:gd name="connsiteY157" fmla="*/ 1848987 h 2455878"/>
                <a:gd name="connsiteX158" fmla="*/ 1679856 w 1786319"/>
                <a:gd name="connsiteY158" fmla="*/ 1873668 h 2455878"/>
                <a:gd name="connsiteX159" fmla="*/ 1706542 w 1786319"/>
                <a:gd name="connsiteY159" fmla="*/ 1874927 h 2455878"/>
                <a:gd name="connsiteX160" fmla="*/ 1686812 w 1786319"/>
                <a:gd name="connsiteY160" fmla="*/ 1864354 h 2455878"/>
                <a:gd name="connsiteX161" fmla="*/ 1158785 w 1786319"/>
                <a:gd name="connsiteY161" fmla="*/ 1817655 h 2455878"/>
                <a:gd name="connsiteX162" fmla="*/ 1159132 w 1786319"/>
                <a:gd name="connsiteY162" fmla="*/ 1817926 h 2455878"/>
                <a:gd name="connsiteX163" fmla="*/ 1117857 w 1786319"/>
                <a:gd name="connsiteY163" fmla="*/ 1902698 h 2455878"/>
                <a:gd name="connsiteX164" fmla="*/ 1117954 w 1786319"/>
                <a:gd name="connsiteY164" fmla="*/ 1898457 h 2455878"/>
                <a:gd name="connsiteX165" fmla="*/ 1111248 w 1786319"/>
                <a:gd name="connsiteY165" fmla="*/ 1903822 h 2455878"/>
                <a:gd name="connsiteX166" fmla="*/ 1092186 w 1786319"/>
                <a:gd name="connsiteY166" fmla="*/ 1905879 h 2455878"/>
                <a:gd name="connsiteX167" fmla="*/ 1091395 w 1786319"/>
                <a:gd name="connsiteY167" fmla="*/ 1904124 h 2455878"/>
                <a:gd name="connsiteX168" fmla="*/ 1089502 w 1786319"/>
                <a:gd name="connsiteY168" fmla="*/ 1903779 h 2455878"/>
                <a:gd name="connsiteX169" fmla="*/ 1086918 w 1786319"/>
                <a:gd name="connsiteY169" fmla="*/ 1884781 h 2455878"/>
                <a:gd name="connsiteX170" fmla="*/ 1090514 w 1786319"/>
                <a:gd name="connsiteY170" fmla="*/ 1876982 h 2455878"/>
                <a:gd name="connsiteX171" fmla="*/ 1086420 w 1786319"/>
                <a:gd name="connsiteY171" fmla="*/ 1878096 h 2455878"/>
                <a:gd name="connsiteX172" fmla="*/ 1158785 w 1786319"/>
                <a:gd name="connsiteY172" fmla="*/ 1817655 h 2455878"/>
                <a:gd name="connsiteX173" fmla="*/ 1617016 w 1786319"/>
                <a:gd name="connsiteY173" fmla="*/ 1799873 h 2455878"/>
                <a:gd name="connsiteX174" fmla="*/ 1614544 w 1786319"/>
                <a:gd name="connsiteY174" fmla="*/ 1803072 h 2455878"/>
                <a:gd name="connsiteX175" fmla="*/ 1617278 w 1786319"/>
                <a:gd name="connsiteY175" fmla="*/ 1801069 h 2455878"/>
                <a:gd name="connsiteX176" fmla="*/ 1166742 w 1786319"/>
                <a:gd name="connsiteY176" fmla="*/ 1797042 h 2455878"/>
                <a:gd name="connsiteX177" fmla="*/ 1246467 w 1786319"/>
                <a:gd name="connsiteY177" fmla="*/ 1847375 h 2455878"/>
                <a:gd name="connsiteX178" fmla="*/ 1242263 w 1786319"/>
                <a:gd name="connsiteY178" fmla="*/ 1846813 h 2455878"/>
                <a:gd name="connsiteX179" fmla="*/ 1246859 w 1786319"/>
                <a:gd name="connsiteY179" fmla="*/ 1854067 h 2455878"/>
                <a:gd name="connsiteX180" fmla="*/ 1246811 w 1786319"/>
                <a:gd name="connsiteY180" fmla="*/ 1873240 h 2455878"/>
                <a:gd name="connsiteX181" fmla="*/ 1244981 w 1786319"/>
                <a:gd name="connsiteY181" fmla="*/ 1873833 h 2455878"/>
                <a:gd name="connsiteX182" fmla="*/ 1244430 w 1786319"/>
                <a:gd name="connsiteY182" fmla="*/ 1875677 h 2455878"/>
                <a:gd name="connsiteX183" fmla="*/ 1225262 w 1786319"/>
                <a:gd name="connsiteY183" fmla="*/ 1876159 h 2455878"/>
                <a:gd name="connsiteX184" fmla="*/ 1217906 w 1786319"/>
                <a:gd name="connsiteY184" fmla="*/ 1871729 h 2455878"/>
                <a:gd name="connsiteX185" fmla="*/ 1218564 w 1786319"/>
                <a:gd name="connsiteY185" fmla="*/ 1875921 h 2455878"/>
                <a:gd name="connsiteX186" fmla="*/ 1216614 w 1786319"/>
                <a:gd name="connsiteY186" fmla="*/ 1877958 h 2455878"/>
                <a:gd name="connsiteX187" fmla="*/ 1241121 w 1786319"/>
                <a:gd name="connsiteY187" fmla="*/ 1892243 h 2455878"/>
                <a:gd name="connsiteX188" fmla="*/ 1242804 w 1786319"/>
                <a:gd name="connsiteY188" fmla="*/ 1922495 h 2455878"/>
                <a:gd name="connsiteX189" fmla="*/ 1238599 w 1786319"/>
                <a:gd name="connsiteY189" fmla="*/ 1921933 h 2455878"/>
                <a:gd name="connsiteX190" fmla="*/ 1243195 w 1786319"/>
                <a:gd name="connsiteY190" fmla="*/ 1929186 h 2455878"/>
                <a:gd name="connsiteX191" fmla="*/ 1243147 w 1786319"/>
                <a:gd name="connsiteY191" fmla="*/ 1948359 h 2455878"/>
                <a:gd name="connsiteX192" fmla="*/ 1241316 w 1786319"/>
                <a:gd name="connsiteY192" fmla="*/ 1948952 h 2455878"/>
                <a:gd name="connsiteX193" fmla="*/ 1240765 w 1786319"/>
                <a:gd name="connsiteY193" fmla="*/ 1950796 h 2455878"/>
                <a:gd name="connsiteX194" fmla="*/ 1221598 w 1786319"/>
                <a:gd name="connsiteY194" fmla="*/ 1951280 h 2455878"/>
                <a:gd name="connsiteX195" fmla="*/ 1214242 w 1786319"/>
                <a:gd name="connsiteY195" fmla="*/ 1946850 h 2455878"/>
                <a:gd name="connsiteX196" fmla="*/ 1214899 w 1786319"/>
                <a:gd name="connsiteY196" fmla="*/ 1951040 h 2455878"/>
                <a:gd name="connsiteX197" fmla="*/ 1205262 w 1786319"/>
                <a:gd name="connsiteY197" fmla="*/ 1961109 h 2455878"/>
                <a:gd name="connsiteX198" fmla="*/ 1186574 w 1786319"/>
                <a:gd name="connsiteY198" fmla="*/ 1951094 h 2455878"/>
                <a:gd name="connsiteX199" fmla="*/ 1189492 w 1786319"/>
                <a:gd name="connsiteY199" fmla="*/ 1967921 h 2455878"/>
                <a:gd name="connsiteX200" fmla="*/ 1209246 w 1786319"/>
                <a:gd name="connsiteY200" fmla="*/ 1975947 h 2455878"/>
                <a:gd name="connsiteX201" fmla="*/ 1220349 w 1786319"/>
                <a:gd name="connsiteY201" fmla="*/ 2018975 h 2455878"/>
                <a:gd name="connsiteX202" fmla="*/ 1217451 w 1786319"/>
                <a:gd name="connsiteY202" fmla="*/ 2017497 h 2455878"/>
                <a:gd name="connsiteX203" fmla="*/ 1218926 w 1786319"/>
                <a:gd name="connsiteY203" fmla="*/ 2023915 h 2455878"/>
                <a:gd name="connsiteX204" fmla="*/ 1214004 w 1786319"/>
                <a:gd name="connsiteY204" fmla="*/ 2037772 h 2455878"/>
                <a:gd name="connsiteX205" fmla="*/ 1212528 w 1786319"/>
                <a:gd name="connsiteY205" fmla="*/ 2037734 h 2455878"/>
                <a:gd name="connsiteX206" fmla="*/ 1211659 w 1786319"/>
                <a:gd name="connsiteY206" fmla="*/ 2038928 h 2455878"/>
                <a:gd name="connsiteX207" fmla="*/ 1197672 w 1786319"/>
                <a:gd name="connsiteY207" fmla="*/ 2034391 h 2455878"/>
                <a:gd name="connsiteX208" fmla="*/ 1193481 w 1786319"/>
                <a:gd name="connsiteY208" fmla="*/ 2029311 h 2455878"/>
                <a:gd name="connsiteX209" fmla="*/ 1192887 w 1786319"/>
                <a:gd name="connsiteY209" fmla="*/ 2032510 h 2455878"/>
                <a:gd name="connsiteX210" fmla="*/ 1171235 w 1786319"/>
                <a:gd name="connsiteY210" fmla="*/ 2024070 h 2455878"/>
                <a:gd name="connsiteX211" fmla="*/ 1170754 w 1786319"/>
                <a:gd name="connsiteY211" fmla="*/ 2021826 h 2455878"/>
                <a:gd name="connsiteX212" fmla="*/ 1168595 w 1786319"/>
                <a:gd name="connsiteY212" fmla="*/ 2024349 h 2455878"/>
                <a:gd name="connsiteX213" fmla="*/ 1155963 w 1786319"/>
                <a:gd name="connsiteY213" fmla="*/ 2018461 h 2455878"/>
                <a:gd name="connsiteX214" fmla="*/ 1155056 w 1786319"/>
                <a:gd name="connsiteY214" fmla="*/ 2014318 h 2455878"/>
                <a:gd name="connsiteX215" fmla="*/ 1149807 w 1786319"/>
                <a:gd name="connsiteY215" fmla="*/ 2021112 h 2455878"/>
                <a:gd name="connsiteX216" fmla="*/ 1132246 w 1786319"/>
                <a:gd name="connsiteY216" fmla="*/ 2027442 h 2455878"/>
                <a:gd name="connsiteX217" fmla="*/ 1161870 w 1786319"/>
                <a:gd name="connsiteY217" fmla="*/ 2022057 h 2455878"/>
                <a:gd name="connsiteX218" fmla="*/ 1162137 w 1786319"/>
                <a:gd name="connsiteY218" fmla="*/ 2022266 h 2455878"/>
                <a:gd name="connsiteX219" fmla="*/ 1130479 w 1786319"/>
                <a:gd name="connsiteY219" fmla="*/ 2087283 h 2455878"/>
                <a:gd name="connsiteX220" fmla="*/ 1130554 w 1786319"/>
                <a:gd name="connsiteY220" fmla="*/ 2084030 h 2455878"/>
                <a:gd name="connsiteX221" fmla="*/ 1125411 w 1786319"/>
                <a:gd name="connsiteY221" fmla="*/ 2088145 h 2455878"/>
                <a:gd name="connsiteX222" fmla="*/ 1110791 w 1786319"/>
                <a:gd name="connsiteY222" fmla="*/ 2089723 h 2455878"/>
                <a:gd name="connsiteX223" fmla="*/ 1110185 w 1786319"/>
                <a:gd name="connsiteY223" fmla="*/ 2088378 h 2455878"/>
                <a:gd name="connsiteX224" fmla="*/ 1108732 w 1786319"/>
                <a:gd name="connsiteY224" fmla="*/ 2088112 h 2455878"/>
                <a:gd name="connsiteX225" fmla="*/ 1106750 w 1786319"/>
                <a:gd name="connsiteY225" fmla="*/ 2073541 h 2455878"/>
                <a:gd name="connsiteX226" fmla="*/ 1109507 w 1786319"/>
                <a:gd name="connsiteY226" fmla="*/ 2067560 h 2455878"/>
                <a:gd name="connsiteX227" fmla="*/ 1106368 w 1786319"/>
                <a:gd name="connsiteY227" fmla="*/ 2068414 h 2455878"/>
                <a:gd name="connsiteX228" fmla="*/ 1126043 w 1786319"/>
                <a:gd name="connsiteY228" fmla="*/ 2028569 h 2455878"/>
                <a:gd name="connsiteX229" fmla="*/ 1131712 w 1786319"/>
                <a:gd name="connsiteY229" fmla="*/ 2027539 h 2455878"/>
                <a:gd name="connsiteX230" fmla="*/ 1130588 w 1786319"/>
                <a:gd name="connsiteY230" fmla="*/ 2026095 h 2455878"/>
                <a:gd name="connsiteX231" fmla="*/ 1128667 w 1786319"/>
                <a:gd name="connsiteY231" fmla="*/ 2026206 h 2455878"/>
                <a:gd name="connsiteX232" fmla="*/ 1121669 w 1786319"/>
                <a:gd name="connsiteY232" fmla="*/ 2008356 h 2455878"/>
                <a:gd name="connsiteX233" fmla="*/ 1123322 w 1786319"/>
                <a:gd name="connsiteY233" fmla="*/ 1999930 h 2455878"/>
                <a:gd name="connsiteX234" fmla="*/ 1119607 w 1786319"/>
                <a:gd name="connsiteY234" fmla="*/ 2001979 h 2455878"/>
                <a:gd name="connsiteX235" fmla="*/ 1132266 w 1786319"/>
                <a:gd name="connsiteY235" fmla="*/ 1945441 h 2455878"/>
                <a:gd name="connsiteX236" fmla="*/ 1171179 w 1786319"/>
                <a:gd name="connsiteY236" fmla="*/ 1928149 h 2455878"/>
                <a:gd name="connsiteX237" fmla="*/ 1166079 w 1786319"/>
                <a:gd name="connsiteY237" fmla="*/ 1919838 h 2455878"/>
                <a:gd name="connsiteX238" fmla="*/ 1162768 w 1786319"/>
                <a:gd name="connsiteY238" fmla="*/ 1872477 h 2455878"/>
                <a:gd name="connsiteX239" fmla="*/ 1163077 w 1786319"/>
                <a:gd name="connsiteY239" fmla="*/ 1872162 h 2455878"/>
                <a:gd name="connsiteX240" fmla="*/ 1187285 w 1786319"/>
                <a:gd name="connsiteY240" fmla="*/ 1873302 h 2455878"/>
                <a:gd name="connsiteX241" fmla="*/ 1169743 w 1786319"/>
                <a:gd name="connsiteY241" fmla="*/ 1844719 h 2455878"/>
                <a:gd name="connsiteX242" fmla="*/ 1166433 w 1786319"/>
                <a:gd name="connsiteY242" fmla="*/ 1797357 h 2455878"/>
                <a:gd name="connsiteX243" fmla="*/ 1435841 w 1786319"/>
                <a:gd name="connsiteY243" fmla="*/ 1783337 h 2455878"/>
                <a:gd name="connsiteX244" fmla="*/ 1436655 w 1786319"/>
                <a:gd name="connsiteY244" fmla="*/ 1788516 h 2455878"/>
                <a:gd name="connsiteX245" fmla="*/ 1433413 w 1786319"/>
                <a:gd name="connsiteY245" fmla="*/ 1798156 h 2455878"/>
                <a:gd name="connsiteX246" fmla="*/ 1429294 w 1786319"/>
                <a:gd name="connsiteY246" fmla="*/ 1799488 h 2455878"/>
                <a:gd name="connsiteX247" fmla="*/ 1439426 w 1786319"/>
                <a:gd name="connsiteY247" fmla="*/ 1799965 h 2455878"/>
                <a:gd name="connsiteX248" fmla="*/ 1438191 w 1786319"/>
                <a:gd name="connsiteY248" fmla="*/ 1792517 h 2455878"/>
                <a:gd name="connsiteX249" fmla="*/ 1440571 w 1786319"/>
                <a:gd name="connsiteY249" fmla="*/ 1786184 h 2455878"/>
                <a:gd name="connsiteX250" fmla="*/ 1664088 w 1786319"/>
                <a:gd name="connsiteY250" fmla="*/ 1760064 h 2455878"/>
                <a:gd name="connsiteX251" fmla="*/ 1667218 w 1786319"/>
                <a:gd name="connsiteY251" fmla="*/ 1778493 h 2455878"/>
                <a:gd name="connsiteX252" fmla="*/ 1677825 w 1786319"/>
                <a:gd name="connsiteY252" fmla="*/ 1778993 h 2455878"/>
                <a:gd name="connsiteX253" fmla="*/ 1674665 w 1786319"/>
                <a:gd name="connsiteY253" fmla="*/ 1777299 h 2455878"/>
                <a:gd name="connsiteX254" fmla="*/ 1380196 w 1786319"/>
                <a:gd name="connsiteY254" fmla="*/ 1756277 h 2455878"/>
                <a:gd name="connsiteX255" fmla="*/ 1372559 w 1786319"/>
                <a:gd name="connsiteY255" fmla="*/ 1798408 h 2455878"/>
                <a:gd name="connsiteX256" fmla="*/ 1356800 w 1786319"/>
                <a:gd name="connsiteY256" fmla="*/ 1816827 h 2455878"/>
                <a:gd name="connsiteX257" fmla="*/ 1378313 w 1786319"/>
                <a:gd name="connsiteY257" fmla="*/ 1810009 h 2455878"/>
                <a:gd name="connsiteX258" fmla="*/ 1378810 w 1786319"/>
                <a:gd name="connsiteY258" fmla="*/ 1810234 h 2455878"/>
                <a:gd name="connsiteX259" fmla="*/ 1384407 w 1786319"/>
                <a:gd name="connsiteY259" fmla="*/ 1823021 h 2455878"/>
                <a:gd name="connsiteX260" fmla="*/ 1385811 w 1786319"/>
                <a:gd name="connsiteY260" fmla="*/ 1797847 h 2455878"/>
                <a:gd name="connsiteX261" fmla="*/ 1386191 w 1786319"/>
                <a:gd name="connsiteY261" fmla="*/ 1797457 h 2455878"/>
                <a:gd name="connsiteX262" fmla="*/ 1421294 w 1786319"/>
                <a:gd name="connsiteY262" fmla="*/ 1799111 h 2455878"/>
                <a:gd name="connsiteX263" fmla="*/ 1399226 w 1786319"/>
                <a:gd name="connsiteY263" fmla="*/ 1787285 h 2455878"/>
                <a:gd name="connsiteX264" fmla="*/ 1576246 w 1786319"/>
                <a:gd name="connsiteY264" fmla="*/ 1739775 h 2455878"/>
                <a:gd name="connsiteX265" fmla="*/ 1577002 w 1786319"/>
                <a:gd name="connsiteY265" fmla="*/ 1742412 h 2455878"/>
                <a:gd name="connsiteX266" fmla="*/ 1578883 w 1786319"/>
                <a:gd name="connsiteY266" fmla="*/ 1740048 h 2455878"/>
                <a:gd name="connsiteX267" fmla="*/ 1321155 w 1786319"/>
                <a:gd name="connsiteY267" fmla="*/ 1715162 h 2455878"/>
                <a:gd name="connsiteX268" fmla="*/ 1320859 w 1786319"/>
                <a:gd name="connsiteY268" fmla="*/ 1715544 h 2455878"/>
                <a:gd name="connsiteX269" fmla="*/ 1321194 w 1786319"/>
                <a:gd name="connsiteY269" fmla="*/ 1715340 h 2455878"/>
                <a:gd name="connsiteX270" fmla="*/ 1163819 w 1786319"/>
                <a:gd name="connsiteY270" fmla="*/ 1680751 h 2455878"/>
                <a:gd name="connsiteX271" fmla="*/ 1158987 w 1786319"/>
                <a:gd name="connsiteY271" fmla="*/ 1707417 h 2455878"/>
                <a:gd name="connsiteX272" fmla="*/ 1161537 w 1786319"/>
                <a:gd name="connsiteY272" fmla="*/ 1707536 h 2455878"/>
                <a:gd name="connsiteX273" fmla="*/ 1164033 w 1786319"/>
                <a:gd name="connsiteY273" fmla="*/ 1706428 h 2455878"/>
                <a:gd name="connsiteX274" fmla="*/ 1164434 w 1786319"/>
                <a:gd name="connsiteY274" fmla="*/ 1706610 h 2455878"/>
                <a:gd name="connsiteX275" fmla="*/ 1164909 w 1786319"/>
                <a:gd name="connsiteY275" fmla="*/ 1707696 h 2455878"/>
                <a:gd name="connsiteX276" fmla="*/ 1188705 w 1786319"/>
                <a:gd name="connsiteY276" fmla="*/ 1708816 h 2455878"/>
                <a:gd name="connsiteX277" fmla="*/ 1177289 w 1786319"/>
                <a:gd name="connsiteY277" fmla="*/ 1702699 h 2455878"/>
                <a:gd name="connsiteX278" fmla="*/ 1549744 w 1786319"/>
                <a:gd name="connsiteY278" fmla="*/ 1678097 h 2455878"/>
                <a:gd name="connsiteX279" fmla="*/ 1550402 w 1786319"/>
                <a:gd name="connsiteY279" fmla="*/ 1682288 h 2455878"/>
                <a:gd name="connsiteX280" fmla="*/ 1548452 w 1786319"/>
                <a:gd name="connsiteY280" fmla="*/ 1684325 h 2455878"/>
                <a:gd name="connsiteX281" fmla="*/ 1550398 w 1786319"/>
                <a:gd name="connsiteY281" fmla="*/ 1685460 h 2455878"/>
                <a:gd name="connsiteX282" fmla="*/ 1551259 w 1786319"/>
                <a:gd name="connsiteY282" fmla="*/ 1679505 h 2455878"/>
                <a:gd name="connsiteX283" fmla="*/ 1551525 w 1786319"/>
                <a:gd name="connsiteY283" fmla="*/ 1679170 h 2455878"/>
                <a:gd name="connsiteX284" fmla="*/ 1361606 w 1786319"/>
                <a:gd name="connsiteY284" fmla="*/ 1645646 h 2455878"/>
                <a:gd name="connsiteX285" fmla="*/ 1364522 w 1786319"/>
                <a:gd name="connsiteY285" fmla="*/ 1662464 h 2455878"/>
                <a:gd name="connsiteX286" fmla="*/ 1357611 w 1786319"/>
                <a:gd name="connsiteY286" fmla="*/ 1700586 h 2455878"/>
                <a:gd name="connsiteX287" fmla="*/ 1362461 w 1786319"/>
                <a:gd name="connsiteY287" fmla="*/ 1699049 h 2455878"/>
                <a:gd name="connsiteX288" fmla="*/ 1362956 w 1786319"/>
                <a:gd name="connsiteY288" fmla="*/ 1699274 h 2455878"/>
                <a:gd name="connsiteX289" fmla="*/ 1371122 w 1786319"/>
                <a:gd name="connsiteY289" fmla="*/ 1717924 h 2455878"/>
                <a:gd name="connsiteX290" fmla="*/ 1372223 w 1786319"/>
                <a:gd name="connsiteY290" fmla="*/ 1691414 h 2455878"/>
                <a:gd name="connsiteX291" fmla="*/ 1372603 w 1786319"/>
                <a:gd name="connsiteY291" fmla="*/ 1691025 h 2455878"/>
                <a:gd name="connsiteX292" fmla="*/ 1388919 w 1786319"/>
                <a:gd name="connsiteY292" fmla="*/ 1691794 h 2455878"/>
                <a:gd name="connsiteX293" fmla="*/ 1372843 w 1786319"/>
                <a:gd name="connsiteY293" fmla="*/ 1674047 h 2455878"/>
                <a:gd name="connsiteX294" fmla="*/ 1103129 w 1786319"/>
                <a:gd name="connsiteY294" fmla="*/ 1558230 h 2455878"/>
                <a:gd name="connsiteX295" fmla="*/ 1100994 w 1786319"/>
                <a:gd name="connsiteY295" fmla="*/ 1560994 h 2455878"/>
                <a:gd name="connsiteX296" fmla="*/ 1103491 w 1786319"/>
                <a:gd name="connsiteY296" fmla="*/ 1559885 h 2455878"/>
                <a:gd name="connsiteX297" fmla="*/ 1581400 w 1786319"/>
                <a:gd name="connsiteY297" fmla="*/ 1536396 h 2455878"/>
                <a:gd name="connsiteX298" fmla="*/ 1579967 w 1786319"/>
                <a:gd name="connsiteY298" fmla="*/ 1544300 h 2455878"/>
                <a:gd name="connsiteX299" fmla="*/ 1575097 w 1786319"/>
                <a:gd name="connsiteY299" fmla="*/ 1549992 h 2455878"/>
                <a:gd name="connsiteX300" fmla="*/ 1575535 w 1786319"/>
                <a:gd name="connsiteY300" fmla="*/ 1552075 h 2455878"/>
                <a:gd name="connsiteX301" fmla="*/ 1585676 w 1786319"/>
                <a:gd name="connsiteY301" fmla="*/ 1548861 h 2455878"/>
                <a:gd name="connsiteX302" fmla="*/ 1610691 w 1786319"/>
                <a:gd name="connsiteY302" fmla="*/ 1510011 h 2455878"/>
                <a:gd name="connsiteX303" fmla="*/ 1613144 w 1786319"/>
                <a:gd name="connsiteY303" fmla="*/ 1519571 h 2455878"/>
                <a:gd name="connsiteX304" fmla="*/ 1620706 w 1786319"/>
                <a:gd name="connsiteY304" fmla="*/ 1519928 h 2455878"/>
                <a:gd name="connsiteX305" fmla="*/ 1136855 w 1786319"/>
                <a:gd name="connsiteY305" fmla="*/ 1507742 h 2455878"/>
                <a:gd name="connsiteX306" fmla="*/ 1138216 w 1786319"/>
                <a:gd name="connsiteY306" fmla="*/ 1515594 h 2455878"/>
                <a:gd name="connsiteX307" fmla="*/ 1132527 w 1786319"/>
                <a:gd name="connsiteY307" fmla="*/ 1546982 h 2455878"/>
                <a:gd name="connsiteX308" fmla="*/ 1136548 w 1786319"/>
                <a:gd name="connsiteY308" fmla="*/ 1545195 h 2455878"/>
                <a:gd name="connsiteX309" fmla="*/ 1136950 w 1786319"/>
                <a:gd name="connsiteY309" fmla="*/ 1545376 h 2455878"/>
                <a:gd name="connsiteX310" fmla="*/ 1143556 w 1786319"/>
                <a:gd name="connsiteY310" fmla="*/ 1560466 h 2455878"/>
                <a:gd name="connsiteX311" fmla="*/ 1144447 w 1786319"/>
                <a:gd name="connsiteY311" fmla="*/ 1539017 h 2455878"/>
                <a:gd name="connsiteX312" fmla="*/ 1144755 w 1786319"/>
                <a:gd name="connsiteY312" fmla="*/ 1538702 h 2455878"/>
                <a:gd name="connsiteX313" fmla="*/ 1158162 w 1786319"/>
                <a:gd name="connsiteY313" fmla="*/ 1539333 h 2455878"/>
                <a:gd name="connsiteX314" fmla="*/ 1155301 w 1786319"/>
                <a:gd name="connsiteY314" fmla="*/ 1537801 h 2455878"/>
                <a:gd name="connsiteX315" fmla="*/ 1495658 w 1786319"/>
                <a:gd name="connsiteY315" fmla="*/ 1487119 h 2455878"/>
                <a:gd name="connsiteX316" fmla="*/ 1490825 w 1786319"/>
                <a:gd name="connsiteY316" fmla="*/ 1513785 h 2455878"/>
                <a:gd name="connsiteX317" fmla="*/ 1493376 w 1786319"/>
                <a:gd name="connsiteY317" fmla="*/ 1513904 h 2455878"/>
                <a:gd name="connsiteX318" fmla="*/ 1495871 w 1786319"/>
                <a:gd name="connsiteY318" fmla="*/ 1512796 h 2455878"/>
                <a:gd name="connsiteX319" fmla="*/ 1496273 w 1786319"/>
                <a:gd name="connsiteY319" fmla="*/ 1512977 h 2455878"/>
                <a:gd name="connsiteX320" fmla="*/ 1496747 w 1786319"/>
                <a:gd name="connsiteY320" fmla="*/ 1514063 h 2455878"/>
                <a:gd name="connsiteX321" fmla="*/ 1497654 w 1786319"/>
                <a:gd name="connsiteY321" fmla="*/ 1514106 h 2455878"/>
                <a:gd name="connsiteX322" fmla="*/ 1498620 w 1786319"/>
                <a:gd name="connsiteY322" fmla="*/ 1507420 h 2455878"/>
                <a:gd name="connsiteX323" fmla="*/ 1503981 w 1786319"/>
                <a:gd name="connsiteY323" fmla="*/ 1500682 h 2455878"/>
                <a:gd name="connsiteX324" fmla="*/ 1540004 w 1786319"/>
                <a:gd name="connsiteY324" fmla="*/ 1425472 h 2455878"/>
                <a:gd name="connsiteX325" fmla="*/ 1538262 w 1786319"/>
                <a:gd name="connsiteY325" fmla="*/ 1435083 h 2455878"/>
                <a:gd name="connsiteX326" fmla="*/ 1548432 w 1786319"/>
                <a:gd name="connsiteY326" fmla="*/ 1440292 h 2455878"/>
                <a:gd name="connsiteX327" fmla="*/ 1543678 w 1786319"/>
                <a:gd name="connsiteY327" fmla="*/ 1426437 h 2455878"/>
                <a:gd name="connsiteX328" fmla="*/ 1585969 w 1786319"/>
                <a:gd name="connsiteY328" fmla="*/ 1424537 h 2455878"/>
                <a:gd name="connsiteX329" fmla="*/ 1593370 w 1786319"/>
                <a:gd name="connsiteY329" fmla="*/ 1446109 h 2455878"/>
                <a:gd name="connsiteX330" fmla="*/ 1613234 w 1786319"/>
                <a:gd name="connsiteY330" fmla="*/ 1442232 h 2455878"/>
                <a:gd name="connsiteX331" fmla="*/ 1600536 w 1786319"/>
                <a:gd name="connsiteY331" fmla="*/ 1438962 h 2455878"/>
                <a:gd name="connsiteX332" fmla="*/ 1434967 w 1786319"/>
                <a:gd name="connsiteY332" fmla="*/ 1364597 h 2455878"/>
                <a:gd name="connsiteX333" fmla="*/ 1432832 w 1786319"/>
                <a:gd name="connsiteY333" fmla="*/ 1367362 h 2455878"/>
                <a:gd name="connsiteX334" fmla="*/ 1435329 w 1786319"/>
                <a:gd name="connsiteY334" fmla="*/ 1366253 h 2455878"/>
                <a:gd name="connsiteX335" fmla="*/ 1471055 w 1786319"/>
                <a:gd name="connsiteY335" fmla="*/ 1356921 h 2455878"/>
                <a:gd name="connsiteX336" fmla="*/ 1475394 w 1786319"/>
                <a:gd name="connsiteY336" fmla="*/ 1366833 h 2455878"/>
                <a:gd name="connsiteX337" fmla="*/ 1475716 w 1786319"/>
                <a:gd name="connsiteY337" fmla="*/ 1359094 h 2455878"/>
                <a:gd name="connsiteX338" fmla="*/ 1468818 w 1786319"/>
                <a:gd name="connsiteY338" fmla="*/ 1351767 h 2455878"/>
                <a:gd name="connsiteX339" fmla="*/ 1468805 w 1786319"/>
                <a:gd name="connsiteY339" fmla="*/ 1351783 h 2455878"/>
                <a:gd name="connsiteX340" fmla="*/ 1468836 w 1786319"/>
                <a:gd name="connsiteY340" fmla="*/ 1351856 h 2455878"/>
                <a:gd name="connsiteX341" fmla="*/ 1403233 w 1786319"/>
                <a:gd name="connsiteY341" fmla="*/ 1350210 h 2455878"/>
                <a:gd name="connsiteX342" fmla="*/ 1402520 w 1786319"/>
                <a:gd name="connsiteY342" fmla="*/ 1350603 h 2455878"/>
                <a:gd name="connsiteX343" fmla="*/ 1402397 w 1786319"/>
                <a:gd name="connsiteY343" fmla="*/ 1353047 h 2455878"/>
                <a:gd name="connsiteX344" fmla="*/ 1393929 w 1786319"/>
                <a:gd name="connsiteY344" fmla="*/ 1358680 h 2455878"/>
                <a:gd name="connsiteX345" fmla="*/ 1388716 w 1786319"/>
                <a:gd name="connsiteY345" fmla="*/ 1359240 h 2455878"/>
                <a:gd name="connsiteX346" fmla="*/ 1396364 w 1786319"/>
                <a:gd name="connsiteY346" fmla="*/ 1366598 h 2455878"/>
                <a:gd name="connsiteX347" fmla="*/ 1401937 w 1786319"/>
                <a:gd name="connsiteY347" fmla="*/ 1389631 h 2455878"/>
                <a:gd name="connsiteX348" fmla="*/ 1399912 w 1786319"/>
                <a:gd name="connsiteY348" fmla="*/ 1390880 h 2455878"/>
                <a:gd name="connsiteX349" fmla="*/ 1399792 w 1786319"/>
                <a:gd name="connsiteY349" fmla="*/ 1393256 h 2455878"/>
                <a:gd name="connsiteX350" fmla="*/ 1376922 w 1786319"/>
                <a:gd name="connsiteY350" fmla="*/ 1399464 h 2455878"/>
                <a:gd name="connsiteX351" fmla="*/ 1366791 w 1786319"/>
                <a:gd name="connsiteY351" fmla="*/ 1396306 h 2455878"/>
                <a:gd name="connsiteX352" fmla="*/ 1368811 w 1786319"/>
                <a:gd name="connsiteY352" fmla="*/ 1401143 h 2455878"/>
                <a:gd name="connsiteX353" fmla="*/ 1368432 w 1786319"/>
                <a:gd name="connsiteY353" fmla="*/ 1405609 h 2455878"/>
                <a:gd name="connsiteX354" fmla="*/ 1403391 w 1786319"/>
                <a:gd name="connsiteY354" fmla="*/ 1425984 h 2455878"/>
                <a:gd name="connsiteX355" fmla="*/ 1405471 w 1786319"/>
                <a:gd name="connsiteY355" fmla="*/ 1463376 h 2455878"/>
                <a:gd name="connsiteX356" fmla="*/ 1400274 w 1786319"/>
                <a:gd name="connsiteY356" fmla="*/ 1462680 h 2455878"/>
                <a:gd name="connsiteX357" fmla="*/ 1405955 w 1786319"/>
                <a:gd name="connsiteY357" fmla="*/ 1471645 h 2455878"/>
                <a:gd name="connsiteX358" fmla="*/ 1405895 w 1786319"/>
                <a:gd name="connsiteY358" fmla="*/ 1495343 h 2455878"/>
                <a:gd name="connsiteX359" fmla="*/ 1403633 w 1786319"/>
                <a:gd name="connsiteY359" fmla="*/ 1496076 h 2455878"/>
                <a:gd name="connsiteX360" fmla="*/ 1402952 w 1786319"/>
                <a:gd name="connsiteY360" fmla="*/ 1498354 h 2455878"/>
                <a:gd name="connsiteX361" fmla="*/ 1379262 w 1786319"/>
                <a:gd name="connsiteY361" fmla="*/ 1498951 h 2455878"/>
                <a:gd name="connsiteX362" fmla="*/ 1370170 w 1786319"/>
                <a:gd name="connsiteY362" fmla="*/ 1493476 h 2455878"/>
                <a:gd name="connsiteX363" fmla="*/ 1370983 w 1786319"/>
                <a:gd name="connsiteY363" fmla="*/ 1498655 h 2455878"/>
                <a:gd name="connsiteX364" fmla="*/ 1333554 w 1786319"/>
                <a:gd name="connsiteY364" fmla="*/ 1497426 h 2455878"/>
                <a:gd name="connsiteX365" fmla="*/ 1316390 w 1786319"/>
                <a:gd name="connsiteY365" fmla="*/ 1469457 h 2455878"/>
                <a:gd name="connsiteX366" fmla="*/ 1319229 w 1786319"/>
                <a:gd name="connsiteY366" fmla="*/ 1485830 h 2455878"/>
                <a:gd name="connsiteX367" fmla="*/ 1311629 w 1786319"/>
                <a:gd name="connsiteY367" fmla="*/ 1527761 h 2455878"/>
                <a:gd name="connsiteX368" fmla="*/ 1328494 w 1786319"/>
                <a:gd name="connsiteY368" fmla="*/ 1522416 h 2455878"/>
                <a:gd name="connsiteX369" fmla="*/ 1328990 w 1786319"/>
                <a:gd name="connsiteY369" fmla="*/ 1522641 h 2455878"/>
                <a:gd name="connsiteX370" fmla="*/ 1346404 w 1786319"/>
                <a:gd name="connsiteY370" fmla="*/ 1578675 h 2455878"/>
                <a:gd name="connsiteX371" fmla="*/ 1341098 w 1786319"/>
                <a:gd name="connsiteY371" fmla="*/ 1607951 h 2455878"/>
                <a:gd name="connsiteX372" fmla="*/ 1346610 w 1786319"/>
                <a:gd name="connsiteY372" fmla="*/ 1606205 h 2455878"/>
                <a:gd name="connsiteX373" fmla="*/ 1347107 w 1786319"/>
                <a:gd name="connsiteY373" fmla="*/ 1606430 h 2455878"/>
                <a:gd name="connsiteX374" fmla="*/ 1359222 w 1786319"/>
                <a:gd name="connsiteY374" fmla="*/ 1634105 h 2455878"/>
                <a:gd name="connsiteX375" fmla="*/ 1358635 w 1786319"/>
                <a:gd name="connsiteY375" fmla="*/ 1594039 h 2455878"/>
                <a:gd name="connsiteX376" fmla="*/ 1359016 w 1786319"/>
                <a:gd name="connsiteY376" fmla="*/ 1593650 h 2455878"/>
                <a:gd name="connsiteX377" fmla="*/ 1455475 w 1786319"/>
                <a:gd name="connsiteY377" fmla="*/ 1618469 h 2455878"/>
                <a:gd name="connsiteX378" fmla="*/ 1463593 w 1786319"/>
                <a:gd name="connsiteY378" fmla="*/ 1628935 h 2455878"/>
                <a:gd name="connsiteX379" fmla="*/ 1490623 w 1786319"/>
                <a:gd name="connsiteY379" fmla="*/ 1624023 h 2455878"/>
                <a:gd name="connsiteX380" fmla="*/ 1490970 w 1786319"/>
                <a:gd name="connsiteY380" fmla="*/ 1624294 h 2455878"/>
                <a:gd name="connsiteX381" fmla="*/ 1479581 w 1786319"/>
                <a:gd name="connsiteY381" fmla="*/ 1704072 h 2455878"/>
                <a:gd name="connsiteX382" fmla="*/ 1465849 w 1786319"/>
                <a:gd name="connsiteY382" fmla="*/ 1713971 h 2455878"/>
                <a:gd name="connsiteX383" fmla="*/ 1469063 w 1786319"/>
                <a:gd name="connsiteY383" fmla="*/ 1715845 h 2455878"/>
                <a:gd name="connsiteX384" fmla="*/ 1483312 w 1786319"/>
                <a:gd name="connsiteY384" fmla="*/ 1741045 h 2455878"/>
                <a:gd name="connsiteX385" fmla="*/ 1482546 w 1786319"/>
                <a:gd name="connsiteY385" fmla="*/ 1743614 h 2455878"/>
                <a:gd name="connsiteX386" fmla="*/ 1503017 w 1786319"/>
                <a:gd name="connsiteY386" fmla="*/ 1734517 h 2455878"/>
                <a:gd name="connsiteX387" fmla="*/ 1497918 w 1786319"/>
                <a:gd name="connsiteY387" fmla="*/ 1726206 h 2455878"/>
                <a:gd name="connsiteX388" fmla="*/ 1494607 w 1786319"/>
                <a:gd name="connsiteY388" fmla="*/ 1678844 h 2455878"/>
                <a:gd name="connsiteX389" fmla="*/ 1494915 w 1786319"/>
                <a:gd name="connsiteY389" fmla="*/ 1678529 h 2455878"/>
                <a:gd name="connsiteX390" fmla="*/ 1519123 w 1786319"/>
                <a:gd name="connsiteY390" fmla="*/ 1679670 h 2455878"/>
                <a:gd name="connsiteX391" fmla="*/ 1501581 w 1786319"/>
                <a:gd name="connsiteY391" fmla="*/ 1651086 h 2455878"/>
                <a:gd name="connsiteX392" fmla="*/ 1498271 w 1786319"/>
                <a:gd name="connsiteY392" fmla="*/ 1603725 h 2455878"/>
                <a:gd name="connsiteX393" fmla="*/ 1498580 w 1786319"/>
                <a:gd name="connsiteY393" fmla="*/ 1603410 h 2455878"/>
                <a:gd name="connsiteX394" fmla="*/ 1525780 w 1786319"/>
                <a:gd name="connsiteY394" fmla="*/ 1604691 h 2455878"/>
                <a:gd name="connsiteX395" fmla="*/ 1526350 w 1786319"/>
                <a:gd name="connsiteY395" fmla="*/ 1600745 h 2455878"/>
                <a:gd name="connsiteX396" fmla="*/ 1509126 w 1786319"/>
                <a:gd name="connsiteY396" fmla="*/ 1591515 h 2455878"/>
                <a:gd name="connsiteX397" fmla="*/ 1505436 w 1786319"/>
                <a:gd name="connsiteY397" fmla="*/ 1585502 h 2455878"/>
                <a:gd name="connsiteX398" fmla="*/ 1504042 w 1786319"/>
                <a:gd name="connsiteY398" fmla="*/ 1593186 h 2455878"/>
                <a:gd name="connsiteX399" fmla="*/ 1476183 w 1786319"/>
                <a:gd name="connsiteY399" fmla="*/ 1605094 h 2455878"/>
                <a:gd name="connsiteX400" fmla="*/ 1475276 w 1786319"/>
                <a:gd name="connsiteY400" fmla="*/ 1600951 h 2455878"/>
                <a:gd name="connsiteX401" fmla="*/ 1470027 w 1786319"/>
                <a:gd name="connsiteY401" fmla="*/ 1607746 h 2455878"/>
                <a:gd name="connsiteX402" fmla="*/ 1451990 w 1786319"/>
                <a:gd name="connsiteY402" fmla="*/ 1614247 h 2455878"/>
                <a:gd name="connsiteX403" fmla="*/ 1450807 w 1786319"/>
                <a:gd name="connsiteY403" fmla="*/ 1612728 h 2455878"/>
                <a:gd name="connsiteX404" fmla="*/ 1448887 w 1786319"/>
                <a:gd name="connsiteY404" fmla="*/ 1612839 h 2455878"/>
                <a:gd name="connsiteX405" fmla="*/ 1441889 w 1786319"/>
                <a:gd name="connsiteY405" fmla="*/ 1594989 h 2455878"/>
                <a:gd name="connsiteX406" fmla="*/ 1443541 w 1786319"/>
                <a:gd name="connsiteY406" fmla="*/ 1586563 h 2455878"/>
                <a:gd name="connsiteX407" fmla="*/ 1439827 w 1786319"/>
                <a:gd name="connsiteY407" fmla="*/ 1588612 h 2455878"/>
                <a:gd name="connsiteX408" fmla="*/ 1430424 w 1786319"/>
                <a:gd name="connsiteY408" fmla="*/ 1559810 h 2455878"/>
                <a:gd name="connsiteX409" fmla="*/ 1446627 w 1786319"/>
                <a:gd name="connsiteY409" fmla="*/ 1539440 h 2455878"/>
                <a:gd name="connsiteX410" fmla="*/ 1437332 w 1786319"/>
                <a:gd name="connsiteY410" fmla="*/ 1542790 h 2455878"/>
                <a:gd name="connsiteX411" fmla="*/ 1436149 w 1786319"/>
                <a:gd name="connsiteY411" fmla="*/ 1541273 h 2455878"/>
                <a:gd name="connsiteX412" fmla="*/ 1434228 w 1786319"/>
                <a:gd name="connsiteY412" fmla="*/ 1541383 h 2455878"/>
                <a:gd name="connsiteX413" fmla="*/ 1427231 w 1786319"/>
                <a:gd name="connsiteY413" fmla="*/ 1523533 h 2455878"/>
                <a:gd name="connsiteX414" fmla="*/ 1428883 w 1786319"/>
                <a:gd name="connsiteY414" fmla="*/ 1515107 h 2455878"/>
                <a:gd name="connsiteX415" fmla="*/ 1425169 w 1786319"/>
                <a:gd name="connsiteY415" fmla="*/ 1517156 h 2455878"/>
                <a:gd name="connsiteX416" fmla="*/ 1437828 w 1786319"/>
                <a:gd name="connsiteY416" fmla="*/ 1460619 h 2455878"/>
                <a:gd name="connsiteX417" fmla="*/ 1469288 w 1786319"/>
                <a:gd name="connsiteY417" fmla="*/ 1446638 h 2455878"/>
                <a:gd name="connsiteX418" fmla="*/ 1468805 w 1786319"/>
                <a:gd name="connsiteY418" fmla="*/ 1441372 h 2455878"/>
                <a:gd name="connsiteX419" fmla="*/ 1468897 w 1786319"/>
                <a:gd name="connsiteY419" fmla="*/ 1440907 h 2455878"/>
                <a:gd name="connsiteX420" fmla="*/ 1461331 w 1786319"/>
                <a:gd name="connsiteY420" fmla="*/ 1449749 h 2455878"/>
                <a:gd name="connsiteX421" fmla="*/ 1448698 w 1786319"/>
                <a:gd name="connsiteY421" fmla="*/ 1443861 h 2455878"/>
                <a:gd name="connsiteX422" fmla="*/ 1447792 w 1786319"/>
                <a:gd name="connsiteY422" fmla="*/ 1439718 h 2455878"/>
                <a:gd name="connsiteX423" fmla="*/ 1442543 w 1786319"/>
                <a:gd name="connsiteY423" fmla="*/ 1446513 h 2455878"/>
                <a:gd name="connsiteX424" fmla="*/ 1424506 w 1786319"/>
                <a:gd name="connsiteY424" fmla="*/ 1453013 h 2455878"/>
                <a:gd name="connsiteX425" fmla="*/ 1423323 w 1786319"/>
                <a:gd name="connsiteY425" fmla="*/ 1451495 h 2455878"/>
                <a:gd name="connsiteX426" fmla="*/ 1421402 w 1786319"/>
                <a:gd name="connsiteY426" fmla="*/ 1451606 h 2455878"/>
                <a:gd name="connsiteX427" fmla="*/ 1414405 w 1786319"/>
                <a:gd name="connsiteY427" fmla="*/ 1433756 h 2455878"/>
                <a:gd name="connsiteX428" fmla="*/ 1416056 w 1786319"/>
                <a:gd name="connsiteY428" fmla="*/ 1425330 h 2455878"/>
                <a:gd name="connsiteX429" fmla="*/ 1412343 w 1786319"/>
                <a:gd name="connsiteY429" fmla="*/ 1427379 h 2455878"/>
                <a:gd name="connsiteX430" fmla="*/ 1402940 w 1786319"/>
                <a:gd name="connsiteY430" fmla="*/ 1398576 h 2455878"/>
                <a:gd name="connsiteX431" fmla="*/ 1422491 w 1786319"/>
                <a:gd name="connsiteY431" fmla="*/ 1373997 h 2455878"/>
                <a:gd name="connsiteX432" fmla="*/ 1411681 w 1786319"/>
                <a:gd name="connsiteY432" fmla="*/ 1377893 h 2455878"/>
                <a:gd name="connsiteX433" fmla="*/ 1410499 w 1786319"/>
                <a:gd name="connsiteY433" fmla="*/ 1376376 h 2455878"/>
                <a:gd name="connsiteX434" fmla="*/ 1408578 w 1786319"/>
                <a:gd name="connsiteY434" fmla="*/ 1376486 h 2455878"/>
                <a:gd name="connsiteX435" fmla="*/ 1401580 w 1786319"/>
                <a:gd name="connsiteY435" fmla="*/ 1358637 h 2455878"/>
                <a:gd name="connsiteX436" fmla="*/ 1157417 w 1786319"/>
                <a:gd name="connsiteY436" fmla="*/ 1303748 h 2455878"/>
                <a:gd name="connsiteX437" fmla="*/ 1152827 w 1786319"/>
                <a:gd name="connsiteY437" fmla="*/ 1306280 h 2455878"/>
                <a:gd name="connsiteX438" fmla="*/ 1142659 w 1786319"/>
                <a:gd name="connsiteY438" fmla="*/ 1306524 h 2455878"/>
                <a:gd name="connsiteX439" fmla="*/ 1141602 w 1786319"/>
                <a:gd name="connsiteY439" fmla="*/ 1305165 h 2455878"/>
                <a:gd name="connsiteX440" fmla="*/ 1141381 w 1786319"/>
                <a:gd name="connsiteY440" fmla="*/ 1307774 h 2455878"/>
                <a:gd name="connsiteX441" fmla="*/ 1155546 w 1786319"/>
                <a:gd name="connsiteY441" fmla="*/ 1316031 h 2455878"/>
                <a:gd name="connsiteX442" fmla="*/ 1155375 w 1786319"/>
                <a:gd name="connsiteY442" fmla="*/ 1314161 h 2455878"/>
                <a:gd name="connsiteX443" fmla="*/ 1388574 w 1786319"/>
                <a:gd name="connsiteY443" fmla="*/ 1282418 h 2455878"/>
                <a:gd name="connsiteX444" fmla="*/ 1384860 w 1786319"/>
                <a:gd name="connsiteY444" fmla="*/ 1284468 h 2455878"/>
                <a:gd name="connsiteX445" fmla="*/ 1374534 w 1786319"/>
                <a:gd name="connsiteY445" fmla="*/ 1282528 h 2455878"/>
                <a:gd name="connsiteX446" fmla="*/ 1374571 w 1786319"/>
                <a:gd name="connsiteY446" fmla="*/ 1282592 h 2455878"/>
                <a:gd name="connsiteX447" fmla="*/ 1372498 w 1786319"/>
                <a:gd name="connsiteY447" fmla="*/ 1292255 h 2455878"/>
                <a:gd name="connsiteX448" fmla="*/ 1370474 w 1786319"/>
                <a:gd name="connsiteY448" fmla="*/ 1293504 h 2455878"/>
                <a:gd name="connsiteX449" fmla="*/ 1370353 w 1786319"/>
                <a:gd name="connsiteY449" fmla="*/ 1295880 h 2455878"/>
                <a:gd name="connsiteX450" fmla="*/ 1347484 w 1786319"/>
                <a:gd name="connsiteY450" fmla="*/ 1302088 h 2455878"/>
                <a:gd name="connsiteX451" fmla="*/ 1337352 w 1786319"/>
                <a:gd name="connsiteY451" fmla="*/ 1298929 h 2455878"/>
                <a:gd name="connsiteX452" fmla="*/ 1339372 w 1786319"/>
                <a:gd name="connsiteY452" fmla="*/ 1303767 h 2455878"/>
                <a:gd name="connsiteX453" fmla="*/ 1338797 w 1786319"/>
                <a:gd name="connsiteY453" fmla="*/ 1310559 h 2455878"/>
                <a:gd name="connsiteX454" fmla="*/ 1341024 w 1786319"/>
                <a:gd name="connsiteY454" fmla="*/ 1310418 h 2455878"/>
                <a:gd name="connsiteX455" fmla="*/ 1383025 w 1786319"/>
                <a:gd name="connsiteY455" fmla="*/ 1322853 h 2455878"/>
                <a:gd name="connsiteX456" fmla="*/ 1389463 w 1786319"/>
                <a:gd name="connsiteY456" fmla="*/ 1327967 h 2455878"/>
                <a:gd name="connsiteX457" fmla="*/ 1390115 w 1786319"/>
                <a:gd name="connsiteY457" fmla="*/ 1323457 h 2455878"/>
                <a:gd name="connsiteX458" fmla="*/ 1402232 w 1786319"/>
                <a:gd name="connsiteY458" fmla="*/ 1308225 h 2455878"/>
                <a:gd name="connsiteX459" fmla="*/ 1397023 w 1786319"/>
                <a:gd name="connsiteY459" fmla="*/ 1310101 h 2455878"/>
                <a:gd name="connsiteX460" fmla="*/ 1395841 w 1786319"/>
                <a:gd name="connsiteY460" fmla="*/ 1308584 h 2455878"/>
                <a:gd name="connsiteX461" fmla="*/ 1393920 w 1786319"/>
                <a:gd name="connsiteY461" fmla="*/ 1308695 h 2455878"/>
                <a:gd name="connsiteX462" fmla="*/ 1386922 w 1786319"/>
                <a:gd name="connsiteY462" fmla="*/ 1290845 h 2455878"/>
                <a:gd name="connsiteX463" fmla="*/ 1373379 w 1786319"/>
                <a:gd name="connsiteY463" fmla="*/ 1247289 h 2455878"/>
                <a:gd name="connsiteX464" fmla="*/ 1372958 w 1786319"/>
                <a:gd name="connsiteY464" fmla="*/ 1255671 h 2455878"/>
                <a:gd name="connsiteX465" fmla="*/ 1364490 w 1786319"/>
                <a:gd name="connsiteY465" fmla="*/ 1261303 h 2455878"/>
                <a:gd name="connsiteX466" fmla="*/ 1359277 w 1786319"/>
                <a:gd name="connsiteY466" fmla="*/ 1261863 h 2455878"/>
                <a:gd name="connsiteX467" fmla="*/ 1366925 w 1786319"/>
                <a:gd name="connsiteY467" fmla="*/ 1269222 h 2455878"/>
                <a:gd name="connsiteX468" fmla="*/ 1373652 w 1786319"/>
                <a:gd name="connsiteY468" fmla="*/ 1280984 h 2455878"/>
                <a:gd name="connsiteX469" fmla="*/ 1371606 w 1786319"/>
                <a:gd name="connsiteY469" fmla="*/ 1268638 h 2455878"/>
                <a:gd name="connsiteX470" fmla="*/ 1378740 w 1786319"/>
                <a:gd name="connsiteY470" fmla="*/ 1249652 h 2455878"/>
                <a:gd name="connsiteX471" fmla="*/ 1457150 w 1786319"/>
                <a:gd name="connsiteY471" fmla="*/ 1229543 h 2455878"/>
                <a:gd name="connsiteX472" fmla="*/ 1454071 w 1786319"/>
                <a:gd name="connsiteY472" fmla="*/ 1246527 h 2455878"/>
                <a:gd name="connsiteX473" fmla="*/ 1455396 w 1786319"/>
                <a:gd name="connsiteY473" fmla="*/ 1254169 h 2455878"/>
                <a:gd name="connsiteX474" fmla="*/ 1452479 w 1786319"/>
                <a:gd name="connsiteY474" fmla="*/ 1270266 h 2455878"/>
                <a:gd name="connsiteX475" fmla="*/ 1464480 w 1786319"/>
                <a:gd name="connsiteY475" fmla="*/ 1262944 h 2455878"/>
                <a:gd name="connsiteX476" fmla="*/ 1473282 w 1786319"/>
                <a:gd name="connsiteY476" fmla="*/ 1260155 h 2455878"/>
                <a:gd name="connsiteX477" fmla="*/ 1022980 w 1786319"/>
                <a:gd name="connsiteY477" fmla="*/ 1151592 h 2455878"/>
                <a:gd name="connsiteX478" fmla="*/ 1023382 w 1786319"/>
                <a:gd name="connsiteY478" fmla="*/ 1151775 h 2455878"/>
                <a:gd name="connsiteX479" fmla="*/ 1003292 w 1786319"/>
                <a:gd name="connsiteY479" fmla="*/ 1243891 h 2455878"/>
                <a:gd name="connsiteX480" fmla="*/ 1002385 w 1786319"/>
                <a:gd name="connsiteY480" fmla="*/ 1239747 h 2455878"/>
                <a:gd name="connsiteX481" fmla="*/ 997136 w 1786319"/>
                <a:gd name="connsiteY481" fmla="*/ 1246543 h 2455878"/>
                <a:gd name="connsiteX482" fmla="*/ 979099 w 1786319"/>
                <a:gd name="connsiteY482" fmla="*/ 1253043 h 2455878"/>
                <a:gd name="connsiteX483" fmla="*/ 977917 w 1786319"/>
                <a:gd name="connsiteY483" fmla="*/ 1251526 h 2455878"/>
                <a:gd name="connsiteX484" fmla="*/ 975996 w 1786319"/>
                <a:gd name="connsiteY484" fmla="*/ 1251637 h 2455878"/>
                <a:gd name="connsiteX485" fmla="*/ 968998 w 1786319"/>
                <a:gd name="connsiteY485" fmla="*/ 1233787 h 2455878"/>
                <a:gd name="connsiteX486" fmla="*/ 970651 w 1786319"/>
                <a:gd name="connsiteY486" fmla="*/ 1225360 h 2455878"/>
                <a:gd name="connsiteX487" fmla="*/ 966936 w 1786319"/>
                <a:gd name="connsiteY487" fmla="*/ 1227409 h 2455878"/>
                <a:gd name="connsiteX488" fmla="*/ 1022980 w 1786319"/>
                <a:gd name="connsiteY488" fmla="*/ 1151592 h 2455878"/>
                <a:gd name="connsiteX489" fmla="*/ 1245159 w 1786319"/>
                <a:gd name="connsiteY489" fmla="*/ 1077170 h 2455878"/>
                <a:gd name="connsiteX490" fmla="*/ 1298065 w 1786319"/>
                <a:gd name="connsiteY490" fmla="*/ 1125432 h 2455878"/>
                <a:gd name="connsiteX491" fmla="*/ 1292851 w 1786319"/>
                <a:gd name="connsiteY491" fmla="*/ 1125991 h 2455878"/>
                <a:gd name="connsiteX492" fmla="*/ 1300499 w 1786319"/>
                <a:gd name="connsiteY492" fmla="*/ 1133350 h 2455878"/>
                <a:gd name="connsiteX493" fmla="*/ 1306072 w 1786319"/>
                <a:gd name="connsiteY493" fmla="*/ 1156383 h 2455878"/>
                <a:gd name="connsiteX494" fmla="*/ 1304048 w 1786319"/>
                <a:gd name="connsiteY494" fmla="*/ 1157632 h 2455878"/>
                <a:gd name="connsiteX495" fmla="*/ 1303927 w 1786319"/>
                <a:gd name="connsiteY495" fmla="*/ 1160008 h 2455878"/>
                <a:gd name="connsiteX496" fmla="*/ 1281058 w 1786319"/>
                <a:gd name="connsiteY496" fmla="*/ 1166216 h 2455878"/>
                <a:gd name="connsiteX497" fmla="*/ 1270926 w 1786319"/>
                <a:gd name="connsiteY497" fmla="*/ 1163057 h 2455878"/>
                <a:gd name="connsiteX498" fmla="*/ 1272946 w 1786319"/>
                <a:gd name="connsiteY498" fmla="*/ 1167895 h 2455878"/>
                <a:gd name="connsiteX499" fmla="*/ 1187289 w 1786319"/>
                <a:gd name="connsiteY499" fmla="*/ 1088883 h 2455878"/>
                <a:gd name="connsiteX500" fmla="*/ 1187567 w 1786319"/>
                <a:gd name="connsiteY500" fmla="*/ 1088414 h 2455878"/>
                <a:gd name="connsiteX501" fmla="*/ 1245159 w 1786319"/>
                <a:gd name="connsiteY501" fmla="*/ 1077170 h 2455878"/>
                <a:gd name="connsiteX502" fmla="*/ 989605 w 1786319"/>
                <a:gd name="connsiteY502" fmla="*/ 1064539 h 2455878"/>
                <a:gd name="connsiteX503" fmla="*/ 990006 w 1786319"/>
                <a:gd name="connsiteY503" fmla="*/ 1064720 h 2455878"/>
                <a:gd name="connsiteX504" fmla="*/ 969916 w 1786319"/>
                <a:gd name="connsiteY504" fmla="*/ 1156837 h 2455878"/>
                <a:gd name="connsiteX505" fmla="*/ 969010 w 1786319"/>
                <a:gd name="connsiteY505" fmla="*/ 1152694 h 2455878"/>
                <a:gd name="connsiteX506" fmla="*/ 963761 w 1786319"/>
                <a:gd name="connsiteY506" fmla="*/ 1159489 h 2455878"/>
                <a:gd name="connsiteX507" fmla="*/ 945724 w 1786319"/>
                <a:gd name="connsiteY507" fmla="*/ 1165990 h 2455878"/>
                <a:gd name="connsiteX508" fmla="*/ 944542 w 1786319"/>
                <a:gd name="connsiteY508" fmla="*/ 1164471 h 2455878"/>
                <a:gd name="connsiteX509" fmla="*/ 942621 w 1786319"/>
                <a:gd name="connsiteY509" fmla="*/ 1164582 h 2455878"/>
                <a:gd name="connsiteX510" fmla="*/ 935623 w 1786319"/>
                <a:gd name="connsiteY510" fmla="*/ 1146732 h 2455878"/>
                <a:gd name="connsiteX511" fmla="*/ 937275 w 1786319"/>
                <a:gd name="connsiteY511" fmla="*/ 1138307 h 2455878"/>
                <a:gd name="connsiteX512" fmla="*/ 933561 w 1786319"/>
                <a:gd name="connsiteY512" fmla="*/ 1140355 h 2455878"/>
                <a:gd name="connsiteX513" fmla="*/ 989605 w 1786319"/>
                <a:gd name="connsiteY513" fmla="*/ 1064539 h 2455878"/>
                <a:gd name="connsiteX514" fmla="*/ 1126898 w 1786319"/>
                <a:gd name="connsiteY514" fmla="*/ 1007328 h 2455878"/>
                <a:gd name="connsiteX515" fmla="*/ 1127394 w 1786319"/>
                <a:gd name="connsiteY515" fmla="*/ 1007553 h 2455878"/>
                <a:gd name="connsiteX516" fmla="*/ 1102563 w 1786319"/>
                <a:gd name="connsiteY516" fmla="*/ 1121405 h 2455878"/>
                <a:gd name="connsiteX517" fmla="*/ 1101443 w 1786319"/>
                <a:gd name="connsiteY517" fmla="*/ 1116284 h 2455878"/>
                <a:gd name="connsiteX518" fmla="*/ 1094955 w 1786319"/>
                <a:gd name="connsiteY518" fmla="*/ 1124683 h 2455878"/>
                <a:gd name="connsiteX519" fmla="*/ 1072662 w 1786319"/>
                <a:gd name="connsiteY519" fmla="*/ 1132717 h 2455878"/>
                <a:gd name="connsiteX520" fmla="*/ 1071201 w 1786319"/>
                <a:gd name="connsiteY520" fmla="*/ 1130841 h 2455878"/>
                <a:gd name="connsiteX521" fmla="*/ 1068827 w 1786319"/>
                <a:gd name="connsiteY521" fmla="*/ 1130978 h 2455878"/>
                <a:gd name="connsiteX522" fmla="*/ 1061927 w 1786319"/>
                <a:gd name="connsiteY522" fmla="*/ 1124570 h 2455878"/>
                <a:gd name="connsiteX523" fmla="*/ 1057154 w 1786319"/>
                <a:gd name="connsiteY523" fmla="*/ 1127514 h 2455878"/>
                <a:gd name="connsiteX524" fmla="*/ 994820 w 1786319"/>
                <a:gd name="connsiteY524" fmla="*/ 1051515 h 2455878"/>
                <a:gd name="connsiteX525" fmla="*/ 995044 w 1786319"/>
                <a:gd name="connsiteY525" fmla="*/ 1051136 h 2455878"/>
                <a:gd name="connsiteX526" fmla="*/ 1041642 w 1786319"/>
                <a:gd name="connsiteY526" fmla="*/ 1042039 h 2455878"/>
                <a:gd name="connsiteX527" fmla="*/ 1058485 w 1786319"/>
                <a:gd name="connsiteY527" fmla="*/ 1046046 h 2455878"/>
                <a:gd name="connsiteX528" fmla="*/ 1073276 w 1786319"/>
                <a:gd name="connsiteY528" fmla="*/ 1031157 h 2455878"/>
                <a:gd name="connsiteX529" fmla="*/ 1126898 w 1786319"/>
                <a:gd name="connsiteY529" fmla="*/ 1007328 h 2455878"/>
                <a:gd name="connsiteX530" fmla="*/ 945958 w 1786319"/>
                <a:gd name="connsiteY530" fmla="*/ 985530 h 2455878"/>
                <a:gd name="connsiteX531" fmla="*/ 946360 w 1786319"/>
                <a:gd name="connsiteY531" fmla="*/ 985712 h 2455878"/>
                <a:gd name="connsiteX532" fmla="*/ 926270 w 1786319"/>
                <a:gd name="connsiteY532" fmla="*/ 1077829 h 2455878"/>
                <a:gd name="connsiteX533" fmla="*/ 925363 w 1786319"/>
                <a:gd name="connsiteY533" fmla="*/ 1073685 h 2455878"/>
                <a:gd name="connsiteX534" fmla="*/ 920114 w 1786319"/>
                <a:gd name="connsiteY534" fmla="*/ 1080480 h 2455878"/>
                <a:gd name="connsiteX535" fmla="*/ 902076 w 1786319"/>
                <a:gd name="connsiteY535" fmla="*/ 1086981 h 2455878"/>
                <a:gd name="connsiteX536" fmla="*/ 900894 w 1786319"/>
                <a:gd name="connsiteY536" fmla="*/ 1085463 h 2455878"/>
                <a:gd name="connsiteX537" fmla="*/ 898973 w 1786319"/>
                <a:gd name="connsiteY537" fmla="*/ 1085574 h 2455878"/>
                <a:gd name="connsiteX538" fmla="*/ 891976 w 1786319"/>
                <a:gd name="connsiteY538" fmla="*/ 1067724 h 2455878"/>
                <a:gd name="connsiteX539" fmla="*/ 893627 w 1786319"/>
                <a:gd name="connsiteY539" fmla="*/ 1059298 h 2455878"/>
                <a:gd name="connsiteX540" fmla="*/ 889913 w 1786319"/>
                <a:gd name="connsiteY540" fmla="*/ 1061347 h 2455878"/>
                <a:gd name="connsiteX541" fmla="*/ 945958 w 1786319"/>
                <a:gd name="connsiteY541" fmla="*/ 985530 h 2455878"/>
                <a:gd name="connsiteX542" fmla="*/ 1385799 w 1786319"/>
                <a:gd name="connsiteY542" fmla="*/ 984679 h 2455878"/>
                <a:gd name="connsiteX543" fmla="*/ 1385713 w 1786319"/>
                <a:gd name="connsiteY543" fmla="*/ 984727 h 2455878"/>
                <a:gd name="connsiteX544" fmla="*/ 1385917 w 1786319"/>
                <a:gd name="connsiteY544" fmla="*/ 985049 h 2455878"/>
                <a:gd name="connsiteX545" fmla="*/ 1211198 w 1786319"/>
                <a:gd name="connsiteY545" fmla="*/ 956159 h 2455878"/>
                <a:gd name="connsiteX546" fmla="*/ 1208419 w 1786319"/>
                <a:gd name="connsiteY546" fmla="*/ 957069 h 2455878"/>
                <a:gd name="connsiteX547" fmla="*/ 1208417 w 1786319"/>
                <a:gd name="connsiteY547" fmla="*/ 957079 h 2455878"/>
                <a:gd name="connsiteX548" fmla="*/ 1206241 w 1786319"/>
                <a:gd name="connsiteY548" fmla="*/ 958385 h 2455878"/>
                <a:gd name="connsiteX549" fmla="*/ 1213503 w 1786319"/>
                <a:gd name="connsiteY549" fmla="*/ 963262 h 2455878"/>
                <a:gd name="connsiteX550" fmla="*/ 1211437 w 1786319"/>
                <a:gd name="connsiteY550" fmla="*/ 960132 h 2455878"/>
                <a:gd name="connsiteX551" fmla="*/ 959260 w 1786319"/>
                <a:gd name="connsiteY551" fmla="*/ 907434 h 2455878"/>
                <a:gd name="connsiteX552" fmla="*/ 958101 w 1786319"/>
                <a:gd name="connsiteY552" fmla="*/ 908968 h 2455878"/>
                <a:gd name="connsiteX553" fmla="*/ 959564 w 1786319"/>
                <a:gd name="connsiteY553" fmla="*/ 908753 h 2455878"/>
                <a:gd name="connsiteX554" fmla="*/ 1141397 w 1786319"/>
                <a:gd name="connsiteY554" fmla="*/ 898993 h 2455878"/>
                <a:gd name="connsiteX555" fmla="*/ 1143190 w 1786319"/>
                <a:gd name="connsiteY555" fmla="*/ 903919 h 2455878"/>
                <a:gd name="connsiteX556" fmla="*/ 1140401 w 1786319"/>
                <a:gd name="connsiteY556" fmla="*/ 911785 h 2455878"/>
                <a:gd name="connsiteX557" fmla="*/ 1149096 w 1786319"/>
                <a:gd name="connsiteY557" fmla="*/ 911641 h 2455878"/>
                <a:gd name="connsiteX558" fmla="*/ 1159931 w 1786319"/>
                <a:gd name="connsiteY558" fmla="*/ 915406 h 2455878"/>
                <a:gd name="connsiteX559" fmla="*/ 1161147 w 1786319"/>
                <a:gd name="connsiteY559" fmla="*/ 903242 h 2455878"/>
                <a:gd name="connsiteX560" fmla="*/ 1151371 w 1786319"/>
                <a:gd name="connsiteY560" fmla="*/ 902619 h 2455878"/>
                <a:gd name="connsiteX561" fmla="*/ 1072034 w 1786319"/>
                <a:gd name="connsiteY561" fmla="*/ 866726 h 2455878"/>
                <a:gd name="connsiteX562" fmla="*/ 1067950 w 1786319"/>
                <a:gd name="connsiteY562" fmla="*/ 880501 h 2455878"/>
                <a:gd name="connsiteX563" fmla="*/ 1050726 w 1786319"/>
                <a:gd name="connsiteY563" fmla="*/ 880215 h 2455878"/>
                <a:gd name="connsiteX564" fmla="*/ 1047617 w 1786319"/>
                <a:gd name="connsiteY564" fmla="*/ 875993 h 2455878"/>
                <a:gd name="connsiteX565" fmla="*/ 1045113 w 1786319"/>
                <a:gd name="connsiteY565" fmla="*/ 886307 h 2455878"/>
                <a:gd name="connsiteX566" fmla="*/ 1028026 w 1786319"/>
                <a:gd name="connsiteY566" fmla="*/ 902726 h 2455878"/>
                <a:gd name="connsiteX567" fmla="*/ 1025927 w 1786319"/>
                <a:gd name="connsiteY567" fmla="*/ 901607 h 2455878"/>
                <a:gd name="connsiteX568" fmla="*/ 1025778 w 1786319"/>
                <a:gd name="connsiteY568" fmla="*/ 901685 h 2455878"/>
                <a:gd name="connsiteX569" fmla="*/ 1022659 w 1786319"/>
                <a:gd name="connsiteY569" fmla="*/ 912205 h 2455878"/>
                <a:gd name="connsiteX570" fmla="*/ 1005435 w 1786319"/>
                <a:gd name="connsiteY570" fmla="*/ 911918 h 2455878"/>
                <a:gd name="connsiteX571" fmla="*/ 1002326 w 1786319"/>
                <a:gd name="connsiteY571" fmla="*/ 907698 h 2455878"/>
                <a:gd name="connsiteX572" fmla="*/ 999823 w 1786319"/>
                <a:gd name="connsiteY572" fmla="*/ 918011 h 2455878"/>
                <a:gd name="connsiteX573" fmla="*/ 998061 w 1786319"/>
                <a:gd name="connsiteY573" fmla="*/ 921064 h 2455878"/>
                <a:gd name="connsiteX574" fmla="*/ 1011883 w 1786319"/>
                <a:gd name="connsiteY574" fmla="*/ 935400 h 2455878"/>
                <a:gd name="connsiteX575" fmla="*/ 1011897 w 1786319"/>
                <a:gd name="connsiteY575" fmla="*/ 939462 h 2455878"/>
                <a:gd name="connsiteX576" fmla="*/ 1023839 w 1786319"/>
                <a:gd name="connsiteY576" fmla="*/ 922715 h 2455878"/>
                <a:gd name="connsiteX577" fmla="*/ 1072896 w 1786319"/>
                <a:gd name="connsiteY577" fmla="*/ 890519 h 2455878"/>
                <a:gd name="connsiteX578" fmla="*/ 1073423 w 1786319"/>
                <a:gd name="connsiteY578" fmla="*/ 890661 h 2455878"/>
                <a:gd name="connsiteX579" fmla="*/ 1090719 w 1786319"/>
                <a:gd name="connsiteY579" fmla="*/ 917336 h 2455878"/>
                <a:gd name="connsiteX580" fmla="*/ 1091655 w 1786319"/>
                <a:gd name="connsiteY580" fmla="*/ 920030 h 2455878"/>
                <a:gd name="connsiteX581" fmla="*/ 1115455 w 1786319"/>
                <a:gd name="connsiteY581" fmla="*/ 913761 h 2455878"/>
                <a:gd name="connsiteX582" fmla="*/ 1098355 w 1786319"/>
                <a:gd name="connsiteY582" fmla="*/ 904095 h 2455878"/>
                <a:gd name="connsiteX583" fmla="*/ 1076566 w 1786319"/>
                <a:gd name="connsiteY583" fmla="*/ 877666 h 2455878"/>
                <a:gd name="connsiteX584" fmla="*/ 1074714 w 1786319"/>
                <a:gd name="connsiteY584" fmla="*/ 808572 h 2455878"/>
                <a:gd name="connsiteX585" fmla="*/ 1071037 w 1786319"/>
                <a:gd name="connsiteY585" fmla="*/ 811480 h 2455878"/>
                <a:gd name="connsiteX586" fmla="*/ 1066458 w 1786319"/>
                <a:gd name="connsiteY586" fmla="*/ 812121 h 2455878"/>
                <a:gd name="connsiteX587" fmla="*/ 1068843 w 1786319"/>
                <a:gd name="connsiteY587" fmla="*/ 818644 h 2455878"/>
                <a:gd name="connsiteX588" fmla="*/ 1074468 w 1786319"/>
                <a:gd name="connsiteY588" fmla="*/ 817163 h 2455878"/>
                <a:gd name="connsiteX589" fmla="*/ 1142164 w 1786319"/>
                <a:gd name="connsiteY589" fmla="*/ 783532 h 2455878"/>
                <a:gd name="connsiteX590" fmla="*/ 1142038 w 1786319"/>
                <a:gd name="connsiteY590" fmla="*/ 792338 h 2455878"/>
                <a:gd name="connsiteX591" fmla="*/ 1146539 w 1786319"/>
                <a:gd name="connsiteY591" fmla="*/ 788339 h 2455878"/>
                <a:gd name="connsiteX592" fmla="*/ 958856 w 1786319"/>
                <a:gd name="connsiteY592" fmla="*/ 782312 h 2455878"/>
                <a:gd name="connsiteX593" fmla="*/ 953147 w 1786319"/>
                <a:gd name="connsiteY593" fmla="*/ 790731 h 2455878"/>
                <a:gd name="connsiteX594" fmla="*/ 939762 w 1786319"/>
                <a:gd name="connsiteY594" fmla="*/ 787369 h 2455878"/>
                <a:gd name="connsiteX595" fmla="*/ 936653 w 1786319"/>
                <a:gd name="connsiteY595" fmla="*/ 783148 h 2455878"/>
                <a:gd name="connsiteX596" fmla="*/ 934149 w 1786319"/>
                <a:gd name="connsiteY596" fmla="*/ 793462 h 2455878"/>
                <a:gd name="connsiteX597" fmla="*/ 926454 w 1786319"/>
                <a:gd name="connsiteY597" fmla="*/ 806802 h 2455878"/>
                <a:gd name="connsiteX598" fmla="*/ 918462 w 1786319"/>
                <a:gd name="connsiteY598" fmla="*/ 809422 h 2455878"/>
                <a:gd name="connsiteX599" fmla="*/ 917734 w 1786319"/>
                <a:gd name="connsiteY599" fmla="*/ 809995 h 2455878"/>
                <a:gd name="connsiteX600" fmla="*/ 913144 w 1786319"/>
                <a:gd name="connsiteY600" fmla="*/ 809702 h 2455878"/>
                <a:gd name="connsiteX601" fmla="*/ 912851 w 1786319"/>
                <a:gd name="connsiteY601" fmla="*/ 809854 h 2455878"/>
                <a:gd name="connsiteX602" fmla="*/ 912238 w 1786319"/>
                <a:gd name="connsiteY602" fmla="*/ 809645 h 2455878"/>
                <a:gd name="connsiteX603" fmla="*/ 905297 w 1786319"/>
                <a:gd name="connsiteY603" fmla="*/ 809203 h 2455878"/>
                <a:gd name="connsiteX604" fmla="*/ 897227 w 1786319"/>
                <a:gd name="connsiteY604" fmla="*/ 806269 h 2455878"/>
                <a:gd name="connsiteX605" fmla="*/ 898678 w 1786319"/>
                <a:gd name="connsiteY605" fmla="*/ 810255 h 2455878"/>
                <a:gd name="connsiteX606" fmla="*/ 897602 w 1786319"/>
                <a:gd name="connsiteY606" fmla="*/ 818414 h 2455878"/>
                <a:gd name="connsiteX607" fmla="*/ 893061 w 1786319"/>
                <a:gd name="connsiteY607" fmla="*/ 820930 h 2455878"/>
                <a:gd name="connsiteX608" fmla="*/ 896489 w 1786319"/>
                <a:gd name="connsiteY608" fmla="*/ 826037 h 2455878"/>
                <a:gd name="connsiteX609" fmla="*/ 898352 w 1786319"/>
                <a:gd name="connsiteY609" fmla="*/ 833643 h 2455878"/>
                <a:gd name="connsiteX610" fmla="*/ 940100 w 1786319"/>
                <a:gd name="connsiteY610" fmla="*/ 827494 h 2455878"/>
                <a:gd name="connsiteX611" fmla="*/ 949634 w 1786319"/>
                <a:gd name="connsiteY611" fmla="*/ 830237 h 2455878"/>
                <a:gd name="connsiteX612" fmla="*/ 957423 w 1786319"/>
                <a:gd name="connsiteY612" fmla="*/ 818934 h 2455878"/>
                <a:gd name="connsiteX613" fmla="*/ 974997 w 1786319"/>
                <a:gd name="connsiteY613" fmla="*/ 803321 h 2455878"/>
                <a:gd name="connsiteX614" fmla="*/ 762098 w 1786319"/>
                <a:gd name="connsiteY614" fmla="*/ 726470 h 2455878"/>
                <a:gd name="connsiteX615" fmla="*/ 762134 w 1786319"/>
                <a:gd name="connsiteY615" fmla="*/ 726618 h 2455878"/>
                <a:gd name="connsiteX616" fmla="*/ 762192 w 1786319"/>
                <a:gd name="connsiteY616" fmla="*/ 726567 h 2455878"/>
                <a:gd name="connsiteX617" fmla="*/ 810797 w 1786319"/>
                <a:gd name="connsiteY617" fmla="*/ 704595 h 2455878"/>
                <a:gd name="connsiteX618" fmla="*/ 808684 w 1786319"/>
                <a:gd name="connsiteY618" fmla="*/ 705687 h 2455878"/>
                <a:gd name="connsiteX619" fmla="*/ 808337 w 1786319"/>
                <a:gd name="connsiteY619" fmla="*/ 705568 h 2455878"/>
                <a:gd name="connsiteX620" fmla="*/ 809204 w 1786319"/>
                <a:gd name="connsiteY620" fmla="*/ 708878 h 2455878"/>
                <a:gd name="connsiteX621" fmla="*/ 803340 w 1786319"/>
                <a:gd name="connsiteY621" fmla="*/ 727132 h 2455878"/>
                <a:gd name="connsiteX622" fmla="*/ 801416 w 1786319"/>
                <a:gd name="connsiteY622" fmla="*/ 727142 h 2455878"/>
                <a:gd name="connsiteX623" fmla="*/ 800331 w 1786319"/>
                <a:gd name="connsiteY623" fmla="*/ 728731 h 2455878"/>
                <a:gd name="connsiteX624" fmla="*/ 785412 w 1786319"/>
                <a:gd name="connsiteY624" fmla="*/ 724390 h 2455878"/>
                <a:gd name="connsiteX625" fmla="*/ 794393 w 1786319"/>
                <a:gd name="connsiteY625" fmla="*/ 732568 h 2455878"/>
                <a:gd name="connsiteX626" fmla="*/ 801205 w 1786319"/>
                <a:gd name="connsiteY626" fmla="*/ 744844 h 2455878"/>
                <a:gd name="connsiteX627" fmla="*/ 814651 w 1786319"/>
                <a:gd name="connsiteY627" fmla="*/ 744068 h 2455878"/>
                <a:gd name="connsiteX628" fmla="*/ 808700 w 1786319"/>
                <a:gd name="connsiteY628" fmla="*/ 723058 h 2455878"/>
                <a:gd name="connsiteX629" fmla="*/ 810990 w 1786319"/>
                <a:gd name="connsiteY629" fmla="*/ 704698 h 2455878"/>
                <a:gd name="connsiteX630" fmla="*/ 1234079 w 1786319"/>
                <a:gd name="connsiteY630" fmla="*/ 675871 h 2455878"/>
                <a:gd name="connsiteX631" fmla="*/ 1231375 w 1786319"/>
                <a:gd name="connsiteY631" fmla="*/ 684990 h 2455878"/>
                <a:gd name="connsiteX632" fmla="*/ 1238272 w 1786319"/>
                <a:gd name="connsiteY632" fmla="*/ 689973 h 2455878"/>
                <a:gd name="connsiteX633" fmla="*/ 1244681 w 1786319"/>
                <a:gd name="connsiteY633" fmla="*/ 707392 h 2455878"/>
                <a:gd name="connsiteX634" fmla="*/ 1242146 w 1786319"/>
                <a:gd name="connsiteY634" fmla="*/ 709250 h 2455878"/>
                <a:gd name="connsiteX635" fmla="*/ 1248526 w 1786319"/>
                <a:gd name="connsiteY635" fmla="*/ 719087 h 2455878"/>
                <a:gd name="connsiteX636" fmla="*/ 1249301 w 1786319"/>
                <a:gd name="connsiteY636" fmla="*/ 721321 h 2455878"/>
                <a:gd name="connsiteX637" fmla="*/ 1271755 w 1786319"/>
                <a:gd name="connsiteY637" fmla="*/ 718014 h 2455878"/>
                <a:gd name="connsiteX638" fmla="*/ 1254703 w 1786319"/>
                <a:gd name="connsiteY638" fmla="*/ 708374 h 2455878"/>
                <a:gd name="connsiteX639" fmla="*/ 1237074 w 1786319"/>
                <a:gd name="connsiteY639" fmla="*/ 686991 h 2455878"/>
                <a:gd name="connsiteX640" fmla="*/ 861285 w 1786319"/>
                <a:gd name="connsiteY640" fmla="*/ 637757 h 2455878"/>
                <a:gd name="connsiteX641" fmla="*/ 860429 w 1786319"/>
                <a:gd name="connsiteY641" fmla="*/ 637932 h 2455878"/>
                <a:gd name="connsiteX642" fmla="*/ 861652 w 1786319"/>
                <a:gd name="connsiteY642" fmla="*/ 639046 h 2455878"/>
                <a:gd name="connsiteX643" fmla="*/ 1093937 w 1786319"/>
                <a:gd name="connsiteY643" fmla="*/ 532838 h 2455878"/>
                <a:gd name="connsiteX644" fmla="*/ 1093973 w 1786319"/>
                <a:gd name="connsiteY644" fmla="*/ 532986 h 2455878"/>
                <a:gd name="connsiteX645" fmla="*/ 1094031 w 1786319"/>
                <a:gd name="connsiteY645" fmla="*/ 532935 h 2455878"/>
                <a:gd name="connsiteX646" fmla="*/ 600481 w 1786319"/>
                <a:gd name="connsiteY646" fmla="*/ 527691 h 2455878"/>
                <a:gd name="connsiteX647" fmla="*/ 602780 w 1786319"/>
                <a:gd name="connsiteY647" fmla="*/ 536723 h 2455878"/>
                <a:gd name="connsiteX648" fmla="*/ 598426 w 1786319"/>
                <a:gd name="connsiteY648" fmla="*/ 538978 h 2455878"/>
                <a:gd name="connsiteX649" fmla="*/ 626795 w 1786319"/>
                <a:gd name="connsiteY649" fmla="*/ 558045 h 2455878"/>
                <a:gd name="connsiteX650" fmla="*/ 626538 w 1786319"/>
                <a:gd name="connsiteY650" fmla="*/ 588343 h 2455878"/>
                <a:gd name="connsiteX651" fmla="*/ 622378 w 1786319"/>
                <a:gd name="connsiteY651" fmla="*/ 587513 h 2455878"/>
                <a:gd name="connsiteX652" fmla="*/ 625936 w 1786319"/>
                <a:gd name="connsiteY652" fmla="*/ 594016 h 2455878"/>
                <a:gd name="connsiteX653" fmla="*/ 628930 w 1786319"/>
                <a:gd name="connsiteY653" fmla="*/ 591427 h 2455878"/>
                <a:gd name="connsiteX654" fmla="*/ 651841 w 1786319"/>
                <a:gd name="connsiteY654" fmla="*/ 579733 h 2455878"/>
                <a:gd name="connsiteX655" fmla="*/ 652266 w 1786319"/>
                <a:gd name="connsiteY655" fmla="*/ 579847 h 2455878"/>
                <a:gd name="connsiteX656" fmla="*/ 673617 w 1786319"/>
                <a:gd name="connsiteY656" fmla="*/ 622253 h 2455878"/>
                <a:gd name="connsiteX657" fmla="*/ 673273 w 1786319"/>
                <a:gd name="connsiteY657" fmla="*/ 646409 h 2455878"/>
                <a:gd name="connsiteX658" fmla="*/ 690653 w 1786319"/>
                <a:gd name="connsiteY658" fmla="*/ 630966 h 2455878"/>
                <a:gd name="connsiteX659" fmla="*/ 691093 w 1786319"/>
                <a:gd name="connsiteY659" fmla="*/ 630969 h 2455878"/>
                <a:gd name="connsiteX660" fmla="*/ 722431 w 1786319"/>
                <a:gd name="connsiteY660" fmla="*/ 666636 h 2455878"/>
                <a:gd name="connsiteX661" fmla="*/ 727510 w 1786319"/>
                <a:gd name="connsiteY661" fmla="*/ 687372 h 2455878"/>
                <a:gd name="connsiteX662" fmla="*/ 729129 w 1786319"/>
                <a:gd name="connsiteY662" fmla="*/ 685933 h 2455878"/>
                <a:gd name="connsiteX663" fmla="*/ 729569 w 1786319"/>
                <a:gd name="connsiteY663" fmla="*/ 685936 h 2455878"/>
                <a:gd name="connsiteX664" fmla="*/ 744155 w 1786319"/>
                <a:gd name="connsiteY664" fmla="*/ 699216 h 2455878"/>
                <a:gd name="connsiteX665" fmla="*/ 738562 w 1786319"/>
                <a:gd name="connsiteY665" fmla="*/ 676567 h 2455878"/>
                <a:gd name="connsiteX666" fmla="*/ 749782 w 1786319"/>
                <a:gd name="connsiteY666" fmla="*/ 630435 h 2455878"/>
                <a:gd name="connsiteX667" fmla="*/ 750171 w 1786319"/>
                <a:gd name="connsiteY667" fmla="*/ 630228 h 2455878"/>
                <a:gd name="connsiteX668" fmla="*/ 763628 w 1786319"/>
                <a:gd name="connsiteY668" fmla="*/ 635224 h 2455878"/>
                <a:gd name="connsiteX669" fmla="*/ 763668 w 1786319"/>
                <a:gd name="connsiteY669" fmla="*/ 634899 h 2455878"/>
                <a:gd name="connsiteX670" fmla="*/ 765938 w 1786319"/>
                <a:gd name="connsiteY670" fmla="*/ 628916 h 2455878"/>
                <a:gd name="connsiteX671" fmla="*/ 765835 w 1786319"/>
                <a:gd name="connsiteY671" fmla="*/ 628939 h 2455878"/>
                <a:gd name="connsiteX672" fmla="*/ 758124 w 1786319"/>
                <a:gd name="connsiteY672" fmla="*/ 622308 h 2455878"/>
                <a:gd name="connsiteX673" fmla="*/ 756177 w 1786319"/>
                <a:gd name="connsiteY673" fmla="*/ 617440 h 2455878"/>
                <a:gd name="connsiteX674" fmla="*/ 751158 w 1786319"/>
                <a:gd name="connsiteY674" fmla="*/ 626791 h 2455878"/>
                <a:gd name="connsiteX675" fmla="*/ 730488 w 1786319"/>
                <a:gd name="connsiteY675" fmla="*/ 638380 h 2455878"/>
                <a:gd name="connsiteX676" fmla="*/ 728738 w 1786319"/>
                <a:gd name="connsiteY676" fmla="*/ 636770 h 2455878"/>
                <a:gd name="connsiteX677" fmla="*/ 726419 w 1786319"/>
                <a:gd name="connsiteY677" fmla="*/ 637295 h 2455878"/>
                <a:gd name="connsiteX678" fmla="*/ 718170 w 1786319"/>
                <a:gd name="connsiteY678" fmla="*/ 631852 h 2455878"/>
                <a:gd name="connsiteX679" fmla="*/ 714403 w 1786319"/>
                <a:gd name="connsiteY679" fmla="*/ 617492 h 2455878"/>
                <a:gd name="connsiteX680" fmla="*/ 704681 w 1786319"/>
                <a:gd name="connsiteY680" fmla="*/ 613122 h 2455878"/>
                <a:gd name="connsiteX681" fmla="*/ 702663 w 1786319"/>
                <a:gd name="connsiteY681" fmla="*/ 611088 h 2455878"/>
                <a:gd name="connsiteX682" fmla="*/ 700463 w 1786319"/>
                <a:gd name="connsiteY682" fmla="*/ 611510 h 2455878"/>
                <a:gd name="connsiteX683" fmla="*/ 693763 w 1786319"/>
                <a:gd name="connsiteY683" fmla="*/ 605335 h 2455878"/>
                <a:gd name="connsiteX684" fmla="*/ 693691 w 1786319"/>
                <a:gd name="connsiteY684" fmla="*/ 602049 h 2455878"/>
                <a:gd name="connsiteX685" fmla="*/ 685160 w 1786319"/>
                <a:gd name="connsiteY685" fmla="*/ 593451 h 2455878"/>
                <a:gd name="connsiteX686" fmla="*/ 670275 w 1786319"/>
                <a:gd name="connsiteY686" fmla="*/ 553327 h 2455878"/>
                <a:gd name="connsiteX687" fmla="*/ 668103 w 1786319"/>
                <a:gd name="connsiteY687" fmla="*/ 551977 h 2455878"/>
                <a:gd name="connsiteX688" fmla="*/ 660343 w 1786319"/>
                <a:gd name="connsiteY688" fmla="*/ 553146 h 2455878"/>
                <a:gd name="connsiteX689" fmla="*/ 627418 w 1786319"/>
                <a:gd name="connsiteY689" fmla="*/ 540033 h 2455878"/>
                <a:gd name="connsiteX690" fmla="*/ 618663 w 1786319"/>
                <a:gd name="connsiteY690" fmla="*/ 529872 h 2455878"/>
                <a:gd name="connsiteX691" fmla="*/ 602845 w 1786319"/>
                <a:gd name="connsiteY691" fmla="*/ 529207 h 2455878"/>
                <a:gd name="connsiteX692" fmla="*/ 781190 w 1786319"/>
                <a:gd name="connsiteY692" fmla="*/ 521427 h 2455878"/>
                <a:gd name="connsiteX693" fmla="*/ 787856 w 1786319"/>
                <a:gd name="connsiteY693" fmla="*/ 530097 h 2455878"/>
                <a:gd name="connsiteX694" fmla="*/ 795850 w 1786319"/>
                <a:gd name="connsiteY694" fmla="*/ 555536 h 2455878"/>
                <a:gd name="connsiteX695" fmla="*/ 797999 w 1786319"/>
                <a:gd name="connsiteY695" fmla="*/ 548922 h 2455878"/>
                <a:gd name="connsiteX696" fmla="*/ 786328 w 1786319"/>
                <a:gd name="connsiteY696" fmla="*/ 523767 h 2455878"/>
                <a:gd name="connsiteX697" fmla="*/ 977851 w 1786319"/>
                <a:gd name="connsiteY697" fmla="*/ 476445 h 2455878"/>
                <a:gd name="connsiteX698" fmla="*/ 973790 w 1786319"/>
                <a:gd name="connsiteY698" fmla="*/ 484011 h 2455878"/>
                <a:gd name="connsiteX699" fmla="*/ 967808 w 1786319"/>
                <a:gd name="connsiteY699" fmla="*/ 487365 h 2455878"/>
                <a:gd name="connsiteX700" fmla="*/ 970476 w 1786319"/>
                <a:gd name="connsiteY700" fmla="*/ 489549 h 2455878"/>
                <a:gd name="connsiteX701" fmla="*/ 971828 w 1786319"/>
                <a:gd name="connsiteY701" fmla="*/ 498279 h 2455878"/>
                <a:gd name="connsiteX702" fmla="*/ 970537 w 1786319"/>
                <a:gd name="connsiteY702" fmla="*/ 499970 h 2455878"/>
                <a:gd name="connsiteX703" fmla="*/ 971194 w 1786319"/>
                <a:gd name="connsiteY703" fmla="*/ 501991 h 2455878"/>
                <a:gd name="connsiteX704" fmla="*/ 954078 w 1786319"/>
                <a:gd name="connsiteY704" fmla="*/ 514476 h 2455878"/>
                <a:gd name="connsiteX705" fmla="*/ 952305 w 1786319"/>
                <a:gd name="connsiteY705" fmla="*/ 514588 h 2455878"/>
                <a:gd name="connsiteX706" fmla="*/ 968614 w 1786319"/>
                <a:gd name="connsiteY706" fmla="*/ 526756 h 2455878"/>
                <a:gd name="connsiteX707" fmla="*/ 985452 w 1786319"/>
                <a:gd name="connsiteY707" fmla="*/ 519580 h 2455878"/>
                <a:gd name="connsiteX708" fmla="*/ 981870 w 1786319"/>
                <a:gd name="connsiteY708" fmla="*/ 506932 h 2455878"/>
                <a:gd name="connsiteX709" fmla="*/ 988096 w 1786319"/>
                <a:gd name="connsiteY709" fmla="*/ 482793 h 2455878"/>
                <a:gd name="connsiteX710" fmla="*/ 979426 w 1786319"/>
                <a:gd name="connsiteY710" fmla="*/ 480383 h 2455878"/>
                <a:gd name="connsiteX711" fmla="*/ 893433 w 1786319"/>
                <a:gd name="connsiteY711" fmla="*/ 452973 h 2455878"/>
                <a:gd name="connsiteX712" fmla="*/ 891317 w 1786319"/>
                <a:gd name="connsiteY712" fmla="*/ 453741 h 2455878"/>
                <a:gd name="connsiteX713" fmla="*/ 881847 w 1786319"/>
                <a:gd name="connsiteY713" fmla="*/ 454338 h 2455878"/>
                <a:gd name="connsiteX714" fmla="*/ 885079 w 1786319"/>
                <a:gd name="connsiteY714" fmla="*/ 457733 h 2455878"/>
                <a:gd name="connsiteX715" fmla="*/ 885190 w 1786319"/>
                <a:gd name="connsiteY715" fmla="*/ 458118 h 2455878"/>
                <a:gd name="connsiteX716" fmla="*/ 441168 w 1786319"/>
                <a:gd name="connsiteY716" fmla="*/ 414695 h 2455878"/>
                <a:gd name="connsiteX717" fmla="*/ 447440 w 1786319"/>
                <a:gd name="connsiteY717" fmla="*/ 423046 h 2455878"/>
                <a:gd name="connsiteX718" fmla="*/ 446749 w 1786319"/>
                <a:gd name="connsiteY718" fmla="*/ 431013 h 2455878"/>
                <a:gd name="connsiteX719" fmla="*/ 445251 w 1786319"/>
                <a:gd name="connsiteY719" fmla="*/ 432220 h 2455878"/>
                <a:gd name="connsiteX720" fmla="*/ 445393 w 1786319"/>
                <a:gd name="connsiteY720" fmla="*/ 434138 h 2455878"/>
                <a:gd name="connsiteX721" fmla="*/ 440048 w 1786319"/>
                <a:gd name="connsiteY721" fmla="*/ 440085 h 2455878"/>
                <a:gd name="connsiteX722" fmla="*/ 434117 w 1786319"/>
                <a:gd name="connsiteY722" fmla="*/ 440726 h 2455878"/>
                <a:gd name="connsiteX723" fmla="*/ 455951 w 1786319"/>
                <a:gd name="connsiteY723" fmla="*/ 447954 h 2455878"/>
                <a:gd name="connsiteX724" fmla="*/ 447199 w 1786319"/>
                <a:gd name="connsiteY724" fmla="*/ 429091 h 2455878"/>
                <a:gd name="connsiteX725" fmla="*/ 447375 w 1786319"/>
                <a:gd name="connsiteY725" fmla="*/ 428686 h 2455878"/>
                <a:gd name="connsiteX726" fmla="*/ 471764 w 1786319"/>
                <a:gd name="connsiteY726" fmla="*/ 420670 h 2455878"/>
                <a:gd name="connsiteX727" fmla="*/ 893759 w 1786319"/>
                <a:gd name="connsiteY727" fmla="*/ 412486 h 2455878"/>
                <a:gd name="connsiteX728" fmla="*/ 892500 w 1786319"/>
                <a:gd name="connsiteY728" fmla="*/ 414253 h 2455878"/>
                <a:gd name="connsiteX729" fmla="*/ 888326 w 1786319"/>
                <a:gd name="connsiteY729" fmla="*/ 416385 h 2455878"/>
                <a:gd name="connsiteX730" fmla="*/ 897061 w 1786319"/>
                <a:gd name="connsiteY730" fmla="*/ 420089 h 2455878"/>
                <a:gd name="connsiteX731" fmla="*/ 909068 w 1786319"/>
                <a:gd name="connsiteY731" fmla="*/ 437544 h 2455878"/>
                <a:gd name="connsiteX732" fmla="*/ 907776 w 1786319"/>
                <a:gd name="connsiteY732" fmla="*/ 439234 h 2455878"/>
                <a:gd name="connsiteX733" fmla="*/ 908434 w 1786319"/>
                <a:gd name="connsiteY733" fmla="*/ 441256 h 2455878"/>
                <a:gd name="connsiteX734" fmla="*/ 904260 w 1786319"/>
                <a:gd name="connsiteY734" fmla="*/ 449044 h 2455878"/>
                <a:gd name="connsiteX735" fmla="*/ 897724 w 1786319"/>
                <a:gd name="connsiteY735" fmla="*/ 451416 h 2455878"/>
                <a:gd name="connsiteX736" fmla="*/ 926975 w 1786319"/>
                <a:gd name="connsiteY736" fmla="*/ 449151 h 2455878"/>
                <a:gd name="connsiteX737" fmla="*/ 926847 w 1786319"/>
                <a:gd name="connsiteY737" fmla="*/ 443233 h 2455878"/>
                <a:gd name="connsiteX738" fmla="*/ 938525 w 1786319"/>
                <a:gd name="connsiteY738" fmla="*/ 422201 h 2455878"/>
                <a:gd name="connsiteX739" fmla="*/ 935372 w 1786319"/>
                <a:gd name="connsiteY739" fmla="*/ 422078 h 2455878"/>
                <a:gd name="connsiteX740" fmla="*/ 928314 w 1786319"/>
                <a:gd name="connsiteY740" fmla="*/ 417187 h 2455878"/>
                <a:gd name="connsiteX741" fmla="*/ 928703 w 1786319"/>
                <a:gd name="connsiteY741" fmla="*/ 421411 h 2455878"/>
                <a:gd name="connsiteX742" fmla="*/ 908887 w 1786319"/>
                <a:gd name="connsiteY742" fmla="*/ 427209 h 2455878"/>
                <a:gd name="connsiteX743" fmla="*/ 351588 w 1786319"/>
                <a:gd name="connsiteY743" fmla="*/ 407585 h 2455878"/>
                <a:gd name="connsiteX744" fmla="*/ 352738 w 1786319"/>
                <a:gd name="connsiteY744" fmla="*/ 409080 h 2455878"/>
                <a:gd name="connsiteX745" fmla="*/ 359973 w 1786319"/>
                <a:gd name="connsiteY745" fmla="*/ 432102 h 2455878"/>
                <a:gd name="connsiteX746" fmla="*/ 361918 w 1786319"/>
                <a:gd name="connsiteY746" fmla="*/ 426117 h 2455878"/>
                <a:gd name="connsiteX747" fmla="*/ 353374 w 1786319"/>
                <a:gd name="connsiteY747" fmla="*/ 407703 h 2455878"/>
                <a:gd name="connsiteX748" fmla="*/ 177356 w 1786319"/>
                <a:gd name="connsiteY748" fmla="*/ 317152 h 2455878"/>
                <a:gd name="connsiteX749" fmla="*/ 179321 w 1786319"/>
                <a:gd name="connsiteY749" fmla="*/ 320582 h 2455878"/>
                <a:gd name="connsiteX750" fmla="*/ 180983 w 1786319"/>
                <a:gd name="connsiteY750" fmla="*/ 317803 h 2455878"/>
                <a:gd name="connsiteX751" fmla="*/ 505097 w 1786319"/>
                <a:gd name="connsiteY751" fmla="*/ 286218 h 2455878"/>
                <a:gd name="connsiteX752" fmla="*/ 498100 w 1786319"/>
                <a:gd name="connsiteY752" fmla="*/ 292252 h 2455878"/>
                <a:gd name="connsiteX753" fmla="*/ 492998 w 1786319"/>
                <a:gd name="connsiteY753" fmla="*/ 293455 h 2455878"/>
                <a:gd name="connsiteX754" fmla="*/ 501501 w 1786319"/>
                <a:gd name="connsiteY754" fmla="*/ 299806 h 2455878"/>
                <a:gd name="connsiteX755" fmla="*/ 510181 w 1786319"/>
                <a:gd name="connsiteY755" fmla="*/ 311359 h 2455878"/>
                <a:gd name="connsiteX756" fmla="*/ 516353 w 1786319"/>
                <a:gd name="connsiteY756" fmla="*/ 312034 h 2455878"/>
                <a:gd name="connsiteX757" fmla="*/ 520939 w 1786319"/>
                <a:gd name="connsiteY757" fmla="*/ 314396 h 2455878"/>
                <a:gd name="connsiteX758" fmla="*/ 539582 w 1786319"/>
                <a:gd name="connsiteY758" fmla="*/ 305871 h 2455878"/>
                <a:gd name="connsiteX759" fmla="*/ 556669 w 1786319"/>
                <a:gd name="connsiteY759" fmla="*/ 302623 h 2455878"/>
                <a:gd name="connsiteX760" fmla="*/ 541165 w 1786319"/>
                <a:gd name="connsiteY760" fmla="*/ 302127 h 2455878"/>
                <a:gd name="connsiteX761" fmla="*/ 195647 w 1786319"/>
                <a:gd name="connsiteY761" fmla="*/ 283829 h 2455878"/>
                <a:gd name="connsiteX762" fmla="*/ 195355 w 1786319"/>
                <a:gd name="connsiteY762" fmla="*/ 284214 h 2455878"/>
                <a:gd name="connsiteX763" fmla="*/ 191226 w 1786319"/>
                <a:gd name="connsiteY763" fmla="*/ 285188 h 2455878"/>
                <a:gd name="connsiteX764" fmla="*/ 198106 w 1786319"/>
                <a:gd name="connsiteY764" fmla="*/ 290326 h 2455878"/>
                <a:gd name="connsiteX765" fmla="*/ 205590 w 1786319"/>
                <a:gd name="connsiteY765" fmla="*/ 300289 h 2455878"/>
                <a:gd name="connsiteX766" fmla="*/ 205375 w 1786319"/>
                <a:gd name="connsiteY766" fmla="*/ 302776 h 2455878"/>
                <a:gd name="connsiteX767" fmla="*/ 220175 w 1786319"/>
                <a:gd name="connsiteY767" fmla="*/ 314608 h 2455878"/>
                <a:gd name="connsiteX768" fmla="*/ 233645 w 1786319"/>
                <a:gd name="connsiteY768" fmla="*/ 332127 h 2455878"/>
                <a:gd name="connsiteX769" fmla="*/ 233958 w 1786319"/>
                <a:gd name="connsiteY769" fmla="*/ 333124 h 2455878"/>
                <a:gd name="connsiteX770" fmla="*/ 246462 w 1786319"/>
                <a:gd name="connsiteY770" fmla="*/ 329014 h 2455878"/>
                <a:gd name="connsiteX771" fmla="*/ 225330 w 1786319"/>
                <a:gd name="connsiteY771" fmla="*/ 312757 h 2455878"/>
                <a:gd name="connsiteX772" fmla="*/ 216538 w 1786319"/>
                <a:gd name="connsiteY772" fmla="*/ 293809 h 2455878"/>
                <a:gd name="connsiteX773" fmla="*/ 214795 w 1786319"/>
                <a:gd name="connsiteY773" fmla="*/ 294506 h 2455878"/>
                <a:gd name="connsiteX774" fmla="*/ 212629 w 1786319"/>
                <a:gd name="connsiteY774" fmla="*/ 293525 h 2455878"/>
                <a:gd name="connsiteX775" fmla="*/ 210591 w 1786319"/>
                <a:gd name="connsiteY775" fmla="*/ 294751 h 2455878"/>
                <a:gd name="connsiteX776" fmla="*/ 201053 w 1786319"/>
                <a:gd name="connsiteY776" fmla="*/ 292166 h 2455878"/>
                <a:gd name="connsiteX777" fmla="*/ 878864 w 1786319"/>
                <a:gd name="connsiteY777" fmla="*/ 281894 h 2455878"/>
                <a:gd name="connsiteX778" fmla="*/ 878294 w 1786319"/>
                <a:gd name="connsiteY778" fmla="*/ 282530 h 2455878"/>
                <a:gd name="connsiteX779" fmla="*/ 886994 w 1786319"/>
                <a:gd name="connsiteY779" fmla="*/ 285224 h 2455878"/>
                <a:gd name="connsiteX780" fmla="*/ 885542 w 1786319"/>
                <a:gd name="connsiteY780" fmla="*/ 282686 h 2455878"/>
                <a:gd name="connsiteX781" fmla="*/ 879716 w 1786319"/>
                <a:gd name="connsiteY781" fmla="*/ 282441 h 2455878"/>
                <a:gd name="connsiteX782" fmla="*/ 382870 w 1786319"/>
                <a:gd name="connsiteY782" fmla="*/ 280769 h 2455878"/>
                <a:gd name="connsiteX783" fmla="*/ 387507 w 1786319"/>
                <a:gd name="connsiteY783" fmla="*/ 286800 h 2455878"/>
                <a:gd name="connsiteX784" fmla="*/ 389023 w 1786319"/>
                <a:gd name="connsiteY784" fmla="*/ 285854 h 2455878"/>
                <a:gd name="connsiteX785" fmla="*/ 387813 w 1786319"/>
                <a:gd name="connsiteY785" fmla="*/ 282239 h 2455878"/>
                <a:gd name="connsiteX786" fmla="*/ 384177 w 1786319"/>
                <a:gd name="connsiteY786" fmla="*/ 281774 h 2455878"/>
                <a:gd name="connsiteX787" fmla="*/ 691008 w 1786319"/>
                <a:gd name="connsiteY787" fmla="*/ 267670 h 2455878"/>
                <a:gd name="connsiteX788" fmla="*/ 689999 w 1786319"/>
                <a:gd name="connsiteY788" fmla="*/ 272097 h 2455878"/>
                <a:gd name="connsiteX789" fmla="*/ 676078 w 1786319"/>
                <a:gd name="connsiteY789" fmla="*/ 272761 h 2455878"/>
                <a:gd name="connsiteX790" fmla="*/ 673348 w 1786319"/>
                <a:gd name="connsiteY790" fmla="*/ 269514 h 2455878"/>
                <a:gd name="connsiteX791" fmla="*/ 671862 w 1786319"/>
                <a:gd name="connsiteY791" fmla="*/ 277971 h 2455878"/>
                <a:gd name="connsiteX792" fmla="*/ 667114 w 1786319"/>
                <a:gd name="connsiteY792" fmla="*/ 283160 h 2455878"/>
                <a:gd name="connsiteX793" fmla="*/ 681682 w 1786319"/>
                <a:gd name="connsiteY793" fmla="*/ 290399 h 2455878"/>
                <a:gd name="connsiteX794" fmla="*/ 684838 w 1786319"/>
                <a:gd name="connsiteY794" fmla="*/ 315721 h 2455878"/>
                <a:gd name="connsiteX795" fmla="*/ 679856 w 1786319"/>
                <a:gd name="connsiteY795" fmla="*/ 317355 h 2455878"/>
                <a:gd name="connsiteX796" fmla="*/ 688870 w 1786319"/>
                <a:gd name="connsiteY796" fmla="*/ 322958 h 2455878"/>
                <a:gd name="connsiteX797" fmla="*/ 699123 w 1786319"/>
                <a:gd name="connsiteY797" fmla="*/ 344322 h 2455878"/>
                <a:gd name="connsiteX798" fmla="*/ 698009 w 1786319"/>
                <a:gd name="connsiteY798" fmla="*/ 345389 h 2455878"/>
                <a:gd name="connsiteX799" fmla="*/ 725213 w 1786319"/>
                <a:gd name="connsiteY799" fmla="*/ 346028 h 2455878"/>
                <a:gd name="connsiteX800" fmla="*/ 746302 w 1786319"/>
                <a:gd name="connsiteY800" fmla="*/ 354705 h 2455878"/>
                <a:gd name="connsiteX801" fmla="*/ 783172 w 1786319"/>
                <a:gd name="connsiteY801" fmla="*/ 351850 h 2455878"/>
                <a:gd name="connsiteX802" fmla="*/ 803713 w 1786319"/>
                <a:gd name="connsiteY802" fmla="*/ 378288 h 2455878"/>
                <a:gd name="connsiteX803" fmla="*/ 803384 w 1786319"/>
                <a:gd name="connsiteY803" fmla="*/ 378457 h 2455878"/>
                <a:gd name="connsiteX804" fmla="*/ 813601 w 1786319"/>
                <a:gd name="connsiteY804" fmla="*/ 385557 h 2455878"/>
                <a:gd name="connsiteX805" fmla="*/ 815134 w 1786319"/>
                <a:gd name="connsiteY805" fmla="*/ 389741 h 2455878"/>
                <a:gd name="connsiteX806" fmla="*/ 818927 w 1786319"/>
                <a:gd name="connsiteY806" fmla="*/ 392848 h 2455878"/>
                <a:gd name="connsiteX807" fmla="*/ 819877 w 1786319"/>
                <a:gd name="connsiteY807" fmla="*/ 398975 h 2455878"/>
                <a:gd name="connsiteX808" fmla="*/ 832914 w 1786319"/>
                <a:gd name="connsiteY808" fmla="*/ 390839 h 2455878"/>
                <a:gd name="connsiteX809" fmla="*/ 871958 w 1786319"/>
                <a:gd name="connsiteY809" fmla="*/ 387816 h 2455878"/>
                <a:gd name="connsiteX810" fmla="*/ 884049 w 1786319"/>
                <a:gd name="connsiteY810" fmla="*/ 391638 h 2455878"/>
                <a:gd name="connsiteX811" fmla="*/ 881978 w 1786319"/>
                <a:gd name="connsiteY811" fmla="*/ 387148 h 2455878"/>
                <a:gd name="connsiteX812" fmla="*/ 879926 w 1786319"/>
                <a:gd name="connsiteY812" fmla="*/ 372081 h 2455878"/>
                <a:gd name="connsiteX813" fmla="*/ 874753 w 1786319"/>
                <a:gd name="connsiteY813" fmla="*/ 374899 h 2455878"/>
                <a:gd name="connsiteX814" fmla="*/ 867826 w 1786319"/>
                <a:gd name="connsiteY814" fmla="*/ 368957 h 2455878"/>
                <a:gd name="connsiteX815" fmla="*/ 860579 w 1786319"/>
                <a:gd name="connsiteY815" fmla="*/ 380258 h 2455878"/>
                <a:gd name="connsiteX816" fmla="*/ 858717 w 1786319"/>
                <a:gd name="connsiteY816" fmla="*/ 379774 h 2455878"/>
                <a:gd name="connsiteX817" fmla="*/ 857260 w 1786319"/>
                <a:gd name="connsiteY817" fmla="*/ 381032 h 2455878"/>
                <a:gd name="connsiteX818" fmla="*/ 840840 w 1786319"/>
                <a:gd name="connsiteY818" fmla="*/ 371133 h 2455878"/>
                <a:gd name="connsiteX819" fmla="*/ 837020 w 1786319"/>
                <a:gd name="connsiteY819" fmla="*/ 363443 h 2455878"/>
                <a:gd name="connsiteX820" fmla="*/ 835321 w 1786319"/>
                <a:gd name="connsiteY820" fmla="*/ 367330 h 2455878"/>
                <a:gd name="connsiteX821" fmla="*/ 810323 w 1786319"/>
                <a:gd name="connsiteY821" fmla="*/ 350208 h 2455878"/>
                <a:gd name="connsiteX822" fmla="*/ 810530 w 1786319"/>
                <a:gd name="connsiteY822" fmla="*/ 338248 h 2455878"/>
                <a:gd name="connsiteX823" fmla="*/ 809127 w 1786319"/>
                <a:gd name="connsiteY823" fmla="*/ 338305 h 2455878"/>
                <a:gd name="connsiteX824" fmla="*/ 808100 w 1786319"/>
                <a:gd name="connsiteY824" fmla="*/ 339933 h 2455878"/>
                <a:gd name="connsiteX825" fmla="*/ 789510 w 1786319"/>
                <a:gd name="connsiteY825" fmla="*/ 335238 h 2455878"/>
                <a:gd name="connsiteX826" fmla="*/ 783619 w 1786319"/>
                <a:gd name="connsiteY826" fmla="*/ 328991 h 2455878"/>
                <a:gd name="connsiteX827" fmla="*/ 783124 w 1786319"/>
                <a:gd name="connsiteY827" fmla="*/ 333204 h 2455878"/>
                <a:gd name="connsiteX828" fmla="*/ 754227 w 1786319"/>
                <a:gd name="connsiteY828" fmla="*/ 324092 h 2455878"/>
                <a:gd name="connsiteX829" fmla="*/ 750733 w 1786319"/>
                <a:gd name="connsiteY829" fmla="*/ 311844 h 2455878"/>
                <a:gd name="connsiteX830" fmla="*/ 734545 w 1786319"/>
                <a:gd name="connsiteY830" fmla="*/ 307755 h 2455878"/>
                <a:gd name="connsiteX831" fmla="*/ 728653 w 1786319"/>
                <a:gd name="connsiteY831" fmla="*/ 301509 h 2455878"/>
                <a:gd name="connsiteX832" fmla="*/ 728159 w 1786319"/>
                <a:gd name="connsiteY832" fmla="*/ 305722 h 2455878"/>
                <a:gd name="connsiteX833" fmla="*/ 699261 w 1786319"/>
                <a:gd name="connsiteY833" fmla="*/ 296610 h 2455878"/>
                <a:gd name="connsiteX834" fmla="*/ 587261 w 1786319"/>
                <a:gd name="connsiteY834" fmla="*/ 227566 h 2455878"/>
                <a:gd name="connsiteX835" fmla="*/ 584926 w 1786319"/>
                <a:gd name="connsiteY835" fmla="*/ 231107 h 2455878"/>
                <a:gd name="connsiteX836" fmla="*/ 582326 w 1786319"/>
                <a:gd name="connsiteY836" fmla="*/ 231286 h 2455878"/>
                <a:gd name="connsiteX837" fmla="*/ 580951 w 1786319"/>
                <a:gd name="connsiteY837" fmla="*/ 233218 h 2455878"/>
                <a:gd name="connsiteX838" fmla="*/ 576282 w 1786319"/>
                <a:gd name="connsiteY838" fmla="*/ 235602 h 2455878"/>
                <a:gd name="connsiteX839" fmla="*/ 586052 w 1786319"/>
                <a:gd name="connsiteY839" fmla="*/ 239744 h 2455878"/>
                <a:gd name="connsiteX840" fmla="*/ 599481 w 1786319"/>
                <a:gd name="connsiteY840" fmla="*/ 259269 h 2455878"/>
                <a:gd name="connsiteX841" fmla="*/ 598038 w 1786319"/>
                <a:gd name="connsiteY841" fmla="*/ 261159 h 2455878"/>
                <a:gd name="connsiteX842" fmla="*/ 598773 w 1786319"/>
                <a:gd name="connsiteY842" fmla="*/ 263420 h 2455878"/>
                <a:gd name="connsiteX843" fmla="*/ 579628 w 1786319"/>
                <a:gd name="connsiteY843" fmla="*/ 277385 h 2455878"/>
                <a:gd name="connsiteX844" fmla="*/ 569035 w 1786319"/>
                <a:gd name="connsiteY844" fmla="*/ 278053 h 2455878"/>
                <a:gd name="connsiteX845" fmla="*/ 572650 w 1786319"/>
                <a:gd name="connsiteY845" fmla="*/ 281850 h 2455878"/>
                <a:gd name="connsiteX846" fmla="*/ 569931 w 1786319"/>
                <a:gd name="connsiteY846" fmla="*/ 298860 h 2455878"/>
                <a:gd name="connsiteX847" fmla="*/ 560034 w 1786319"/>
                <a:gd name="connsiteY847" fmla="*/ 301983 h 2455878"/>
                <a:gd name="connsiteX848" fmla="*/ 566414 w 1786319"/>
                <a:gd name="connsiteY848" fmla="*/ 300770 h 2455878"/>
                <a:gd name="connsiteX849" fmla="*/ 570908 w 1786319"/>
                <a:gd name="connsiteY849" fmla="*/ 301509 h 2455878"/>
                <a:gd name="connsiteX850" fmla="*/ 596732 w 1786319"/>
                <a:gd name="connsiteY850" fmla="*/ 286922 h 2455878"/>
                <a:gd name="connsiteX851" fmla="*/ 623032 w 1786319"/>
                <a:gd name="connsiteY851" fmla="*/ 279552 h 2455878"/>
                <a:gd name="connsiteX852" fmla="*/ 642527 w 1786319"/>
                <a:gd name="connsiteY852" fmla="*/ 281072 h 2455878"/>
                <a:gd name="connsiteX853" fmla="*/ 641019 w 1786319"/>
                <a:gd name="connsiteY853" fmla="*/ 279766 h 2455878"/>
                <a:gd name="connsiteX854" fmla="*/ 638562 w 1786319"/>
                <a:gd name="connsiteY854" fmla="*/ 271539 h 2455878"/>
                <a:gd name="connsiteX855" fmla="*/ 636227 w 1786319"/>
                <a:gd name="connsiteY855" fmla="*/ 275080 h 2455878"/>
                <a:gd name="connsiteX856" fmla="*/ 614505 w 1786319"/>
                <a:gd name="connsiteY856" fmla="*/ 253956 h 2455878"/>
                <a:gd name="connsiteX857" fmla="*/ 617714 w 1786319"/>
                <a:gd name="connsiteY857" fmla="*/ 237109 h 2455878"/>
                <a:gd name="connsiteX858" fmla="*/ 607616 w 1786319"/>
                <a:gd name="connsiteY858" fmla="*/ 248143 h 2455878"/>
                <a:gd name="connsiteX859" fmla="*/ 605864 w 1786319"/>
                <a:gd name="connsiteY859" fmla="*/ 247349 h 2455878"/>
                <a:gd name="connsiteX860" fmla="*/ 604215 w 1786319"/>
                <a:gd name="connsiteY860" fmla="*/ 248341 h 2455878"/>
                <a:gd name="connsiteX861" fmla="*/ 589718 w 1786319"/>
                <a:gd name="connsiteY861" fmla="*/ 235793 h 2455878"/>
                <a:gd name="connsiteX862" fmla="*/ 150023 w 1786319"/>
                <a:gd name="connsiteY862" fmla="*/ 225190 h 2455878"/>
                <a:gd name="connsiteX863" fmla="*/ 144512 w 1786319"/>
                <a:gd name="connsiteY863" fmla="*/ 249384 h 2455878"/>
                <a:gd name="connsiteX864" fmla="*/ 136707 w 1786319"/>
                <a:gd name="connsiteY864" fmla="*/ 254085 h 2455878"/>
                <a:gd name="connsiteX865" fmla="*/ 132699 w 1786319"/>
                <a:gd name="connsiteY865" fmla="*/ 252431 h 2455878"/>
                <a:gd name="connsiteX866" fmla="*/ 134749 w 1786319"/>
                <a:gd name="connsiteY866" fmla="*/ 255160 h 2455878"/>
                <a:gd name="connsiteX867" fmla="*/ 148024 w 1786319"/>
                <a:gd name="connsiteY867" fmla="*/ 250796 h 2455878"/>
                <a:gd name="connsiteX868" fmla="*/ 161654 w 1786319"/>
                <a:gd name="connsiteY868" fmla="*/ 252285 h 2455878"/>
                <a:gd name="connsiteX869" fmla="*/ 159903 w 1786319"/>
                <a:gd name="connsiteY869" fmla="*/ 247342 h 2455878"/>
                <a:gd name="connsiteX870" fmla="*/ 160450 w 1786319"/>
                <a:gd name="connsiteY870" fmla="*/ 238223 h 2455878"/>
                <a:gd name="connsiteX871" fmla="*/ 442595 w 1786319"/>
                <a:gd name="connsiteY871" fmla="*/ 221680 h 2455878"/>
                <a:gd name="connsiteX872" fmla="*/ 439223 w 1786319"/>
                <a:gd name="connsiteY872" fmla="*/ 224316 h 2455878"/>
                <a:gd name="connsiteX873" fmla="*/ 434120 w 1786319"/>
                <a:gd name="connsiteY873" fmla="*/ 225520 h 2455878"/>
                <a:gd name="connsiteX874" fmla="*/ 442624 w 1786319"/>
                <a:gd name="connsiteY874" fmla="*/ 231870 h 2455878"/>
                <a:gd name="connsiteX875" fmla="*/ 451874 w 1786319"/>
                <a:gd name="connsiteY875" fmla="*/ 244185 h 2455878"/>
                <a:gd name="connsiteX876" fmla="*/ 451122 w 1786319"/>
                <a:gd name="connsiteY876" fmla="*/ 252845 h 2455878"/>
                <a:gd name="connsiteX877" fmla="*/ 475994 w 1786319"/>
                <a:gd name="connsiteY877" fmla="*/ 256937 h 2455878"/>
                <a:gd name="connsiteX878" fmla="*/ 464428 w 1786319"/>
                <a:gd name="connsiteY878" fmla="*/ 238630 h 2455878"/>
                <a:gd name="connsiteX879" fmla="*/ 464520 w 1786319"/>
                <a:gd name="connsiteY879" fmla="*/ 238093 h 2455878"/>
                <a:gd name="connsiteX880" fmla="*/ 469993 w 1786319"/>
                <a:gd name="connsiteY880" fmla="*/ 233764 h 2455878"/>
                <a:gd name="connsiteX881" fmla="*/ 508924 w 1786319"/>
                <a:gd name="connsiteY881" fmla="*/ 209482 h 2455878"/>
                <a:gd name="connsiteX882" fmla="*/ 498836 w 1786319"/>
                <a:gd name="connsiteY882" fmla="*/ 210118 h 2455878"/>
                <a:gd name="connsiteX883" fmla="*/ 501469 w 1786319"/>
                <a:gd name="connsiteY883" fmla="*/ 212885 h 2455878"/>
                <a:gd name="connsiteX884" fmla="*/ 523637 w 1786319"/>
                <a:gd name="connsiteY884" fmla="*/ 204294 h 2455878"/>
                <a:gd name="connsiteX885" fmla="*/ 516595 w 1786319"/>
                <a:gd name="connsiteY885" fmla="*/ 206850 h 2455878"/>
                <a:gd name="connsiteX886" fmla="*/ 525768 w 1786319"/>
                <a:gd name="connsiteY886" fmla="*/ 206139 h 2455878"/>
                <a:gd name="connsiteX887" fmla="*/ 675814 w 1786319"/>
                <a:gd name="connsiteY887" fmla="*/ 204049 h 2455878"/>
                <a:gd name="connsiteX888" fmla="*/ 684576 w 1786319"/>
                <a:gd name="connsiteY888" fmla="*/ 215448 h 2455878"/>
                <a:gd name="connsiteX889" fmla="*/ 691811 w 1786319"/>
                <a:gd name="connsiteY889" fmla="*/ 238470 h 2455878"/>
                <a:gd name="connsiteX890" fmla="*/ 693756 w 1786319"/>
                <a:gd name="connsiteY890" fmla="*/ 232485 h 2455878"/>
                <a:gd name="connsiteX891" fmla="*/ 681196 w 1786319"/>
                <a:gd name="connsiteY891" fmla="*/ 205415 h 2455878"/>
                <a:gd name="connsiteX892" fmla="*/ 676869 w 1786319"/>
                <a:gd name="connsiteY892" fmla="*/ 204861 h 2455878"/>
                <a:gd name="connsiteX893" fmla="*/ 145877 w 1786319"/>
                <a:gd name="connsiteY893" fmla="*/ 198211 h 2455878"/>
                <a:gd name="connsiteX894" fmla="*/ 147371 w 1786319"/>
                <a:gd name="connsiteY894" fmla="*/ 201092 h 2455878"/>
                <a:gd name="connsiteX895" fmla="*/ 150894 w 1786319"/>
                <a:gd name="connsiteY895" fmla="*/ 220883 h 2455878"/>
                <a:gd name="connsiteX896" fmla="*/ 165878 w 1786319"/>
                <a:gd name="connsiteY896" fmla="*/ 211532 h 2455878"/>
                <a:gd name="connsiteX897" fmla="*/ 168098 w 1786319"/>
                <a:gd name="connsiteY897" fmla="*/ 204312 h 2455878"/>
                <a:gd name="connsiteX898" fmla="*/ 169909 w 1786319"/>
                <a:gd name="connsiteY898" fmla="*/ 201286 h 2455878"/>
                <a:gd name="connsiteX899" fmla="*/ 554254 w 1786319"/>
                <a:gd name="connsiteY899" fmla="*/ 192561 h 2455878"/>
                <a:gd name="connsiteX900" fmla="*/ 552769 w 1786319"/>
                <a:gd name="connsiteY900" fmla="*/ 201018 h 2455878"/>
                <a:gd name="connsiteX901" fmla="*/ 549784 w 1786319"/>
                <a:gd name="connsiteY901" fmla="*/ 204279 h 2455878"/>
                <a:gd name="connsiteX902" fmla="*/ 557974 w 1786319"/>
                <a:gd name="connsiteY902" fmla="*/ 203646 h 2455878"/>
                <a:gd name="connsiteX903" fmla="*/ 564045 w 1786319"/>
                <a:gd name="connsiteY903" fmla="*/ 205564 h 2455878"/>
                <a:gd name="connsiteX904" fmla="*/ 565985 w 1786319"/>
                <a:gd name="connsiteY904" fmla="*/ 195379 h 2455878"/>
                <a:gd name="connsiteX905" fmla="*/ 556984 w 1786319"/>
                <a:gd name="connsiteY905" fmla="*/ 195807 h 2455878"/>
                <a:gd name="connsiteX906" fmla="*/ 303750 w 1786319"/>
                <a:gd name="connsiteY906" fmla="*/ 185769 h 2455878"/>
                <a:gd name="connsiteX907" fmla="*/ 304231 w 1786319"/>
                <a:gd name="connsiteY907" fmla="*/ 186608 h 2455878"/>
                <a:gd name="connsiteX908" fmla="*/ 306893 w 1786319"/>
                <a:gd name="connsiteY908" fmla="*/ 186332 h 2455878"/>
                <a:gd name="connsiteX909" fmla="*/ 176937 w 1786319"/>
                <a:gd name="connsiteY909" fmla="*/ 181240 h 2455878"/>
                <a:gd name="connsiteX910" fmla="*/ 179365 w 1786319"/>
                <a:gd name="connsiteY910" fmla="*/ 185479 h 2455878"/>
                <a:gd name="connsiteX911" fmla="*/ 181421 w 1786319"/>
                <a:gd name="connsiteY911" fmla="*/ 182044 h 2455878"/>
                <a:gd name="connsiteX912" fmla="*/ 336089 w 1786319"/>
                <a:gd name="connsiteY912" fmla="*/ 178277 h 2455878"/>
                <a:gd name="connsiteX913" fmla="*/ 336116 w 1786319"/>
                <a:gd name="connsiteY913" fmla="*/ 178636 h 2455878"/>
                <a:gd name="connsiteX914" fmla="*/ 329509 w 1786319"/>
                <a:gd name="connsiteY914" fmla="*/ 185986 h 2455878"/>
                <a:gd name="connsiteX915" fmla="*/ 317565 w 1786319"/>
                <a:gd name="connsiteY915" fmla="*/ 187277 h 2455878"/>
                <a:gd name="connsiteX916" fmla="*/ 339818 w 1786319"/>
                <a:gd name="connsiteY916" fmla="*/ 194550 h 2455878"/>
                <a:gd name="connsiteX917" fmla="*/ 353891 w 1786319"/>
                <a:gd name="connsiteY917" fmla="*/ 188115 h 2455878"/>
                <a:gd name="connsiteX918" fmla="*/ 357539 w 1786319"/>
                <a:gd name="connsiteY918" fmla="*/ 187737 h 2455878"/>
                <a:gd name="connsiteX919" fmla="*/ 723799 w 1786319"/>
                <a:gd name="connsiteY919" fmla="*/ 156092 h 2455878"/>
                <a:gd name="connsiteX920" fmla="*/ 721406 w 1786319"/>
                <a:gd name="connsiteY920" fmla="*/ 158373 h 2455878"/>
                <a:gd name="connsiteX921" fmla="*/ 717277 w 1786319"/>
                <a:gd name="connsiteY921" fmla="*/ 159347 h 2455878"/>
                <a:gd name="connsiteX922" fmla="*/ 724158 w 1786319"/>
                <a:gd name="connsiteY922" fmla="*/ 164484 h 2455878"/>
                <a:gd name="connsiteX923" fmla="*/ 731642 w 1786319"/>
                <a:gd name="connsiteY923" fmla="*/ 174448 h 2455878"/>
                <a:gd name="connsiteX924" fmla="*/ 731034 w 1786319"/>
                <a:gd name="connsiteY924" fmla="*/ 181455 h 2455878"/>
                <a:gd name="connsiteX925" fmla="*/ 754028 w 1786319"/>
                <a:gd name="connsiteY925" fmla="*/ 185238 h 2455878"/>
                <a:gd name="connsiteX926" fmla="*/ 741800 w 1786319"/>
                <a:gd name="connsiteY926" fmla="*/ 169954 h 2455878"/>
                <a:gd name="connsiteX927" fmla="*/ 741874 w 1786319"/>
                <a:gd name="connsiteY927" fmla="*/ 169519 h 2455878"/>
                <a:gd name="connsiteX928" fmla="*/ 746996 w 1786319"/>
                <a:gd name="connsiteY928" fmla="*/ 166323 h 2455878"/>
                <a:gd name="connsiteX929" fmla="*/ 780123 w 1786319"/>
                <a:gd name="connsiteY929" fmla="*/ 145651 h 2455878"/>
                <a:gd name="connsiteX930" fmla="*/ 778208 w 1786319"/>
                <a:gd name="connsiteY930" fmla="*/ 146346 h 2455878"/>
                <a:gd name="connsiteX931" fmla="*/ 769638 w 1786319"/>
                <a:gd name="connsiteY931" fmla="*/ 146885 h 2455878"/>
                <a:gd name="connsiteX932" fmla="*/ 772562 w 1786319"/>
                <a:gd name="connsiteY932" fmla="*/ 149958 h 2455878"/>
                <a:gd name="connsiteX933" fmla="*/ 772662 w 1786319"/>
                <a:gd name="connsiteY933" fmla="*/ 150306 h 2455878"/>
                <a:gd name="connsiteX934" fmla="*/ 498486 w 1786319"/>
                <a:gd name="connsiteY934" fmla="*/ 139097 h 2455878"/>
                <a:gd name="connsiteX935" fmla="*/ 503032 w 1786319"/>
                <a:gd name="connsiteY935" fmla="*/ 140533 h 2455878"/>
                <a:gd name="connsiteX936" fmla="*/ 503508 w 1786319"/>
                <a:gd name="connsiteY936" fmla="*/ 139739 h 2455878"/>
                <a:gd name="connsiteX937" fmla="*/ 611797 w 1786319"/>
                <a:gd name="connsiteY937" fmla="*/ 127185 h 2455878"/>
                <a:gd name="connsiteX938" fmla="*/ 612044 w 1786319"/>
                <a:gd name="connsiteY938" fmla="*/ 127616 h 2455878"/>
                <a:gd name="connsiteX939" fmla="*/ 617566 w 1786319"/>
                <a:gd name="connsiteY939" fmla="*/ 128219 h 2455878"/>
                <a:gd name="connsiteX940" fmla="*/ 693890 w 1786319"/>
                <a:gd name="connsiteY940" fmla="*/ 126099 h 2455878"/>
                <a:gd name="connsiteX941" fmla="*/ 693170 w 1786319"/>
                <a:gd name="connsiteY941" fmla="*/ 127041 h 2455878"/>
                <a:gd name="connsiteX942" fmla="*/ 694784 w 1786319"/>
                <a:gd name="connsiteY942" fmla="*/ 127217 h 2455878"/>
                <a:gd name="connsiteX943" fmla="*/ 509194 w 1786319"/>
                <a:gd name="connsiteY943" fmla="*/ 123521 h 2455878"/>
                <a:gd name="connsiteX944" fmla="*/ 511160 w 1786319"/>
                <a:gd name="connsiteY944" fmla="*/ 126950 h 2455878"/>
                <a:gd name="connsiteX945" fmla="*/ 512821 w 1786319"/>
                <a:gd name="connsiteY945" fmla="*/ 124171 h 2455878"/>
                <a:gd name="connsiteX946" fmla="*/ 637962 w 1786319"/>
                <a:gd name="connsiteY946" fmla="*/ 121123 h 2455878"/>
                <a:gd name="connsiteX947" fmla="*/ 637984 w 1786319"/>
                <a:gd name="connsiteY947" fmla="*/ 121413 h 2455878"/>
                <a:gd name="connsiteX948" fmla="*/ 632639 w 1786319"/>
                <a:gd name="connsiteY948" fmla="*/ 127360 h 2455878"/>
                <a:gd name="connsiteX949" fmla="*/ 621114 w 1786319"/>
                <a:gd name="connsiteY949" fmla="*/ 128606 h 2455878"/>
                <a:gd name="connsiteX950" fmla="*/ 632002 w 1786319"/>
                <a:gd name="connsiteY950" fmla="*/ 129796 h 2455878"/>
                <a:gd name="connsiteX951" fmla="*/ 642654 w 1786319"/>
                <a:gd name="connsiteY951" fmla="*/ 135282 h 2455878"/>
                <a:gd name="connsiteX952" fmla="*/ 658361 w 1786319"/>
                <a:gd name="connsiteY952" fmla="*/ 130120 h 2455878"/>
                <a:gd name="connsiteX953" fmla="*/ 529791 w 1786319"/>
                <a:gd name="connsiteY953" fmla="*/ 75231 h 2455878"/>
                <a:gd name="connsiteX954" fmla="*/ 533944 w 1786319"/>
                <a:gd name="connsiteY954" fmla="*/ 81690 h 2455878"/>
                <a:gd name="connsiteX955" fmla="*/ 527193 w 1786319"/>
                <a:gd name="connsiteY955" fmla="*/ 90582 h 2455878"/>
                <a:gd name="connsiteX956" fmla="*/ 523064 w 1786319"/>
                <a:gd name="connsiteY956" fmla="*/ 91556 h 2455878"/>
                <a:gd name="connsiteX957" fmla="*/ 529944 w 1786319"/>
                <a:gd name="connsiteY957" fmla="*/ 96693 h 2455878"/>
                <a:gd name="connsiteX958" fmla="*/ 537429 w 1786319"/>
                <a:gd name="connsiteY958" fmla="*/ 106656 h 2455878"/>
                <a:gd name="connsiteX959" fmla="*/ 537213 w 1786319"/>
                <a:gd name="connsiteY959" fmla="*/ 109144 h 2455878"/>
                <a:gd name="connsiteX960" fmla="*/ 552014 w 1786319"/>
                <a:gd name="connsiteY960" fmla="*/ 120975 h 2455878"/>
                <a:gd name="connsiteX961" fmla="*/ 565483 w 1786319"/>
                <a:gd name="connsiteY961" fmla="*/ 138494 h 2455878"/>
                <a:gd name="connsiteX962" fmla="*/ 565796 w 1786319"/>
                <a:gd name="connsiteY962" fmla="*/ 139491 h 2455878"/>
                <a:gd name="connsiteX963" fmla="*/ 578300 w 1786319"/>
                <a:gd name="connsiteY963" fmla="*/ 135382 h 2455878"/>
                <a:gd name="connsiteX964" fmla="*/ 557168 w 1786319"/>
                <a:gd name="connsiteY964" fmla="*/ 119125 h 2455878"/>
                <a:gd name="connsiteX965" fmla="*/ 538607 w 1786319"/>
                <a:gd name="connsiteY965" fmla="*/ 79119 h 2455878"/>
                <a:gd name="connsiteX966" fmla="*/ 555748 w 1786319"/>
                <a:gd name="connsiteY966" fmla="*/ 1000 h 2455878"/>
                <a:gd name="connsiteX967" fmla="*/ 574338 w 1786319"/>
                <a:gd name="connsiteY967" fmla="*/ 24927 h 2455878"/>
                <a:gd name="connsiteX968" fmla="*/ 570559 w 1786319"/>
                <a:gd name="connsiteY968" fmla="*/ 26856 h 2455878"/>
                <a:gd name="connsiteX969" fmla="*/ 578465 w 1786319"/>
                <a:gd name="connsiteY969" fmla="*/ 30208 h 2455878"/>
                <a:gd name="connsiteX970" fmla="*/ 589330 w 1786319"/>
                <a:gd name="connsiteY970" fmla="*/ 46005 h 2455878"/>
                <a:gd name="connsiteX971" fmla="*/ 588162 w 1786319"/>
                <a:gd name="connsiteY971" fmla="*/ 47534 h 2455878"/>
                <a:gd name="connsiteX972" fmla="*/ 588757 w 1786319"/>
                <a:gd name="connsiteY972" fmla="*/ 49363 h 2455878"/>
                <a:gd name="connsiteX973" fmla="*/ 573267 w 1786319"/>
                <a:gd name="connsiteY973" fmla="*/ 60662 h 2455878"/>
                <a:gd name="connsiteX974" fmla="*/ 564697 w 1786319"/>
                <a:gd name="connsiteY974" fmla="*/ 61203 h 2455878"/>
                <a:gd name="connsiteX975" fmla="*/ 567622 w 1786319"/>
                <a:gd name="connsiteY975" fmla="*/ 64275 h 2455878"/>
                <a:gd name="connsiteX976" fmla="*/ 567998 w 1786319"/>
                <a:gd name="connsiteY976" fmla="*/ 65583 h 2455878"/>
                <a:gd name="connsiteX977" fmla="*/ 582465 w 1786319"/>
                <a:gd name="connsiteY977" fmla="*/ 60829 h 2455878"/>
                <a:gd name="connsiteX978" fmla="*/ 610015 w 1786319"/>
                <a:gd name="connsiteY978" fmla="*/ 63838 h 2455878"/>
                <a:gd name="connsiteX979" fmla="*/ 623065 w 1786319"/>
                <a:gd name="connsiteY979" fmla="*/ 70559 h 2455878"/>
                <a:gd name="connsiteX980" fmla="*/ 645002 w 1786319"/>
                <a:gd name="connsiteY980" fmla="*/ 56869 h 2455878"/>
                <a:gd name="connsiteX981" fmla="*/ 698927 w 1786319"/>
                <a:gd name="connsiteY981" fmla="*/ 78059 h 2455878"/>
                <a:gd name="connsiteX982" fmla="*/ 695149 w 1786319"/>
                <a:gd name="connsiteY982" fmla="*/ 79988 h 2455878"/>
                <a:gd name="connsiteX983" fmla="*/ 703054 w 1786319"/>
                <a:gd name="connsiteY983" fmla="*/ 83340 h 2455878"/>
                <a:gd name="connsiteX984" fmla="*/ 712696 w 1786319"/>
                <a:gd name="connsiteY984" fmla="*/ 91236 h 2455878"/>
                <a:gd name="connsiteX985" fmla="*/ 713554 w 1786319"/>
                <a:gd name="connsiteY985" fmla="*/ 96782 h 2455878"/>
                <a:gd name="connsiteX986" fmla="*/ 725353 w 1786319"/>
                <a:gd name="connsiteY986" fmla="*/ 89419 h 2455878"/>
                <a:gd name="connsiteX987" fmla="*/ 779279 w 1786319"/>
                <a:gd name="connsiteY987" fmla="*/ 110609 h 2455878"/>
                <a:gd name="connsiteX988" fmla="*/ 775501 w 1786319"/>
                <a:gd name="connsiteY988" fmla="*/ 112538 h 2455878"/>
                <a:gd name="connsiteX989" fmla="*/ 783406 w 1786319"/>
                <a:gd name="connsiteY989" fmla="*/ 115890 h 2455878"/>
                <a:gd name="connsiteX990" fmla="*/ 794272 w 1786319"/>
                <a:gd name="connsiteY990" fmla="*/ 131688 h 2455878"/>
                <a:gd name="connsiteX991" fmla="*/ 793104 w 1786319"/>
                <a:gd name="connsiteY991" fmla="*/ 133216 h 2455878"/>
                <a:gd name="connsiteX992" fmla="*/ 793698 w 1786319"/>
                <a:gd name="connsiteY992" fmla="*/ 135047 h 2455878"/>
                <a:gd name="connsiteX993" fmla="*/ 789922 w 1786319"/>
                <a:gd name="connsiteY993" fmla="*/ 142095 h 2455878"/>
                <a:gd name="connsiteX994" fmla="*/ 784009 w 1786319"/>
                <a:gd name="connsiteY994" fmla="*/ 144240 h 2455878"/>
                <a:gd name="connsiteX995" fmla="*/ 817487 w 1786319"/>
                <a:gd name="connsiteY995" fmla="*/ 141648 h 2455878"/>
                <a:gd name="connsiteX996" fmla="*/ 836078 w 1786319"/>
                <a:gd name="connsiteY996" fmla="*/ 165574 h 2455878"/>
                <a:gd name="connsiteX997" fmla="*/ 832299 w 1786319"/>
                <a:gd name="connsiteY997" fmla="*/ 167503 h 2455878"/>
                <a:gd name="connsiteX998" fmla="*/ 840205 w 1786319"/>
                <a:gd name="connsiteY998" fmla="*/ 170855 h 2455878"/>
                <a:gd name="connsiteX999" fmla="*/ 851070 w 1786319"/>
                <a:gd name="connsiteY999" fmla="*/ 186653 h 2455878"/>
                <a:gd name="connsiteX1000" fmla="*/ 849902 w 1786319"/>
                <a:gd name="connsiteY1000" fmla="*/ 188182 h 2455878"/>
                <a:gd name="connsiteX1001" fmla="*/ 850497 w 1786319"/>
                <a:gd name="connsiteY1001" fmla="*/ 190011 h 2455878"/>
                <a:gd name="connsiteX1002" fmla="*/ 835007 w 1786319"/>
                <a:gd name="connsiteY1002" fmla="*/ 201310 h 2455878"/>
                <a:gd name="connsiteX1003" fmla="*/ 826437 w 1786319"/>
                <a:gd name="connsiteY1003" fmla="*/ 201851 h 2455878"/>
                <a:gd name="connsiteX1004" fmla="*/ 829361 w 1786319"/>
                <a:gd name="connsiteY1004" fmla="*/ 204923 h 2455878"/>
                <a:gd name="connsiteX1005" fmla="*/ 803887 w 1786319"/>
                <a:gd name="connsiteY1005" fmla="*/ 221329 h 2455878"/>
                <a:gd name="connsiteX1006" fmla="*/ 774704 w 1786319"/>
                <a:gd name="connsiteY1006" fmla="*/ 208457 h 2455878"/>
                <a:gd name="connsiteX1007" fmla="*/ 769044 w 1786319"/>
                <a:gd name="connsiteY1007" fmla="*/ 213339 h 2455878"/>
                <a:gd name="connsiteX1008" fmla="*/ 764915 w 1786319"/>
                <a:gd name="connsiteY1008" fmla="*/ 214312 h 2455878"/>
                <a:gd name="connsiteX1009" fmla="*/ 771795 w 1786319"/>
                <a:gd name="connsiteY1009" fmla="*/ 219450 h 2455878"/>
                <a:gd name="connsiteX1010" fmla="*/ 778587 w 1786319"/>
                <a:gd name="connsiteY1010" fmla="*/ 237380 h 2455878"/>
                <a:gd name="connsiteX1011" fmla="*/ 777089 w 1786319"/>
                <a:gd name="connsiteY1011" fmla="*/ 238587 h 2455878"/>
                <a:gd name="connsiteX1012" fmla="*/ 777231 w 1786319"/>
                <a:gd name="connsiteY1012" fmla="*/ 240506 h 2455878"/>
                <a:gd name="connsiteX1013" fmla="*/ 771886 w 1786319"/>
                <a:gd name="connsiteY1013" fmla="*/ 246453 h 2455878"/>
                <a:gd name="connsiteX1014" fmla="*/ 765955 w 1786319"/>
                <a:gd name="connsiteY1014" fmla="*/ 247094 h 2455878"/>
                <a:gd name="connsiteX1015" fmla="*/ 787789 w 1786319"/>
                <a:gd name="connsiteY1015" fmla="*/ 254322 h 2455878"/>
                <a:gd name="connsiteX1016" fmla="*/ 779037 w 1786319"/>
                <a:gd name="connsiteY1016" fmla="*/ 235458 h 2455878"/>
                <a:gd name="connsiteX1017" fmla="*/ 779213 w 1786319"/>
                <a:gd name="connsiteY1017" fmla="*/ 235054 h 2455878"/>
                <a:gd name="connsiteX1018" fmla="*/ 824316 w 1786319"/>
                <a:gd name="connsiteY1018" fmla="*/ 220230 h 2455878"/>
                <a:gd name="connsiteX1019" fmla="*/ 828305 w 1786319"/>
                <a:gd name="connsiteY1019" fmla="*/ 220886 h 2455878"/>
                <a:gd name="connsiteX1020" fmla="*/ 870125 w 1786319"/>
                <a:gd name="connsiteY1020" fmla="*/ 203064 h 2455878"/>
                <a:gd name="connsiteX1021" fmla="*/ 920131 w 1786319"/>
                <a:gd name="connsiteY1021" fmla="*/ 232327 h 2455878"/>
                <a:gd name="connsiteX1022" fmla="*/ 916100 w 1786319"/>
                <a:gd name="connsiteY1022" fmla="*/ 233649 h 2455878"/>
                <a:gd name="connsiteX1023" fmla="*/ 923394 w 1786319"/>
                <a:gd name="connsiteY1023" fmla="*/ 238182 h 2455878"/>
                <a:gd name="connsiteX1024" fmla="*/ 931689 w 1786319"/>
                <a:gd name="connsiteY1024" fmla="*/ 255467 h 2455878"/>
                <a:gd name="connsiteX1025" fmla="*/ 930488 w 1786319"/>
                <a:gd name="connsiteY1025" fmla="*/ 256617 h 2455878"/>
                <a:gd name="connsiteX1026" fmla="*/ 960426 w 1786319"/>
                <a:gd name="connsiteY1026" fmla="*/ 258950 h 2455878"/>
                <a:gd name="connsiteX1027" fmla="*/ 980849 w 1786319"/>
                <a:gd name="connsiteY1027" fmla="*/ 279575 h 2455878"/>
                <a:gd name="connsiteX1028" fmla="*/ 978286 w 1786319"/>
                <a:gd name="connsiteY1028" fmla="*/ 282198 h 2455878"/>
                <a:gd name="connsiteX1029" fmla="*/ 1002874 w 1786319"/>
                <a:gd name="connsiteY1029" fmla="*/ 279391 h 2455878"/>
                <a:gd name="connsiteX1030" fmla="*/ 1022323 w 1786319"/>
                <a:gd name="connsiteY1030" fmla="*/ 302625 h 2455878"/>
                <a:gd name="connsiteX1031" fmla="*/ 1018617 w 1786319"/>
                <a:gd name="connsiteY1031" fmla="*/ 304690 h 2455878"/>
                <a:gd name="connsiteX1032" fmla="*/ 1026639 w 1786319"/>
                <a:gd name="connsiteY1032" fmla="*/ 307752 h 2455878"/>
                <a:gd name="connsiteX1033" fmla="*/ 1038073 w 1786319"/>
                <a:gd name="connsiteY1033" fmla="*/ 323144 h 2455878"/>
                <a:gd name="connsiteX1034" fmla="*/ 1036961 w 1786319"/>
                <a:gd name="connsiteY1034" fmla="*/ 324714 h 2455878"/>
                <a:gd name="connsiteX1035" fmla="*/ 1037622 w 1786319"/>
                <a:gd name="connsiteY1035" fmla="*/ 326521 h 2455878"/>
                <a:gd name="connsiteX1036" fmla="*/ 1022553 w 1786319"/>
                <a:gd name="connsiteY1036" fmla="*/ 338376 h 2455878"/>
                <a:gd name="connsiteX1037" fmla="*/ 1014008 w 1786319"/>
                <a:gd name="connsiteY1037" fmla="*/ 339228 h 2455878"/>
                <a:gd name="connsiteX1038" fmla="*/ 1017043 w 1786319"/>
                <a:gd name="connsiteY1038" fmla="*/ 342192 h 2455878"/>
                <a:gd name="connsiteX1039" fmla="*/ 1019608 w 1786319"/>
                <a:gd name="connsiteY1039" fmla="*/ 350011 h 2455878"/>
                <a:gd name="connsiteX1040" fmla="*/ 1019343 w 1786319"/>
                <a:gd name="connsiteY1040" fmla="*/ 350385 h 2455878"/>
                <a:gd name="connsiteX1041" fmla="*/ 1046829 w 1786319"/>
                <a:gd name="connsiteY1041" fmla="*/ 343706 h 2455878"/>
                <a:gd name="connsiteX1042" fmla="*/ 1091367 w 1786319"/>
                <a:gd name="connsiteY1042" fmla="*/ 380764 h 2455878"/>
                <a:gd name="connsiteX1043" fmla="*/ 1087174 w 1786319"/>
                <a:gd name="connsiteY1043" fmla="*/ 381408 h 2455878"/>
                <a:gd name="connsiteX1044" fmla="*/ 1093626 w 1786319"/>
                <a:gd name="connsiteY1044" fmla="*/ 387075 h 2455878"/>
                <a:gd name="connsiteX1045" fmla="*/ 1098979 w 1786319"/>
                <a:gd name="connsiteY1045" fmla="*/ 405485 h 2455878"/>
                <a:gd name="connsiteX1046" fmla="*/ 1097390 w 1786319"/>
                <a:gd name="connsiteY1046" fmla="*/ 406570 h 2455878"/>
                <a:gd name="connsiteX1047" fmla="*/ 1097379 w 1786319"/>
                <a:gd name="connsiteY1047" fmla="*/ 408494 h 2455878"/>
                <a:gd name="connsiteX1048" fmla="*/ 1079124 w 1786319"/>
                <a:gd name="connsiteY1048" fmla="*/ 414354 h 2455878"/>
                <a:gd name="connsiteX1049" fmla="*/ 1070819 w 1786319"/>
                <a:gd name="connsiteY1049" fmla="*/ 412176 h 2455878"/>
                <a:gd name="connsiteX1050" fmla="*/ 1072630 w 1786319"/>
                <a:gd name="connsiteY1050" fmla="*/ 416011 h 2455878"/>
                <a:gd name="connsiteX1051" fmla="*/ 1016999 w 1786319"/>
                <a:gd name="connsiteY1051" fmla="*/ 399819 h 2455878"/>
                <a:gd name="connsiteX1052" fmla="*/ 1001525 w 1786319"/>
                <a:gd name="connsiteY1052" fmla="*/ 358106 h 2455878"/>
                <a:gd name="connsiteX1053" fmla="*/ 992182 w 1786319"/>
                <a:gd name="connsiteY1053" fmla="*/ 359513 h 2455878"/>
                <a:gd name="connsiteX1054" fmla="*/ 959257 w 1786319"/>
                <a:gd name="connsiteY1054" fmla="*/ 346401 h 2455878"/>
                <a:gd name="connsiteX1055" fmla="*/ 950502 w 1786319"/>
                <a:gd name="connsiteY1055" fmla="*/ 336239 h 2455878"/>
                <a:gd name="connsiteX1056" fmla="*/ 934684 w 1786319"/>
                <a:gd name="connsiteY1056" fmla="*/ 335575 h 2455878"/>
                <a:gd name="connsiteX1057" fmla="*/ 932320 w 1786319"/>
                <a:gd name="connsiteY1057" fmla="*/ 334058 h 2455878"/>
                <a:gd name="connsiteX1058" fmla="*/ 934618 w 1786319"/>
                <a:gd name="connsiteY1058" fmla="*/ 343091 h 2455878"/>
                <a:gd name="connsiteX1059" fmla="*/ 930265 w 1786319"/>
                <a:gd name="connsiteY1059" fmla="*/ 345346 h 2455878"/>
                <a:gd name="connsiteX1060" fmla="*/ 958634 w 1786319"/>
                <a:gd name="connsiteY1060" fmla="*/ 364412 h 2455878"/>
                <a:gd name="connsiteX1061" fmla="*/ 958376 w 1786319"/>
                <a:gd name="connsiteY1061" fmla="*/ 394711 h 2455878"/>
                <a:gd name="connsiteX1062" fmla="*/ 954216 w 1786319"/>
                <a:gd name="connsiteY1062" fmla="*/ 393881 h 2455878"/>
                <a:gd name="connsiteX1063" fmla="*/ 957775 w 1786319"/>
                <a:gd name="connsiteY1063" fmla="*/ 400383 h 2455878"/>
                <a:gd name="connsiteX1064" fmla="*/ 960768 w 1786319"/>
                <a:gd name="connsiteY1064" fmla="*/ 397795 h 2455878"/>
                <a:gd name="connsiteX1065" fmla="*/ 983680 w 1786319"/>
                <a:gd name="connsiteY1065" fmla="*/ 386100 h 2455878"/>
                <a:gd name="connsiteX1066" fmla="*/ 984105 w 1786319"/>
                <a:gd name="connsiteY1066" fmla="*/ 386214 h 2455878"/>
                <a:gd name="connsiteX1067" fmla="*/ 1005455 w 1786319"/>
                <a:gd name="connsiteY1067" fmla="*/ 428620 h 2455878"/>
                <a:gd name="connsiteX1068" fmla="*/ 1005112 w 1786319"/>
                <a:gd name="connsiteY1068" fmla="*/ 452776 h 2455878"/>
                <a:gd name="connsiteX1069" fmla="*/ 1022492 w 1786319"/>
                <a:gd name="connsiteY1069" fmla="*/ 437334 h 2455878"/>
                <a:gd name="connsiteX1070" fmla="*/ 1022932 w 1786319"/>
                <a:gd name="connsiteY1070" fmla="*/ 437337 h 2455878"/>
                <a:gd name="connsiteX1071" fmla="*/ 1054269 w 1786319"/>
                <a:gd name="connsiteY1071" fmla="*/ 473003 h 2455878"/>
                <a:gd name="connsiteX1072" fmla="*/ 1059349 w 1786319"/>
                <a:gd name="connsiteY1072" fmla="*/ 493739 h 2455878"/>
                <a:gd name="connsiteX1073" fmla="*/ 1060967 w 1786319"/>
                <a:gd name="connsiteY1073" fmla="*/ 492301 h 2455878"/>
                <a:gd name="connsiteX1074" fmla="*/ 1061408 w 1786319"/>
                <a:gd name="connsiteY1074" fmla="*/ 492304 h 2455878"/>
                <a:gd name="connsiteX1075" fmla="*/ 1075993 w 1786319"/>
                <a:gd name="connsiteY1075" fmla="*/ 505584 h 2455878"/>
                <a:gd name="connsiteX1076" fmla="*/ 1070401 w 1786319"/>
                <a:gd name="connsiteY1076" fmla="*/ 482935 h 2455878"/>
                <a:gd name="connsiteX1077" fmla="*/ 1081620 w 1786319"/>
                <a:gd name="connsiteY1077" fmla="*/ 436803 h 2455878"/>
                <a:gd name="connsiteX1078" fmla="*/ 1082010 w 1786319"/>
                <a:gd name="connsiteY1078" fmla="*/ 436595 h 2455878"/>
                <a:gd name="connsiteX1079" fmla="*/ 1142700 w 1786319"/>
                <a:gd name="connsiteY1079" fmla="*/ 508751 h 2455878"/>
                <a:gd name="connsiteX1080" fmla="*/ 1138865 w 1786319"/>
                <a:gd name="connsiteY1080" fmla="*/ 506940 h 2455878"/>
                <a:gd name="connsiteX1081" fmla="*/ 1141043 w 1786319"/>
                <a:gd name="connsiteY1081" fmla="*/ 515246 h 2455878"/>
                <a:gd name="connsiteX1082" fmla="*/ 1135179 w 1786319"/>
                <a:gd name="connsiteY1082" fmla="*/ 533500 h 2455878"/>
                <a:gd name="connsiteX1083" fmla="*/ 1133254 w 1786319"/>
                <a:gd name="connsiteY1083" fmla="*/ 533510 h 2455878"/>
                <a:gd name="connsiteX1084" fmla="*/ 1132170 w 1786319"/>
                <a:gd name="connsiteY1084" fmla="*/ 535099 h 2455878"/>
                <a:gd name="connsiteX1085" fmla="*/ 1117250 w 1786319"/>
                <a:gd name="connsiteY1085" fmla="*/ 530758 h 2455878"/>
                <a:gd name="connsiteX1086" fmla="*/ 1126232 w 1786319"/>
                <a:gd name="connsiteY1086" fmla="*/ 538935 h 2455878"/>
                <a:gd name="connsiteX1087" fmla="*/ 1133044 w 1786319"/>
                <a:gd name="connsiteY1087" fmla="*/ 551212 h 2455878"/>
                <a:gd name="connsiteX1088" fmla="*/ 1164352 w 1786319"/>
                <a:gd name="connsiteY1088" fmla="*/ 549405 h 2455878"/>
                <a:gd name="connsiteX1089" fmla="*/ 1164506 w 1786319"/>
                <a:gd name="connsiteY1089" fmla="*/ 549169 h 2455878"/>
                <a:gd name="connsiteX1090" fmla="*/ 1211476 w 1786319"/>
                <a:gd name="connsiteY1090" fmla="*/ 542252 h 2455878"/>
                <a:gd name="connsiteX1091" fmla="*/ 1252416 w 1786319"/>
                <a:gd name="connsiteY1091" fmla="*/ 583249 h 2455878"/>
                <a:gd name="connsiteX1092" fmla="*/ 1248182 w 1786319"/>
                <a:gd name="connsiteY1092" fmla="*/ 583505 h 2455878"/>
                <a:gd name="connsiteX1093" fmla="*/ 1254086 w 1786319"/>
                <a:gd name="connsiteY1093" fmla="*/ 589741 h 2455878"/>
                <a:gd name="connsiteX1094" fmla="*/ 1257722 w 1786319"/>
                <a:gd name="connsiteY1094" fmla="*/ 608565 h 2455878"/>
                <a:gd name="connsiteX1095" fmla="*/ 1256039 w 1786319"/>
                <a:gd name="connsiteY1095" fmla="*/ 609499 h 2455878"/>
                <a:gd name="connsiteX1096" fmla="*/ 1255852 w 1786319"/>
                <a:gd name="connsiteY1096" fmla="*/ 611415 h 2455878"/>
                <a:gd name="connsiteX1097" fmla="*/ 1237136 w 1786319"/>
                <a:gd name="connsiteY1097" fmla="*/ 615570 h 2455878"/>
                <a:gd name="connsiteX1098" fmla="*/ 1229066 w 1786319"/>
                <a:gd name="connsiteY1098" fmla="*/ 612637 h 2455878"/>
                <a:gd name="connsiteX1099" fmla="*/ 1230516 w 1786319"/>
                <a:gd name="connsiteY1099" fmla="*/ 616623 h 2455878"/>
                <a:gd name="connsiteX1100" fmla="*/ 1229441 w 1786319"/>
                <a:gd name="connsiteY1100" fmla="*/ 624781 h 2455878"/>
                <a:gd name="connsiteX1101" fmla="*/ 1224900 w 1786319"/>
                <a:gd name="connsiteY1101" fmla="*/ 627298 h 2455878"/>
                <a:gd name="connsiteX1102" fmla="*/ 1228328 w 1786319"/>
                <a:gd name="connsiteY1102" fmla="*/ 632404 h 2455878"/>
                <a:gd name="connsiteX1103" fmla="*/ 1230191 w 1786319"/>
                <a:gd name="connsiteY1103" fmla="*/ 640011 h 2455878"/>
                <a:gd name="connsiteX1104" fmla="*/ 1271938 w 1786319"/>
                <a:gd name="connsiteY1104" fmla="*/ 633862 h 2455878"/>
                <a:gd name="connsiteX1105" fmla="*/ 1312879 w 1786319"/>
                <a:gd name="connsiteY1105" fmla="*/ 674859 h 2455878"/>
                <a:gd name="connsiteX1106" fmla="*/ 1308645 w 1786319"/>
                <a:gd name="connsiteY1106" fmla="*/ 675115 h 2455878"/>
                <a:gd name="connsiteX1107" fmla="*/ 1314548 w 1786319"/>
                <a:gd name="connsiteY1107" fmla="*/ 681351 h 2455878"/>
                <a:gd name="connsiteX1108" fmla="*/ 1318185 w 1786319"/>
                <a:gd name="connsiteY1108" fmla="*/ 700176 h 2455878"/>
                <a:gd name="connsiteX1109" fmla="*/ 1316501 w 1786319"/>
                <a:gd name="connsiteY1109" fmla="*/ 701110 h 2455878"/>
                <a:gd name="connsiteX1110" fmla="*/ 1316315 w 1786319"/>
                <a:gd name="connsiteY1110" fmla="*/ 703025 h 2455878"/>
                <a:gd name="connsiteX1111" fmla="*/ 1297598 w 1786319"/>
                <a:gd name="connsiteY1111" fmla="*/ 707181 h 2455878"/>
                <a:gd name="connsiteX1112" fmla="*/ 1289528 w 1786319"/>
                <a:gd name="connsiteY1112" fmla="*/ 704246 h 2455878"/>
                <a:gd name="connsiteX1113" fmla="*/ 1290979 w 1786319"/>
                <a:gd name="connsiteY1113" fmla="*/ 708232 h 2455878"/>
                <a:gd name="connsiteX1114" fmla="*/ 1288378 w 1786319"/>
                <a:gd name="connsiteY1114" fmla="*/ 715566 h 2455878"/>
                <a:gd name="connsiteX1115" fmla="*/ 1295757 w 1786319"/>
                <a:gd name="connsiteY1115" fmla="*/ 714479 h 2455878"/>
                <a:gd name="connsiteX1116" fmla="*/ 1343753 w 1786319"/>
                <a:gd name="connsiteY1116" fmla="*/ 751243 h 2455878"/>
                <a:gd name="connsiteX1117" fmla="*/ 1341992 w 1786319"/>
                <a:gd name="connsiteY1117" fmla="*/ 752300 h 2455878"/>
                <a:gd name="connsiteX1118" fmla="*/ 1367789 w 1786319"/>
                <a:gd name="connsiteY1118" fmla="*/ 769621 h 2455878"/>
                <a:gd name="connsiteX1119" fmla="*/ 1367545 w 1786319"/>
                <a:gd name="connsiteY1119" fmla="*/ 799920 h 2455878"/>
                <a:gd name="connsiteX1120" fmla="*/ 1363385 w 1786319"/>
                <a:gd name="connsiteY1120" fmla="*/ 799091 h 2455878"/>
                <a:gd name="connsiteX1121" fmla="*/ 1367510 w 1786319"/>
                <a:gd name="connsiteY1121" fmla="*/ 806623 h 2455878"/>
                <a:gd name="connsiteX1122" fmla="*/ 1366243 w 1786319"/>
                <a:gd name="connsiteY1122" fmla="*/ 825754 h 2455878"/>
                <a:gd name="connsiteX1123" fmla="*/ 1364378 w 1786319"/>
                <a:gd name="connsiteY1123" fmla="*/ 826230 h 2455878"/>
                <a:gd name="connsiteX1124" fmla="*/ 1363711 w 1786319"/>
                <a:gd name="connsiteY1124" fmla="*/ 828034 h 2455878"/>
                <a:gd name="connsiteX1125" fmla="*/ 1344553 w 1786319"/>
                <a:gd name="connsiteY1125" fmla="*/ 827298 h 2455878"/>
                <a:gd name="connsiteX1126" fmla="*/ 1337492 w 1786319"/>
                <a:gd name="connsiteY1126" fmla="*/ 822409 h 2455878"/>
                <a:gd name="connsiteX1127" fmla="*/ 1337882 w 1786319"/>
                <a:gd name="connsiteY1127" fmla="*/ 826633 h 2455878"/>
                <a:gd name="connsiteX1128" fmla="*/ 1307724 w 1786319"/>
                <a:gd name="connsiteY1128" fmla="*/ 823716 h 2455878"/>
                <a:gd name="connsiteX1129" fmla="*/ 1293185 w 1786319"/>
                <a:gd name="connsiteY1129" fmla="*/ 796245 h 2455878"/>
                <a:gd name="connsiteX1130" fmla="*/ 1284886 w 1786319"/>
                <a:gd name="connsiteY1130" fmla="*/ 793691 h 2455878"/>
                <a:gd name="connsiteX1131" fmla="*/ 1260892 w 1786319"/>
                <a:gd name="connsiteY1131" fmla="*/ 767608 h 2455878"/>
                <a:gd name="connsiteX1132" fmla="*/ 1255639 w 1786319"/>
                <a:gd name="connsiteY1132" fmla="*/ 748106 h 2455878"/>
                <a:gd name="connsiteX1133" fmla="*/ 1255183 w 1786319"/>
                <a:gd name="connsiteY1133" fmla="*/ 775399 h 2455878"/>
                <a:gd name="connsiteX1134" fmla="*/ 1250471 w 1786319"/>
                <a:gd name="connsiteY1134" fmla="*/ 783168 h 2455878"/>
                <a:gd name="connsiteX1135" fmla="*/ 1276063 w 1786319"/>
                <a:gd name="connsiteY1135" fmla="*/ 792667 h 2455878"/>
                <a:gd name="connsiteX1136" fmla="*/ 1277796 w 1786319"/>
                <a:gd name="connsiteY1136" fmla="*/ 791897 h 2455878"/>
                <a:gd name="connsiteX1137" fmla="*/ 1278198 w 1786319"/>
                <a:gd name="connsiteY1137" fmla="*/ 792080 h 2455878"/>
                <a:gd name="connsiteX1138" fmla="*/ 1280624 w 1786319"/>
                <a:gd name="connsiteY1138" fmla="*/ 797623 h 2455878"/>
                <a:gd name="connsiteX1139" fmla="*/ 1302443 w 1786319"/>
                <a:gd name="connsiteY1139" fmla="*/ 821773 h 2455878"/>
                <a:gd name="connsiteX1140" fmla="*/ 1307745 w 1786319"/>
                <a:gd name="connsiteY1140" fmla="*/ 847106 h 2455878"/>
                <a:gd name="connsiteX1141" fmla="*/ 1296334 w 1786319"/>
                <a:gd name="connsiteY1141" fmla="*/ 853016 h 2455878"/>
                <a:gd name="connsiteX1142" fmla="*/ 1312846 w 1786319"/>
                <a:gd name="connsiteY1142" fmla="*/ 874726 h 2455878"/>
                <a:gd name="connsiteX1143" fmla="*/ 1321444 w 1786319"/>
                <a:gd name="connsiteY1143" fmla="*/ 870906 h 2455878"/>
                <a:gd name="connsiteX1144" fmla="*/ 1321845 w 1786319"/>
                <a:gd name="connsiteY1144" fmla="*/ 871088 h 2455878"/>
                <a:gd name="connsiteX1145" fmla="*/ 1332160 w 1786319"/>
                <a:gd name="connsiteY1145" fmla="*/ 894651 h 2455878"/>
                <a:gd name="connsiteX1146" fmla="*/ 1332522 w 1786319"/>
                <a:gd name="connsiteY1146" fmla="*/ 896735 h 2455878"/>
                <a:gd name="connsiteX1147" fmla="*/ 1338793 w 1786319"/>
                <a:gd name="connsiteY1147" fmla="*/ 895812 h 2455878"/>
                <a:gd name="connsiteX1148" fmla="*/ 1326658 w 1786319"/>
                <a:gd name="connsiteY1148" fmla="*/ 857884 h 2455878"/>
                <a:gd name="connsiteX1149" fmla="*/ 1326882 w 1786319"/>
                <a:gd name="connsiteY1149" fmla="*/ 857504 h 2455878"/>
                <a:gd name="connsiteX1150" fmla="*/ 1373480 w 1786319"/>
                <a:gd name="connsiteY1150" fmla="*/ 848407 h 2455878"/>
                <a:gd name="connsiteX1151" fmla="*/ 1416285 w 1786319"/>
                <a:gd name="connsiteY1151" fmla="*/ 887455 h 2455878"/>
                <a:gd name="connsiteX1152" fmla="*/ 1412067 w 1786319"/>
                <a:gd name="connsiteY1152" fmla="*/ 887907 h 2455878"/>
                <a:gd name="connsiteX1153" fmla="*/ 1418255 w 1786319"/>
                <a:gd name="connsiteY1153" fmla="*/ 893861 h 2455878"/>
                <a:gd name="connsiteX1154" fmla="*/ 1422764 w 1786319"/>
                <a:gd name="connsiteY1154" fmla="*/ 912497 h 2455878"/>
                <a:gd name="connsiteX1155" fmla="*/ 1421126 w 1786319"/>
                <a:gd name="connsiteY1155" fmla="*/ 913507 h 2455878"/>
                <a:gd name="connsiteX1156" fmla="*/ 1421029 w 1786319"/>
                <a:gd name="connsiteY1156" fmla="*/ 915430 h 2455878"/>
                <a:gd name="connsiteX1157" fmla="*/ 1418593 w 1786319"/>
                <a:gd name="connsiteY1157" fmla="*/ 917539 h 2455878"/>
                <a:gd name="connsiteX1158" fmla="*/ 1423885 w 1786319"/>
                <a:gd name="connsiteY1158" fmla="*/ 923721 h 2455878"/>
                <a:gd name="connsiteX1159" fmla="*/ 1415302 w 1786319"/>
                <a:gd name="connsiteY1159" fmla="*/ 936507 h 2455878"/>
                <a:gd name="connsiteX1160" fmla="*/ 1410623 w 1786319"/>
                <a:gd name="connsiteY1160" fmla="*/ 936789 h 2455878"/>
                <a:gd name="connsiteX1161" fmla="*/ 1417146 w 1786319"/>
                <a:gd name="connsiteY1161" fmla="*/ 943680 h 2455878"/>
                <a:gd name="connsiteX1162" fmla="*/ 1423419 w 1786319"/>
                <a:gd name="connsiteY1162" fmla="*/ 955938 h 2455878"/>
                <a:gd name="connsiteX1163" fmla="*/ 1422543 w 1786319"/>
                <a:gd name="connsiteY1163" fmla="*/ 959253 h 2455878"/>
                <a:gd name="connsiteX1164" fmla="*/ 1427224 w 1786319"/>
                <a:gd name="connsiteY1164" fmla="*/ 958339 h 2455878"/>
                <a:gd name="connsiteX1165" fmla="*/ 1470030 w 1786319"/>
                <a:gd name="connsiteY1165" fmla="*/ 997387 h 2455878"/>
                <a:gd name="connsiteX1166" fmla="*/ 1465812 w 1786319"/>
                <a:gd name="connsiteY1166" fmla="*/ 997839 h 2455878"/>
                <a:gd name="connsiteX1167" fmla="*/ 1471999 w 1786319"/>
                <a:gd name="connsiteY1167" fmla="*/ 1003793 h 2455878"/>
                <a:gd name="connsiteX1168" fmla="*/ 1472601 w 1786319"/>
                <a:gd name="connsiteY1168" fmla="*/ 1004846 h 2455878"/>
                <a:gd name="connsiteX1169" fmla="*/ 1473865 w 1786319"/>
                <a:gd name="connsiteY1169" fmla="*/ 1005285 h 2455878"/>
                <a:gd name="connsiteX1170" fmla="*/ 1482111 w 1786319"/>
                <a:gd name="connsiteY1170" fmla="*/ 1037733 h 2455878"/>
                <a:gd name="connsiteX1171" fmla="*/ 1477432 w 1786319"/>
                <a:gd name="connsiteY1171" fmla="*/ 1038015 h 2455878"/>
                <a:gd name="connsiteX1172" fmla="*/ 1483956 w 1786319"/>
                <a:gd name="connsiteY1172" fmla="*/ 1044905 h 2455878"/>
                <a:gd name="connsiteX1173" fmla="*/ 1486089 w 1786319"/>
                <a:gd name="connsiteY1173" fmla="*/ 1049075 h 2455878"/>
                <a:gd name="connsiteX1174" fmla="*/ 1495623 w 1786319"/>
                <a:gd name="connsiteY1174" fmla="*/ 1055603 h 2455878"/>
                <a:gd name="connsiteX1175" fmla="*/ 1493848 w 1786319"/>
                <a:gd name="connsiteY1175" fmla="*/ 1076173 h 2455878"/>
                <a:gd name="connsiteX1176" fmla="*/ 1489630 w 1786319"/>
                <a:gd name="connsiteY1176" fmla="*/ 1076625 h 2455878"/>
                <a:gd name="connsiteX1177" fmla="*/ 1495817 w 1786319"/>
                <a:gd name="connsiteY1177" fmla="*/ 1082579 h 2455878"/>
                <a:gd name="connsiteX1178" fmla="*/ 1502004 w 1786319"/>
                <a:gd name="connsiteY1178" fmla="*/ 1093396 h 2455878"/>
                <a:gd name="connsiteX1179" fmla="*/ 1501473 w 1786319"/>
                <a:gd name="connsiteY1179" fmla="*/ 1095872 h 2455878"/>
                <a:gd name="connsiteX1180" fmla="*/ 1517013 w 1786319"/>
                <a:gd name="connsiteY1180" fmla="*/ 1114027 h 2455878"/>
                <a:gd name="connsiteX1181" fmla="*/ 1516227 w 1786319"/>
                <a:gd name="connsiteY1181" fmla="*/ 1122135 h 2455878"/>
                <a:gd name="connsiteX1182" fmla="*/ 1514536 w 1786319"/>
                <a:gd name="connsiteY1182" fmla="*/ 1123150 h 2455878"/>
                <a:gd name="connsiteX1183" fmla="*/ 1536585 w 1786319"/>
                <a:gd name="connsiteY1183" fmla="*/ 1136279 h 2455878"/>
                <a:gd name="connsiteX1184" fmla="*/ 1542515 w 1786319"/>
                <a:gd name="connsiteY1184" fmla="*/ 1175921 h 2455878"/>
                <a:gd name="connsiteX1185" fmla="*/ 1537919 w 1786319"/>
                <a:gd name="connsiteY1185" fmla="*/ 1175006 h 2455878"/>
                <a:gd name="connsiteX1186" fmla="*/ 1542478 w 1786319"/>
                <a:gd name="connsiteY1186" fmla="*/ 1183328 h 2455878"/>
                <a:gd name="connsiteX1187" fmla="*/ 1541077 w 1786319"/>
                <a:gd name="connsiteY1187" fmla="*/ 1204467 h 2455878"/>
                <a:gd name="connsiteX1188" fmla="*/ 1539017 w 1786319"/>
                <a:gd name="connsiteY1188" fmla="*/ 1204993 h 2455878"/>
                <a:gd name="connsiteX1189" fmla="*/ 1538280 w 1786319"/>
                <a:gd name="connsiteY1189" fmla="*/ 1206986 h 2455878"/>
                <a:gd name="connsiteX1190" fmla="*/ 1517109 w 1786319"/>
                <a:gd name="connsiteY1190" fmla="*/ 1206173 h 2455878"/>
                <a:gd name="connsiteX1191" fmla="*/ 1509309 w 1786319"/>
                <a:gd name="connsiteY1191" fmla="*/ 1200771 h 2455878"/>
                <a:gd name="connsiteX1192" fmla="*/ 1509740 w 1786319"/>
                <a:gd name="connsiteY1192" fmla="*/ 1205439 h 2455878"/>
                <a:gd name="connsiteX1193" fmla="*/ 1504257 w 1786319"/>
                <a:gd name="connsiteY1193" fmla="*/ 1210481 h 2455878"/>
                <a:gd name="connsiteX1194" fmla="*/ 1515289 w 1786319"/>
                <a:gd name="connsiteY1194" fmla="*/ 1236093 h 2455878"/>
                <a:gd name="connsiteX1195" fmla="*/ 1549074 w 1786319"/>
                <a:gd name="connsiteY1195" fmla="*/ 1229498 h 2455878"/>
                <a:gd name="connsiteX1196" fmla="*/ 1596372 w 1786319"/>
                <a:gd name="connsiteY1196" fmla="*/ 1272645 h 2455878"/>
                <a:gd name="connsiteX1197" fmla="*/ 1591712 w 1786319"/>
                <a:gd name="connsiteY1197" fmla="*/ 1273145 h 2455878"/>
                <a:gd name="connsiteX1198" fmla="*/ 1598549 w 1786319"/>
                <a:gd name="connsiteY1198" fmla="*/ 1279723 h 2455878"/>
                <a:gd name="connsiteX1199" fmla="*/ 1603531 w 1786319"/>
                <a:gd name="connsiteY1199" fmla="*/ 1300315 h 2455878"/>
                <a:gd name="connsiteX1200" fmla="*/ 1601722 w 1786319"/>
                <a:gd name="connsiteY1200" fmla="*/ 1301432 h 2455878"/>
                <a:gd name="connsiteX1201" fmla="*/ 1601614 w 1786319"/>
                <a:gd name="connsiteY1201" fmla="*/ 1303556 h 2455878"/>
                <a:gd name="connsiteX1202" fmla="*/ 1581168 w 1786319"/>
                <a:gd name="connsiteY1202" fmla="*/ 1309106 h 2455878"/>
                <a:gd name="connsiteX1203" fmla="*/ 1572110 w 1786319"/>
                <a:gd name="connsiteY1203" fmla="*/ 1306283 h 2455878"/>
                <a:gd name="connsiteX1204" fmla="*/ 1573916 w 1786319"/>
                <a:gd name="connsiteY1204" fmla="*/ 1310608 h 2455878"/>
                <a:gd name="connsiteX1205" fmla="*/ 1566215 w 1786319"/>
                <a:gd name="connsiteY1205" fmla="*/ 1323944 h 2455878"/>
                <a:gd name="connsiteX1206" fmla="*/ 1550032 w 1786319"/>
                <a:gd name="connsiteY1206" fmla="*/ 1319777 h 2455878"/>
                <a:gd name="connsiteX1207" fmla="*/ 1563729 w 1786319"/>
                <a:gd name="connsiteY1207" fmla="*/ 1359703 h 2455878"/>
                <a:gd name="connsiteX1208" fmla="*/ 1608460 w 1786319"/>
                <a:gd name="connsiteY1208" fmla="*/ 1350970 h 2455878"/>
                <a:gd name="connsiteX1209" fmla="*/ 1655758 w 1786319"/>
                <a:gd name="connsiteY1209" fmla="*/ 1394116 h 2455878"/>
                <a:gd name="connsiteX1210" fmla="*/ 1651098 w 1786319"/>
                <a:gd name="connsiteY1210" fmla="*/ 1394616 h 2455878"/>
                <a:gd name="connsiteX1211" fmla="*/ 1657935 w 1786319"/>
                <a:gd name="connsiteY1211" fmla="*/ 1401196 h 2455878"/>
                <a:gd name="connsiteX1212" fmla="*/ 1662917 w 1786319"/>
                <a:gd name="connsiteY1212" fmla="*/ 1421788 h 2455878"/>
                <a:gd name="connsiteX1213" fmla="*/ 1661108 w 1786319"/>
                <a:gd name="connsiteY1213" fmla="*/ 1422905 h 2455878"/>
                <a:gd name="connsiteX1214" fmla="*/ 1661000 w 1786319"/>
                <a:gd name="connsiteY1214" fmla="*/ 1425028 h 2455878"/>
                <a:gd name="connsiteX1215" fmla="*/ 1640554 w 1786319"/>
                <a:gd name="connsiteY1215" fmla="*/ 1430578 h 2455878"/>
                <a:gd name="connsiteX1216" fmla="*/ 1631496 w 1786319"/>
                <a:gd name="connsiteY1216" fmla="*/ 1427755 h 2455878"/>
                <a:gd name="connsiteX1217" fmla="*/ 1633302 w 1786319"/>
                <a:gd name="connsiteY1217" fmla="*/ 1432080 h 2455878"/>
                <a:gd name="connsiteX1218" fmla="*/ 1632765 w 1786319"/>
                <a:gd name="connsiteY1218" fmla="*/ 1438418 h 2455878"/>
                <a:gd name="connsiteX1219" fmla="*/ 1634779 w 1786319"/>
                <a:gd name="connsiteY1219" fmla="*/ 1438025 h 2455878"/>
                <a:gd name="connsiteX1220" fmla="*/ 1682076 w 1786319"/>
                <a:gd name="connsiteY1220" fmla="*/ 1481172 h 2455878"/>
                <a:gd name="connsiteX1221" fmla="*/ 1677417 w 1786319"/>
                <a:gd name="connsiteY1221" fmla="*/ 1481672 h 2455878"/>
                <a:gd name="connsiteX1222" fmla="*/ 1684254 w 1786319"/>
                <a:gd name="connsiteY1222" fmla="*/ 1488251 h 2455878"/>
                <a:gd name="connsiteX1223" fmla="*/ 1689236 w 1786319"/>
                <a:gd name="connsiteY1223" fmla="*/ 1508843 h 2455878"/>
                <a:gd name="connsiteX1224" fmla="*/ 1687427 w 1786319"/>
                <a:gd name="connsiteY1224" fmla="*/ 1509960 h 2455878"/>
                <a:gd name="connsiteX1225" fmla="*/ 1687319 w 1786319"/>
                <a:gd name="connsiteY1225" fmla="*/ 1512083 h 2455878"/>
                <a:gd name="connsiteX1226" fmla="*/ 1666873 w 1786319"/>
                <a:gd name="connsiteY1226" fmla="*/ 1517634 h 2455878"/>
                <a:gd name="connsiteX1227" fmla="*/ 1657815 w 1786319"/>
                <a:gd name="connsiteY1227" fmla="*/ 1514810 h 2455878"/>
                <a:gd name="connsiteX1228" fmla="*/ 1659621 w 1786319"/>
                <a:gd name="connsiteY1228" fmla="*/ 1519135 h 2455878"/>
                <a:gd name="connsiteX1229" fmla="*/ 1659297 w 1786319"/>
                <a:gd name="connsiteY1229" fmla="*/ 1522952 h 2455878"/>
                <a:gd name="connsiteX1230" fmla="*/ 1683957 w 1786319"/>
                <a:gd name="connsiteY1230" fmla="*/ 1535586 h 2455878"/>
                <a:gd name="connsiteX1231" fmla="*/ 1692396 w 1786319"/>
                <a:gd name="connsiteY1231" fmla="*/ 1574772 h 2455878"/>
                <a:gd name="connsiteX1232" fmla="*/ 1687750 w 1786319"/>
                <a:gd name="connsiteY1232" fmla="*/ 1574151 h 2455878"/>
                <a:gd name="connsiteX1233" fmla="*/ 1692829 w 1786319"/>
                <a:gd name="connsiteY1233" fmla="*/ 1582166 h 2455878"/>
                <a:gd name="connsiteX1234" fmla="*/ 1692776 w 1786319"/>
                <a:gd name="connsiteY1234" fmla="*/ 1603352 h 2455878"/>
                <a:gd name="connsiteX1235" fmla="*/ 1690753 w 1786319"/>
                <a:gd name="connsiteY1235" fmla="*/ 1604007 h 2455878"/>
                <a:gd name="connsiteX1236" fmla="*/ 1690144 w 1786319"/>
                <a:gd name="connsiteY1236" fmla="*/ 1606044 h 2455878"/>
                <a:gd name="connsiteX1237" fmla="*/ 1668965 w 1786319"/>
                <a:gd name="connsiteY1237" fmla="*/ 1606578 h 2455878"/>
                <a:gd name="connsiteX1238" fmla="*/ 1660836 w 1786319"/>
                <a:gd name="connsiteY1238" fmla="*/ 1601683 h 2455878"/>
                <a:gd name="connsiteX1239" fmla="*/ 1661563 w 1786319"/>
                <a:gd name="connsiteY1239" fmla="*/ 1606314 h 2455878"/>
                <a:gd name="connsiteX1240" fmla="*/ 1650914 w 1786319"/>
                <a:gd name="connsiteY1240" fmla="*/ 1617439 h 2455878"/>
                <a:gd name="connsiteX1241" fmla="*/ 1636227 w 1786319"/>
                <a:gd name="connsiteY1241" fmla="*/ 1609568 h 2455878"/>
                <a:gd name="connsiteX1242" fmla="*/ 1643018 w 1786319"/>
                <a:gd name="connsiteY1242" fmla="*/ 1636040 h 2455878"/>
                <a:gd name="connsiteX1243" fmla="*/ 1652408 w 1786319"/>
                <a:gd name="connsiteY1243" fmla="*/ 1691313 h 2455878"/>
                <a:gd name="connsiteX1244" fmla="*/ 1703266 w 1786319"/>
                <a:gd name="connsiteY1244" fmla="*/ 1693709 h 2455878"/>
                <a:gd name="connsiteX1245" fmla="*/ 1738960 w 1786319"/>
                <a:gd name="connsiteY1245" fmla="*/ 1746858 h 2455878"/>
                <a:gd name="connsiteX1246" fmla="*/ 1734314 w 1786319"/>
                <a:gd name="connsiteY1246" fmla="*/ 1746236 h 2455878"/>
                <a:gd name="connsiteX1247" fmla="*/ 1739392 w 1786319"/>
                <a:gd name="connsiteY1247" fmla="*/ 1754251 h 2455878"/>
                <a:gd name="connsiteX1248" fmla="*/ 1739339 w 1786319"/>
                <a:gd name="connsiteY1248" fmla="*/ 1775436 h 2455878"/>
                <a:gd name="connsiteX1249" fmla="*/ 1737316 w 1786319"/>
                <a:gd name="connsiteY1249" fmla="*/ 1776092 h 2455878"/>
                <a:gd name="connsiteX1250" fmla="*/ 1736707 w 1786319"/>
                <a:gd name="connsiteY1250" fmla="*/ 1778129 h 2455878"/>
                <a:gd name="connsiteX1251" fmla="*/ 1715528 w 1786319"/>
                <a:gd name="connsiteY1251" fmla="*/ 1778663 h 2455878"/>
                <a:gd name="connsiteX1252" fmla="*/ 1707400 w 1786319"/>
                <a:gd name="connsiteY1252" fmla="*/ 1773768 h 2455878"/>
                <a:gd name="connsiteX1253" fmla="*/ 1708127 w 1786319"/>
                <a:gd name="connsiteY1253" fmla="*/ 1778399 h 2455878"/>
                <a:gd name="connsiteX1254" fmla="*/ 1707457 w 1786319"/>
                <a:gd name="connsiteY1254" fmla="*/ 1780389 h 2455878"/>
                <a:gd name="connsiteX1255" fmla="*/ 1715414 w 1786319"/>
                <a:gd name="connsiteY1255" fmla="*/ 1780763 h 2455878"/>
                <a:gd name="connsiteX1256" fmla="*/ 1751107 w 1786319"/>
                <a:gd name="connsiteY1256" fmla="*/ 1833912 h 2455878"/>
                <a:gd name="connsiteX1257" fmla="*/ 1746461 w 1786319"/>
                <a:gd name="connsiteY1257" fmla="*/ 1833291 h 2455878"/>
                <a:gd name="connsiteX1258" fmla="*/ 1751540 w 1786319"/>
                <a:gd name="connsiteY1258" fmla="*/ 1841306 h 2455878"/>
                <a:gd name="connsiteX1259" fmla="*/ 1751487 w 1786319"/>
                <a:gd name="connsiteY1259" fmla="*/ 1862491 h 2455878"/>
                <a:gd name="connsiteX1260" fmla="*/ 1749464 w 1786319"/>
                <a:gd name="connsiteY1260" fmla="*/ 1863146 h 2455878"/>
                <a:gd name="connsiteX1261" fmla="*/ 1748855 w 1786319"/>
                <a:gd name="connsiteY1261" fmla="*/ 1865184 h 2455878"/>
                <a:gd name="connsiteX1262" fmla="*/ 1727676 w 1786319"/>
                <a:gd name="connsiteY1262" fmla="*/ 1865718 h 2455878"/>
                <a:gd name="connsiteX1263" fmla="*/ 1719547 w 1786319"/>
                <a:gd name="connsiteY1263" fmla="*/ 1860822 h 2455878"/>
                <a:gd name="connsiteX1264" fmla="*/ 1720274 w 1786319"/>
                <a:gd name="connsiteY1264" fmla="*/ 1865453 h 2455878"/>
                <a:gd name="connsiteX1265" fmla="*/ 1717377 w 1786319"/>
                <a:gd name="connsiteY1265" fmla="*/ 1874072 h 2455878"/>
                <a:gd name="connsiteX1266" fmla="*/ 1713692 w 1786319"/>
                <a:gd name="connsiteY1266" fmla="*/ 1875263 h 2455878"/>
                <a:gd name="connsiteX1267" fmla="*/ 1727561 w 1786319"/>
                <a:gd name="connsiteY1267" fmla="*/ 1875916 h 2455878"/>
                <a:gd name="connsiteX1268" fmla="*/ 1763254 w 1786319"/>
                <a:gd name="connsiteY1268" fmla="*/ 1929065 h 2455878"/>
                <a:gd name="connsiteX1269" fmla="*/ 1758608 w 1786319"/>
                <a:gd name="connsiteY1269" fmla="*/ 1928444 h 2455878"/>
                <a:gd name="connsiteX1270" fmla="*/ 1763687 w 1786319"/>
                <a:gd name="connsiteY1270" fmla="*/ 1936459 h 2455878"/>
                <a:gd name="connsiteX1271" fmla="*/ 1763634 w 1786319"/>
                <a:gd name="connsiteY1271" fmla="*/ 1957644 h 2455878"/>
                <a:gd name="connsiteX1272" fmla="*/ 1761612 w 1786319"/>
                <a:gd name="connsiteY1272" fmla="*/ 1958299 h 2455878"/>
                <a:gd name="connsiteX1273" fmla="*/ 1761002 w 1786319"/>
                <a:gd name="connsiteY1273" fmla="*/ 1960337 h 2455878"/>
                <a:gd name="connsiteX1274" fmla="*/ 1739823 w 1786319"/>
                <a:gd name="connsiteY1274" fmla="*/ 1960870 h 2455878"/>
                <a:gd name="connsiteX1275" fmla="*/ 1731695 w 1786319"/>
                <a:gd name="connsiteY1275" fmla="*/ 1955975 h 2455878"/>
                <a:gd name="connsiteX1276" fmla="*/ 1732421 w 1786319"/>
                <a:gd name="connsiteY1276" fmla="*/ 1960606 h 2455878"/>
                <a:gd name="connsiteX1277" fmla="*/ 1729822 w 1786319"/>
                <a:gd name="connsiteY1277" fmla="*/ 1968338 h 2455878"/>
                <a:gd name="connsiteX1278" fmla="*/ 1761395 w 1786319"/>
                <a:gd name="connsiteY1278" fmla="*/ 1986739 h 2455878"/>
                <a:gd name="connsiteX1279" fmla="*/ 1763253 w 1786319"/>
                <a:gd name="connsiteY1279" fmla="*/ 2020169 h 2455878"/>
                <a:gd name="connsiteX1280" fmla="*/ 1758608 w 1786319"/>
                <a:gd name="connsiteY1280" fmla="*/ 2019547 h 2455878"/>
                <a:gd name="connsiteX1281" fmla="*/ 1763686 w 1786319"/>
                <a:gd name="connsiteY1281" fmla="*/ 2027562 h 2455878"/>
                <a:gd name="connsiteX1282" fmla="*/ 1763634 w 1786319"/>
                <a:gd name="connsiteY1282" fmla="*/ 2048747 h 2455878"/>
                <a:gd name="connsiteX1283" fmla="*/ 1761611 w 1786319"/>
                <a:gd name="connsiteY1283" fmla="*/ 2049403 h 2455878"/>
                <a:gd name="connsiteX1284" fmla="*/ 1761002 w 1786319"/>
                <a:gd name="connsiteY1284" fmla="*/ 2051440 h 2455878"/>
                <a:gd name="connsiteX1285" fmla="*/ 1739823 w 1786319"/>
                <a:gd name="connsiteY1285" fmla="*/ 2051973 h 2455878"/>
                <a:gd name="connsiteX1286" fmla="*/ 1731695 w 1786319"/>
                <a:gd name="connsiteY1286" fmla="*/ 2047079 h 2455878"/>
                <a:gd name="connsiteX1287" fmla="*/ 1732422 w 1786319"/>
                <a:gd name="connsiteY1287" fmla="*/ 2051710 h 2455878"/>
                <a:gd name="connsiteX1288" fmla="*/ 1698959 w 1786319"/>
                <a:gd name="connsiteY1288" fmla="*/ 2050610 h 2455878"/>
                <a:gd name="connsiteX1289" fmla="*/ 1695290 w 1786319"/>
                <a:gd name="connsiteY1289" fmla="*/ 2044631 h 2455878"/>
                <a:gd name="connsiteX1290" fmla="*/ 1693341 w 1786319"/>
                <a:gd name="connsiteY1290" fmla="*/ 2052454 h 2455878"/>
                <a:gd name="connsiteX1291" fmla="*/ 1691389 w 1786319"/>
                <a:gd name="connsiteY1291" fmla="*/ 2054737 h 2455878"/>
                <a:gd name="connsiteX1292" fmla="*/ 1691723 w 1786319"/>
                <a:gd name="connsiteY1292" fmla="*/ 2063961 h 2455878"/>
                <a:gd name="connsiteX1293" fmla="*/ 1739707 w 1786319"/>
                <a:gd name="connsiteY1293" fmla="*/ 2066221 h 2455878"/>
                <a:gd name="connsiteX1294" fmla="*/ 1775401 w 1786319"/>
                <a:gd name="connsiteY1294" fmla="*/ 2119370 h 2455878"/>
                <a:gd name="connsiteX1295" fmla="*/ 1770755 w 1786319"/>
                <a:gd name="connsiteY1295" fmla="*/ 2118748 h 2455878"/>
                <a:gd name="connsiteX1296" fmla="*/ 1775833 w 1786319"/>
                <a:gd name="connsiteY1296" fmla="*/ 2126763 h 2455878"/>
                <a:gd name="connsiteX1297" fmla="*/ 1775780 w 1786319"/>
                <a:gd name="connsiteY1297" fmla="*/ 2147949 h 2455878"/>
                <a:gd name="connsiteX1298" fmla="*/ 1773758 w 1786319"/>
                <a:gd name="connsiteY1298" fmla="*/ 2148605 h 2455878"/>
                <a:gd name="connsiteX1299" fmla="*/ 1773148 w 1786319"/>
                <a:gd name="connsiteY1299" fmla="*/ 2150641 h 2455878"/>
                <a:gd name="connsiteX1300" fmla="*/ 1751969 w 1786319"/>
                <a:gd name="connsiteY1300" fmla="*/ 2151175 h 2455878"/>
                <a:gd name="connsiteX1301" fmla="*/ 1743841 w 1786319"/>
                <a:gd name="connsiteY1301" fmla="*/ 2146281 h 2455878"/>
                <a:gd name="connsiteX1302" fmla="*/ 1744568 w 1786319"/>
                <a:gd name="connsiteY1302" fmla="*/ 2150911 h 2455878"/>
                <a:gd name="connsiteX1303" fmla="*/ 1743581 w 1786319"/>
                <a:gd name="connsiteY1303" fmla="*/ 2153844 h 2455878"/>
                <a:gd name="connsiteX1304" fmla="*/ 1769492 w 1786319"/>
                <a:gd name="connsiteY1304" fmla="*/ 2168946 h 2455878"/>
                <a:gd name="connsiteX1305" fmla="*/ 1771352 w 1786319"/>
                <a:gd name="connsiteY1305" fmla="*/ 2202375 h 2455878"/>
                <a:gd name="connsiteX1306" fmla="*/ 1766706 w 1786319"/>
                <a:gd name="connsiteY1306" fmla="*/ 2201754 h 2455878"/>
                <a:gd name="connsiteX1307" fmla="*/ 1771784 w 1786319"/>
                <a:gd name="connsiteY1307" fmla="*/ 2209769 h 2455878"/>
                <a:gd name="connsiteX1308" fmla="*/ 1771732 w 1786319"/>
                <a:gd name="connsiteY1308" fmla="*/ 2230954 h 2455878"/>
                <a:gd name="connsiteX1309" fmla="*/ 1769709 w 1786319"/>
                <a:gd name="connsiteY1309" fmla="*/ 2231609 h 2455878"/>
                <a:gd name="connsiteX1310" fmla="*/ 1769100 w 1786319"/>
                <a:gd name="connsiteY1310" fmla="*/ 2233647 h 2455878"/>
                <a:gd name="connsiteX1311" fmla="*/ 1747921 w 1786319"/>
                <a:gd name="connsiteY1311" fmla="*/ 2234180 h 2455878"/>
                <a:gd name="connsiteX1312" fmla="*/ 1739792 w 1786319"/>
                <a:gd name="connsiteY1312" fmla="*/ 2229286 h 2455878"/>
                <a:gd name="connsiteX1313" fmla="*/ 1740519 w 1786319"/>
                <a:gd name="connsiteY1313" fmla="*/ 2233916 h 2455878"/>
                <a:gd name="connsiteX1314" fmla="*/ 1729869 w 1786319"/>
                <a:gd name="connsiteY1314" fmla="*/ 2245041 h 2455878"/>
                <a:gd name="connsiteX1315" fmla="*/ 1709220 w 1786319"/>
                <a:gd name="connsiteY1315" fmla="*/ 2233976 h 2455878"/>
                <a:gd name="connsiteX1316" fmla="*/ 1712444 w 1786319"/>
                <a:gd name="connsiteY1316" fmla="*/ 2252569 h 2455878"/>
                <a:gd name="connsiteX1317" fmla="*/ 1734271 w 1786319"/>
                <a:gd name="connsiteY1317" fmla="*/ 2261437 h 2455878"/>
                <a:gd name="connsiteX1318" fmla="*/ 1746540 w 1786319"/>
                <a:gd name="connsiteY1318" fmla="*/ 2308983 h 2455878"/>
                <a:gd name="connsiteX1319" fmla="*/ 1743338 w 1786319"/>
                <a:gd name="connsiteY1319" fmla="*/ 2307348 h 2455878"/>
                <a:gd name="connsiteX1320" fmla="*/ 1744968 w 1786319"/>
                <a:gd name="connsiteY1320" fmla="*/ 2314441 h 2455878"/>
                <a:gd name="connsiteX1321" fmla="*/ 1739530 w 1786319"/>
                <a:gd name="connsiteY1321" fmla="*/ 2329752 h 2455878"/>
                <a:gd name="connsiteX1322" fmla="*/ 1737899 w 1786319"/>
                <a:gd name="connsiteY1322" fmla="*/ 2329711 h 2455878"/>
                <a:gd name="connsiteX1323" fmla="*/ 1736938 w 1786319"/>
                <a:gd name="connsiteY1323" fmla="*/ 2331029 h 2455878"/>
                <a:gd name="connsiteX1324" fmla="*/ 1721483 w 1786319"/>
                <a:gd name="connsiteY1324" fmla="*/ 2326016 h 2455878"/>
                <a:gd name="connsiteX1325" fmla="*/ 1716851 w 1786319"/>
                <a:gd name="connsiteY1325" fmla="*/ 2320403 h 2455878"/>
                <a:gd name="connsiteX1326" fmla="*/ 1716196 w 1786319"/>
                <a:gd name="connsiteY1326" fmla="*/ 2323937 h 2455878"/>
                <a:gd name="connsiteX1327" fmla="*/ 1692271 w 1786319"/>
                <a:gd name="connsiteY1327" fmla="*/ 2314611 h 2455878"/>
                <a:gd name="connsiteX1328" fmla="*/ 1691739 w 1786319"/>
                <a:gd name="connsiteY1328" fmla="*/ 2312132 h 2455878"/>
                <a:gd name="connsiteX1329" fmla="*/ 1689354 w 1786319"/>
                <a:gd name="connsiteY1329" fmla="*/ 2314920 h 2455878"/>
                <a:gd name="connsiteX1330" fmla="*/ 1686726 w 1786319"/>
                <a:gd name="connsiteY1330" fmla="*/ 2313695 h 2455878"/>
                <a:gd name="connsiteX1331" fmla="*/ 1685004 w 1786319"/>
                <a:gd name="connsiteY1331" fmla="*/ 2328446 h 2455878"/>
                <a:gd name="connsiteX1332" fmla="*/ 1685997 w 1786319"/>
                <a:gd name="connsiteY1332" fmla="*/ 2334089 h 2455878"/>
                <a:gd name="connsiteX1333" fmla="*/ 1647236 w 1786319"/>
                <a:gd name="connsiteY1333" fmla="*/ 2384461 h 2455878"/>
                <a:gd name="connsiteX1334" fmla="*/ 1647319 w 1786319"/>
                <a:gd name="connsiteY1334" fmla="*/ 2380867 h 2455878"/>
                <a:gd name="connsiteX1335" fmla="*/ 1641637 w 1786319"/>
                <a:gd name="connsiteY1335" fmla="*/ 2385413 h 2455878"/>
                <a:gd name="connsiteX1336" fmla="*/ 1625482 w 1786319"/>
                <a:gd name="connsiteY1336" fmla="*/ 2387157 h 2455878"/>
                <a:gd name="connsiteX1337" fmla="*/ 1624811 w 1786319"/>
                <a:gd name="connsiteY1337" fmla="*/ 2385670 h 2455878"/>
                <a:gd name="connsiteX1338" fmla="*/ 1623208 w 1786319"/>
                <a:gd name="connsiteY1338" fmla="*/ 2385377 h 2455878"/>
                <a:gd name="connsiteX1339" fmla="*/ 1621016 w 1786319"/>
                <a:gd name="connsiteY1339" fmla="*/ 2369276 h 2455878"/>
                <a:gd name="connsiteX1340" fmla="*/ 1624064 w 1786319"/>
                <a:gd name="connsiteY1340" fmla="*/ 2362667 h 2455878"/>
                <a:gd name="connsiteX1341" fmla="*/ 1620595 w 1786319"/>
                <a:gd name="connsiteY1341" fmla="*/ 2363611 h 2455878"/>
                <a:gd name="connsiteX1342" fmla="*/ 1642335 w 1786319"/>
                <a:gd name="connsiteY1342" fmla="*/ 2319583 h 2455878"/>
                <a:gd name="connsiteX1343" fmla="*/ 1648600 w 1786319"/>
                <a:gd name="connsiteY1343" fmla="*/ 2318445 h 2455878"/>
                <a:gd name="connsiteX1344" fmla="*/ 1647357 w 1786319"/>
                <a:gd name="connsiteY1344" fmla="*/ 2316849 h 2455878"/>
                <a:gd name="connsiteX1345" fmla="*/ 1645234 w 1786319"/>
                <a:gd name="connsiteY1345" fmla="*/ 2316972 h 2455878"/>
                <a:gd name="connsiteX1346" fmla="*/ 1637502 w 1786319"/>
                <a:gd name="connsiteY1346" fmla="*/ 2297248 h 2455878"/>
                <a:gd name="connsiteX1347" fmla="*/ 1639328 w 1786319"/>
                <a:gd name="connsiteY1347" fmla="*/ 2287938 h 2455878"/>
                <a:gd name="connsiteX1348" fmla="*/ 1635224 w 1786319"/>
                <a:gd name="connsiteY1348" fmla="*/ 2290201 h 2455878"/>
                <a:gd name="connsiteX1349" fmla="*/ 1670056 w 1786319"/>
                <a:gd name="connsiteY1349" fmla="*/ 2215012 h 2455878"/>
                <a:gd name="connsiteX1350" fmla="*/ 1685760 w 1786319"/>
                <a:gd name="connsiteY1350" fmla="*/ 2210035 h 2455878"/>
                <a:gd name="connsiteX1351" fmla="*/ 1685115 w 1786319"/>
                <a:gd name="connsiteY1351" fmla="*/ 2192223 h 2455878"/>
                <a:gd name="connsiteX1352" fmla="*/ 1681735 w 1786319"/>
                <a:gd name="connsiteY1352" fmla="*/ 2175505 h 2455878"/>
                <a:gd name="connsiteX1353" fmla="*/ 1682916 w 1786319"/>
                <a:gd name="connsiteY1353" fmla="*/ 2147106 h 2455878"/>
                <a:gd name="connsiteX1354" fmla="*/ 1683256 w 1786319"/>
                <a:gd name="connsiteY1354" fmla="*/ 2146757 h 2455878"/>
                <a:gd name="connsiteX1355" fmla="*/ 1683468 w 1786319"/>
                <a:gd name="connsiteY1355" fmla="*/ 2146768 h 2455878"/>
                <a:gd name="connsiteX1356" fmla="*/ 1682843 w 1786319"/>
                <a:gd name="connsiteY1356" fmla="*/ 2129526 h 2455878"/>
                <a:gd name="connsiteX1357" fmla="*/ 1682198 w 1786319"/>
                <a:gd name="connsiteY1357" fmla="*/ 2139187 h 2455878"/>
                <a:gd name="connsiteX1358" fmla="*/ 1633289 w 1786319"/>
                <a:gd name="connsiteY1358" fmla="*/ 2180500 h 2455878"/>
                <a:gd name="connsiteX1359" fmla="*/ 1633397 w 1786319"/>
                <a:gd name="connsiteY1359" fmla="*/ 2175814 h 2455878"/>
                <a:gd name="connsiteX1360" fmla="*/ 1625988 w 1786319"/>
                <a:gd name="connsiteY1360" fmla="*/ 2181741 h 2455878"/>
                <a:gd name="connsiteX1361" fmla="*/ 1604924 w 1786319"/>
                <a:gd name="connsiteY1361" fmla="*/ 2184015 h 2455878"/>
                <a:gd name="connsiteX1362" fmla="*/ 1604050 w 1786319"/>
                <a:gd name="connsiteY1362" fmla="*/ 2182076 h 2455878"/>
                <a:gd name="connsiteX1363" fmla="*/ 1601959 w 1786319"/>
                <a:gd name="connsiteY1363" fmla="*/ 2181694 h 2455878"/>
                <a:gd name="connsiteX1364" fmla="*/ 1599103 w 1786319"/>
                <a:gd name="connsiteY1364" fmla="*/ 2160701 h 2455878"/>
                <a:gd name="connsiteX1365" fmla="*/ 1603076 w 1786319"/>
                <a:gd name="connsiteY1365" fmla="*/ 2152085 h 2455878"/>
                <a:gd name="connsiteX1366" fmla="*/ 1598553 w 1786319"/>
                <a:gd name="connsiteY1366" fmla="*/ 2153316 h 2455878"/>
                <a:gd name="connsiteX1367" fmla="*/ 1678515 w 1786319"/>
                <a:gd name="connsiteY1367" fmla="*/ 2086530 h 2455878"/>
                <a:gd name="connsiteX1368" fmla="*/ 1678898 w 1786319"/>
                <a:gd name="connsiteY1368" fmla="*/ 2086830 h 2455878"/>
                <a:gd name="connsiteX1369" fmla="*/ 1681918 w 1786319"/>
                <a:gd name="connsiteY1369" fmla="*/ 2103986 h 2455878"/>
                <a:gd name="connsiteX1370" fmla="*/ 1680591 w 1786319"/>
                <a:gd name="connsiteY1370" fmla="*/ 2067356 h 2455878"/>
                <a:gd name="connsiteX1371" fmla="*/ 1676515 w 1786319"/>
                <a:gd name="connsiteY1371" fmla="*/ 2072120 h 2455878"/>
                <a:gd name="connsiteX1372" fmla="*/ 1662556 w 1786319"/>
                <a:gd name="connsiteY1372" fmla="*/ 2065613 h 2455878"/>
                <a:gd name="connsiteX1373" fmla="*/ 1661554 w 1786319"/>
                <a:gd name="connsiteY1373" fmla="*/ 2061035 h 2455878"/>
                <a:gd name="connsiteX1374" fmla="*/ 1655756 w 1786319"/>
                <a:gd name="connsiteY1374" fmla="*/ 2068544 h 2455878"/>
                <a:gd name="connsiteX1375" fmla="*/ 1635825 w 1786319"/>
                <a:gd name="connsiteY1375" fmla="*/ 2075727 h 2455878"/>
                <a:gd name="connsiteX1376" fmla="*/ 1634518 w 1786319"/>
                <a:gd name="connsiteY1376" fmla="*/ 2074049 h 2455878"/>
                <a:gd name="connsiteX1377" fmla="*/ 1632396 w 1786319"/>
                <a:gd name="connsiteY1377" fmla="*/ 2074172 h 2455878"/>
                <a:gd name="connsiteX1378" fmla="*/ 1624664 w 1786319"/>
                <a:gd name="connsiteY1378" fmla="*/ 2054448 h 2455878"/>
                <a:gd name="connsiteX1379" fmla="*/ 1626489 w 1786319"/>
                <a:gd name="connsiteY1379" fmla="*/ 2045138 h 2455878"/>
                <a:gd name="connsiteX1380" fmla="*/ 1622385 w 1786319"/>
                <a:gd name="connsiteY1380" fmla="*/ 2047402 h 2455878"/>
                <a:gd name="connsiteX1381" fmla="*/ 1609244 w 1786319"/>
                <a:gd name="connsiteY1381" fmla="*/ 2023012 h 2455878"/>
                <a:gd name="connsiteX1382" fmla="*/ 1623984 w 1786319"/>
                <a:gd name="connsiteY1382" fmla="*/ 1997220 h 2455878"/>
                <a:gd name="connsiteX1383" fmla="*/ 1619629 w 1786319"/>
                <a:gd name="connsiteY1383" fmla="*/ 1996770 h 2455878"/>
                <a:gd name="connsiteX1384" fmla="*/ 1618322 w 1786319"/>
                <a:gd name="connsiteY1384" fmla="*/ 1995093 h 2455878"/>
                <a:gd name="connsiteX1385" fmla="*/ 1616199 w 1786319"/>
                <a:gd name="connsiteY1385" fmla="*/ 1995215 h 2455878"/>
                <a:gd name="connsiteX1386" fmla="*/ 1608467 w 1786319"/>
                <a:gd name="connsiteY1386" fmla="*/ 1975492 h 2455878"/>
                <a:gd name="connsiteX1387" fmla="*/ 1610293 w 1786319"/>
                <a:gd name="connsiteY1387" fmla="*/ 1966181 h 2455878"/>
                <a:gd name="connsiteX1388" fmla="*/ 1606189 w 1786319"/>
                <a:gd name="connsiteY1388" fmla="*/ 1968444 h 2455878"/>
                <a:gd name="connsiteX1389" fmla="*/ 1641021 w 1786319"/>
                <a:gd name="connsiteY1389" fmla="*/ 1893255 h 2455878"/>
                <a:gd name="connsiteX1390" fmla="*/ 1643168 w 1786319"/>
                <a:gd name="connsiteY1390" fmla="*/ 1892574 h 2455878"/>
                <a:gd name="connsiteX1391" fmla="*/ 1632188 w 1786319"/>
                <a:gd name="connsiteY1391" fmla="*/ 1887457 h 2455878"/>
                <a:gd name="connsiteX1392" fmla="*/ 1631186 w 1786319"/>
                <a:gd name="connsiteY1392" fmla="*/ 1882878 h 2455878"/>
                <a:gd name="connsiteX1393" fmla="*/ 1625386 w 1786319"/>
                <a:gd name="connsiteY1393" fmla="*/ 1890387 h 2455878"/>
                <a:gd name="connsiteX1394" fmla="*/ 1605456 w 1786319"/>
                <a:gd name="connsiteY1394" fmla="*/ 1897570 h 2455878"/>
                <a:gd name="connsiteX1395" fmla="*/ 1604149 w 1786319"/>
                <a:gd name="connsiteY1395" fmla="*/ 1895892 h 2455878"/>
                <a:gd name="connsiteX1396" fmla="*/ 1602027 w 1786319"/>
                <a:gd name="connsiteY1396" fmla="*/ 1896015 h 2455878"/>
                <a:gd name="connsiteX1397" fmla="*/ 1594295 w 1786319"/>
                <a:gd name="connsiteY1397" fmla="*/ 1876291 h 2455878"/>
                <a:gd name="connsiteX1398" fmla="*/ 1596120 w 1786319"/>
                <a:gd name="connsiteY1398" fmla="*/ 1866981 h 2455878"/>
                <a:gd name="connsiteX1399" fmla="*/ 1592016 w 1786319"/>
                <a:gd name="connsiteY1399" fmla="*/ 1869244 h 2455878"/>
                <a:gd name="connsiteX1400" fmla="*/ 1594256 w 1786319"/>
                <a:gd name="connsiteY1400" fmla="*/ 1817941 h 2455878"/>
                <a:gd name="connsiteX1401" fmla="*/ 1597929 w 1786319"/>
                <a:gd name="connsiteY1401" fmla="*/ 1815250 h 2455878"/>
                <a:gd name="connsiteX1402" fmla="*/ 1591286 w 1786319"/>
                <a:gd name="connsiteY1402" fmla="*/ 1814564 h 2455878"/>
                <a:gd name="connsiteX1403" fmla="*/ 1589979 w 1786319"/>
                <a:gd name="connsiteY1403" fmla="*/ 1812886 h 2455878"/>
                <a:gd name="connsiteX1404" fmla="*/ 1587856 w 1786319"/>
                <a:gd name="connsiteY1404" fmla="*/ 1813009 h 2455878"/>
                <a:gd name="connsiteX1405" fmla="*/ 1580124 w 1786319"/>
                <a:gd name="connsiteY1405" fmla="*/ 1793285 h 2455878"/>
                <a:gd name="connsiteX1406" fmla="*/ 1581950 w 1786319"/>
                <a:gd name="connsiteY1406" fmla="*/ 1783976 h 2455878"/>
                <a:gd name="connsiteX1407" fmla="*/ 1577846 w 1786319"/>
                <a:gd name="connsiteY1407" fmla="*/ 1786239 h 2455878"/>
                <a:gd name="connsiteX1408" fmla="*/ 1563754 w 1786319"/>
                <a:gd name="connsiteY1408" fmla="*/ 1780029 h 2455878"/>
                <a:gd name="connsiteX1409" fmla="*/ 1566614 w 1786319"/>
                <a:gd name="connsiteY1409" fmla="*/ 1760235 h 2455878"/>
                <a:gd name="connsiteX1410" fmla="*/ 1565489 w 1786319"/>
                <a:gd name="connsiteY1410" fmla="*/ 1760814 h 2455878"/>
                <a:gd name="connsiteX1411" fmla="*/ 1553436 w 1786319"/>
                <a:gd name="connsiteY1411" fmla="*/ 1757647 h 2455878"/>
                <a:gd name="connsiteX1412" fmla="*/ 1546080 w 1786319"/>
                <a:gd name="connsiteY1412" fmla="*/ 1753217 h 2455878"/>
                <a:gd name="connsiteX1413" fmla="*/ 1546738 w 1786319"/>
                <a:gd name="connsiteY1413" fmla="*/ 1757407 h 2455878"/>
                <a:gd name="connsiteX1414" fmla="*/ 1537100 w 1786319"/>
                <a:gd name="connsiteY1414" fmla="*/ 1767476 h 2455878"/>
                <a:gd name="connsiteX1415" fmla="*/ 1518413 w 1786319"/>
                <a:gd name="connsiteY1415" fmla="*/ 1757462 h 2455878"/>
                <a:gd name="connsiteX1416" fmla="*/ 1521330 w 1786319"/>
                <a:gd name="connsiteY1416" fmla="*/ 1774289 h 2455878"/>
                <a:gd name="connsiteX1417" fmla="*/ 1541084 w 1786319"/>
                <a:gd name="connsiteY1417" fmla="*/ 1782315 h 2455878"/>
                <a:gd name="connsiteX1418" fmla="*/ 1552187 w 1786319"/>
                <a:gd name="connsiteY1418" fmla="*/ 1825343 h 2455878"/>
                <a:gd name="connsiteX1419" fmla="*/ 1549289 w 1786319"/>
                <a:gd name="connsiteY1419" fmla="*/ 1823864 h 2455878"/>
                <a:gd name="connsiteX1420" fmla="*/ 1550765 w 1786319"/>
                <a:gd name="connsiteY1420" fmla="*/ 1830283 h 2455878"/>
                <a:gd name="connsiteX1421" fmla="*/ 1545842 w 1786319"/>
                <a:gd name="connsiteY1421" fmla="*/ 1844140 h 2455878"/>
                <a:gd name="connsiteX1422" fmla="*/ 1544366 w 1786319"/>
                <a:gd name="connsiteY1422" fmla="*/ 1844102 h 2455878"/>
                <a:gd name="connsiteX1423" fmla="*/ 1543498 w 1786319"/>
                <a:gd name="connsiteY1423" fmla="*/ 1845295 h 2455878"/>
                <a:gd name="connsiteX1424" fmla="*/ 1529510 w 1786319"/>
                <a:gd name="connsiteY1424" fmla="*/ 1840758 h 2455878"/>
                <a:gd name="connsiteX1425" fmla="*/ 1525319 w 1786319"/>
                <a:gd name="connsiteY1425" fmla="*/ 1835679 h 2455878"/>
                <a:gd name="connsiteX1426" fmla="*/ 1524726 w 1786319"/>
                <a:gd name="connsiteY1426" fmla="*/ 1838877 h 2455878"/>
                <a:gd name="connsiteX1427" fmla="*/ 1503073 w 1786319"/>
                <a:gd name="connsiteY1427" fmla="*/ 1830437 h 2455878"/>
                <a:gd name="connsiteX1428" fmla="*/ 1502592 w 1786319"/>
                <a:gd name="connsiteY1428" fmla="*/ 1828194 h 2455878"/>
                <a:gd name="connsiteX1429" fmla="*/ 1500433 w 1786319"/>
                <a:gd name="connsiteY1429" fmla="*/ 1830716 h 2455878"/>
                <a:gd name="connsiteX1430" fmla="*/ 1487801 w 1786319"/>
                <a:gd name="connsiteY1430" fmla="*/ 1824828 h 2455878"/>
                <a:gd name="connsiteX1431" fmla="*/ 1486894 w 1786319"/>
                <a:gd name="connsiteY1431" fmla="*/ 1820685 h 2455878"/>
                <a:gd name="connsiteX1432" fmla="*/ 1484161 w 1786319"/>
                <a:gd name="connsiteY1432" fmla="*/ 1824224 h 2455878"/>
                <a:gd name="connsiteX1433" fmla="*/ 1488196 w 1786319"/>
                <a:gd name="connsiteY1433" fmla="*/ 1829427 h 2455878"/>
                <a:gd name="connsiteX1434" fmla="*/ 1493709 w 1786319"/>
                <a:gd name="connsiteY1434" fmla="*/ 1828425 h 2455878"/>
                <a:gd name="connsiteX1435" fmla="*/ 1493975 w 1786319"/>
                <a:gd name="connsiteY1435" fmla="*/ 1828633 h 2455878"/>
                <a:gd name="connsiteX1436" fmla="*/ 1494758 w 1786319"/>
                <a:gd name="connsiteY1436" fmla="*/ 1841056 h 2455878"/>
                <a:gd name="connsiteX1437" fmla="*/ 1496900 w 1786319"/>
                <a:gd name="connsiteY1437" fmla="*/ 1847477 h 2455878"/>
                <a:gd name="connsiteX1438" fmla="*/ 1495466 w 1786319"/>
                <a:gd name="connsiteY1438" fmla="*/ 1852285 h 2455878"/>
                <a:gd name="connsiteX1439" fmla="*/ 1496266 w 1786319"/>
                <a:gd name="connsiteY1439" fmla="*/ 1864975 h 2455878"/>
                <a:gd name="connsiteX1440" fmla="*/ 1489039 w 1786319"/>
                <a:gd name="connsiteY1440" fmla="*/ 1881258 h 2455878"/>
                <a:gd name="connsiteX1441" fmla="*/ 1489465 w 1786319"/>
                <a:gd name="connsiteY1441" fmla="*/ 1882741 h 2455878"/>
                <a:gd name="connsiteX1442" fmla="*/ 1485155 w 1786319"/>
                <a:gd name="connsiteY1442" fmla="*/ 1891635 h 2455878"/>
                <a:gd name="connsiteX1443" fmla="*/ 1482893 w 1786319"/>
                <a:gd name="connsiteY1443" fmla="*/ 1892368 h 2455878"/>
                <a:gd name="connsiteX1444" fmla="*/ 1482211 w 1786319"/>
                <a:gd name="connsiteY1444" fmla="*/ 1894647 h 2455878"/>
                <a:gd name="connsiteX1445" fmla="*/ 1473418 w 1786319"/>
                <a:gd name="connsiteY1445" fmla="*/ 1899157 h 2455878"/>
                <a:gd name="connsiteX1446" fmla="*/ 1472591 w 1786319"/>
                <a:gd name="connsiteY1446" fmla="*/ 1898940 h 2455878"/>
                <a:gd name="connsiteX1447" fmla="*/ 1470666 w 1786319"/>
                <a:gd name="connsiteY1447" fmla="*/ 1900327 h 2455878"/>
                <a:gd name="connsiteX1448" fmla="*/ 1467141 w 1786319"/>
                <a:gd name="connsiteY1448" fmla="*/ 1897508 h 2455878"/>
                <a:gd name="connsiteX1449" fmla="*/ 1458521 w 1786319"/>
                <a:gd name="connsiteY1449" fmla="*/ 1895243 h 2455878"/>
                <a:gd name="connsiteX1450" fmla="*/ 1457274 w 1786319"/>
                <a:gd name="connsiteY1450" fmla="*/ 1894493 h 2455878"/>
                <a:gd name="connsiteX1451" fmla="*/ 1457250 w 1786319"/>
                <a:gd name="connsiteY1451" fmla="*/ 1894512 h 2455878"/>
                <a:gd name="connsiteX1452" fmla="*/ 1450131 w 1786319"/>
                <a:gd name="connsiteY1452" fmla="*/ 1895280 h 2455878"/>
                <a:gd name="connsiteX1453" fmla="*/ 1447335 w 1786319"/>
                <a:gd name="connsiteY1453" fmla="*/ 1903597 h 2455878"/>
                <a:gd name="connsiteX1454" fmla="*/ 1482649 w 1786319"/>
                <a:gd name="connsiteY1454" fmla="*/ 1924180 h 2455878"/>
                <a:gd name="connsiteX1455" fmla="*/ 1484729 w 1786319"/>
                <a:gd name="connsiteY1455" fmla="*/ 1961572 h 2455878"/>
                <a:gd name="connsiteX1456" fmla="*/ 1479532 w 1786319"/>
                <a:gd name="connsiteY1456" fmla="*/ 1960876 h 2455878"/>
                <a:gd name="connsiteX1457" fmla="*/ 1485212 w 1786319"/>
                <a:gd name="connsiteY1457" fmla="*/ 1969841 h 2455878"/>
                <a:gd name="connsiteX1458" fmla="*/ 1485153 w 1786319"/>
                <a:gd name="connsiteY1458" fmla="*/ 1993539 h 2455878"/>
                <a:gd name="connsiteX1459" fmla="*/ 1482891 w 1786319"/>
                <a:gd name="connsiteY1459" fmla="*/ 1994271 h 2455878"/>
                <a:gd name="connsiteX1460" fmla="*/ 1482209 w 1786319"/>
                <a:gd name="connsiteY1460" fmla="*/ 1996550 h 2455878"/>
                <a:gd name="connsiteX1461" fmla="*/ 1458519 w 1786319"/>
                <a:gd name="connsiteY1461" fmla="*/ 1997146 h 2455878"/>
                <a:gd name="connsiteX1462" fmla="*/ 1449427 w 1786319"/>
                <a:gd name="connsiteY1462" fmla="*/ 1991672 h 2455878"/>
                <a:gd name="connsiteX1463" fmla="*/ 1450241 w 1786319"/>
                <a:gd name="connsiteY1463" fmla="*/ 1996851 h 2455878"/>
                <a:gd name="connsiteX1464" fmla="*/ 1412812 w 1786319"/>
                <a:gd name="connsiteY1464" fmla="*/ 1995621 h 2455878"/>
                <a:gd name="connsiteX1465" fmla="*/ 1408251 w 1786319"/>
                <a:gd name="connsiteY1465" fmla="*/ 1988189 h 2455878"/>
                <a:gd name="connsiteX1466" fmla="*/ 1406529 w 1786319"/>
                <a:gd name="connsiteY1466" fmla="*/ 1997686 h 2455878"/>
                <a:gd name="connsiteX1467" fmla="*/ 1372095 w 1786319"/>
                <a:gd name="connsiteY1467" fmla="*/ 2012405 h 2455878"/>
                <a:gd name="connsiteX1468" fmla="*/ 1370974 w 1786319"/>
                <a:gd name="connsiteY1468" fmla="*/ 2007283 h 2455878"/>
                <a:gd name="connsiteX1469" fmla="*/ 1364488 w 1786319"/>
                <a:gd name="connsiteY1469" fmla="*/ 2015683 h 2455878"/>
                <a:gd name="connsiteX1470" fmla="*/ 1342194 w 1786319"/>
                <a:gd name="connsiteY1470" fmla="*/ 2023717 h 2455878"/>
                <a:gd name="connsiteX1471" fmla="*/ 1340733 w 1786319"/>
                <a:gd name="connsiteY1471" fmla="*/ 2021841 h 2455878"/>
                <a:gd name="connsiteX1472" fmla="*/ 1338358 w 1786319"/>
                <a:gd name="connsiteY1472" fmla="*/ 2021978 h 2455878"/>
                <a:gd name="connsiteX1473" fmla="*/ 1329711 w 1786319"/>
                <a:gd name="connsiteY1473" fmla="*/ 1999916 h 2455878"/>
                <a:gd name="connsiteX1474" fmla="*/ 1331752 w 1786319"/>
                <a:gd name="connsiteY1474" fmla="*/ 1989501 h 2455878"/>
                <a:gd name="connsiteX1475" fmla="*/ 1327161 w 1786319"/>
                <a:gd name="connsiteY1475" fmla="*/ 1992034 h 2455878"/>
                <a:gd name="connsiteX1476" fmla="*/ 1326081 w 1786319"/>
                <a:gd name="connsiteY1476" fmla="*/ 1938994 h 2455878"/>
                <a:gd name="connsiteX1477" fmla="*/ 1329133 w 1786319"/>
                <a:gd name="connsiteY1477" fmla="*/ 1935921 h 2455878"/>
                <a:gd name="connsiteX1478" fmla="*/ 1324077 w 1786319"/>
                <a:gd name="connsiteY1478" fmla="*/ 1935400 h 2455878"/>
                <a:gd name="connsiteX1479" fmla="*/ 1322616 w 1786319"/>
                <a:gd name="connsiteY1479" fmla="*/ 1933523 h 2455878"/>
                <a:gd name="connsiteX1480" fmla="*/ 1320242 w 1786319"/>
                <a:gd name="connsiteY1480" fmla="*/ 1933661 h 2455878"/>
                <a:gd name="connsiteX1481" fmla="*/ 1311594 w 1786319"/>
                <a:gd name="connsiteY1481" fmla="*/ 1911599 h 2455878"/>
                <a:gd name="connsiteX1482" fmla="*/ 1313635 w 1786319"/>
                <a:gd name="connsiteY1482" fmla="*/ 1901185 h 2455878"/>
                <a:gd name="connsiteX1483" fmla="*/ 1309044 w 1786319"/>
                <a:gd name="connsiteY1483" fmla="*/ 1903716 h 2455878"/>
                <a:gd name="connsiteX1484" fmla="*/ 1324692 w 1786319"/>
                <a:gd name="connsiteY1484" fmla="*/ 1833839 h 2455878"/>
                <a:gd name="connsiteX1485" fmla="*/ 1345966 w 1786319"/>
                <a:gd name="connsiteY1485" fmla="*/ 1820858 h 2455878"/>
                <a:gd name="connsiteX1486" fmla="*/ 1344643 w 1786319"/>
                <a:gd name="connsiteY1486" fmla="*/ 1820935 h 2455878"/>
                <a:gd name="connsiteX1487" fmla="*/ 1338126 w 1786319"/>
                <a:gd name="connsiteY1487" fmla="*/ 1813127 h 2455878"/>
                <a:gd name="connsiteX1488" fmla="*/ 1337005 w 1786319"/>
                <a:gd name="connsiteY1488" fmla="*/ 1808006 h 2455878"/>
                <a:gd name="connsiteX1489" fmla="*/ 1330518 w 1786319"/>
                <a:gd name="connsiteY1489" fmla="*/ 1816404 h 2455878"/>
                <a:gd name="connsiteX1490" fmla="*/ 1308225 w 1786319"/>
                <a:gd name="connsiteY1490" fmla="*/ 1824439 h 2455878"/>
                <a:gd name="connsiteX1491" fmla="*/ 1306764 w 1786319"/>
                <a:gd name="connsiteY1491" fmla="*/ 1822563 h 2455878"/>
                <a:gd name="connsiteX1492" fmla="*/ 1304389 w 1786319"/>
                <a:gd name="connsiteY1492" fmla="*/ 1822700 h 2455878"/>
                <a:gd name="connsiteX1493" fmla="*/ 1295740 w 1786319"/>
                <a:gd name="connsiteY1493" fmla="*/ 1800638 h 2455878"/>
                <a:gd name="connsiteX1494" fmla="*/ 1297782 w 1786319"/>
                <a:gd name="connsiteY1494" fmla="*/ 1790224 h 2455878"/>
                <a:gd name="connsiteX1495" fmla="*/ 1293192 w 1786319"/>
                <a:gd name="connsiteY1495" fmla="*/ 1792756 h 2455878"/>
                <a:gd name="connsiteX1496" fmla="*/ 1292111 w 1786319"/>
                <a:gd name="connsiteY1496" fmla="*/ 1739717 h 2455878"/>
                <a:gd name="connsiteX1497" fmla="*/ 1299454 w 1786319"/>
                <a:gd name="connsiteY1497" fmla="*/ 1732325 h 2455878"/>
                <a:gd name="connsiteX1498" fmla="*/ 1292374 w 1786319"/>
                <a:gd name="connsiteY1498" fmla="*/ 1731595 h 2455878"/>
                <a:gd name="connsiteX1499" fmla="*/ 1290913 w 1786319"/>
                <a:gd name="connsiteY1499" fmla="*/ 1729718 h 2455878"/>
                <a:gd name="connsiteX1500" fmla="*/ 1288539 w 1786319"/>
                <a:gd name="connsiteY1500" fmla="*/ 1729856 h 2455878"/>
                <a:gd name="connsiteX1501" fmla="*/ 1279891 w 1786319"/>
                <a:gd name="connsiteY1501" fmla="*/ 1707794 h 2455878"/>
                <a:gd name="connsiteX1502" fmla="*/ 1281932 w 1786319"/>
                <a:gd name="connsiteY1502" fmla="*/ 1697379 h 2455878"/>
                <a:gd name="connsiteX1503" fmla="*/ 1277341 w 1786319"/>
                <a:gd name="connsiteY1503" fmla="*/ 1699911 h 2455878"/>
                <a:gd name="connsiteX1504" fmla="*/ 1265720 w 1786319"/>
                <a:gd name="connsiteY1504" fmla="*/ 1664313 h 2455878"/>
                <a:gd name="connsiteX1505" fmla="*/ 1275612 w 1786319"/>
                <a:gd name="connsiteY1505" fmla="*/ 1647946 h 2455878"/>
                <a:gd name="connsiteX1506" fmla="*/ 1274257 w 1786319"/>
                <a:gd name="connsiteY1506" fmla="*/ 1647806 h 2455878"/>
                <a:gd name="connsiteX1507" fmla="*/ 1272797 w 1786319"/>
                <a:gd name="connsiteY1507" fmla="*/ 1645930 h 2455878"/>
                <a:gd name="connsiteX1508" fmla="*/ 1270422 w 1786319"/>
                <a:gd name="connsiteY1508" fmla="*/ 1646068 h 2455878"/>
                <a:gd name="connsiteX1509" fmla="*/ 1261774 w 1786319"/>
                <a:gd name="connsiteY1509" fmla="*/ 1624005 h 2455878"/>
                <a:gd name="connsiteX1510" fmla="*/ 1263816 w 1786319"/>
                <a:gd name="connsiteY1510" fmla="*/ 1613591 h 2455878"/>
                <a:gd name="connsiteX1511" fmla="*/ 1259225 w 1786319"/>
                <a:gd name="connsiteY1511" fmla="*/ 1616123 h 2455878"/>
                <a:gd name="connsiteX1512" fmla="*/ 1274872 w 1786319"/>
                <a:gd name="connsiteY1512" fmla="*/ 1546245 h 2455878"/>
                <a:gd name="connsiteX1513" fmla="*/ 1277706 w 1786319"/>
                <a:gd name="connsiteY1513" fmla="*/ 1544516 h 2455878"/>
                <a:gd name="connsiteX1514" fmla="*/ 1276983 w 1786319"/>
                <a:gd name="connsiteY1514" fmla="*/ 1543649 h 2455878"/>
                <a:gd name="connsiteX1515" fmla="*/ 1275863 w 1786319"/>
                <a:gd name="connsiteY1515" fmla="*/ 1538528 h 2455878"/>
                <a:gd name="connsiteX1516" fmla="*/ 1269375 w 1786319"/>
                <a:gd name="connsiteY1516" fmla="*/ 1546926 h 2455878"/>
                <a:gd name="connsiteX1517" fmla="*/ 1247082 w 1786319"/>
                <a:gd name="connsiteY1517" fmla="*/ 1554961 h 2455878"/>
                <a:gd name="connsiteX1518" fmla="*/ 1245621 w 1786319"/>
                <a:gd name="connsiteY1518" fmla="*/ 1553084 h 2455878"/>
                <a:gd name="connsiteX1519" fmla="*/ 1243247 w 1786319"/>
                <a:gd name="connsiteY1519" fmla="*/ 1553222 h 2455878"/>
                <a:gd name="connsiteX1520" fmla="*/ 1234598 w 1786319"/>
                <a:gd name="connsiteY1520" fmla="*/ 1531160 h 2455878"/>
                <a:gd name="connsiteX1521" fmla="*/ 1236640 w 1786319"/>
                <a:gd name="connsiteY1521" fmla="*/ 1520745 h 2455878"/>
                <a:gd name="connsiteX1522" fmla="*/ 1232049 w 1786319"/>
                <a:gd name="connsiteY1522" fmla="*/ 1523277 h 2455878"/>
                <a:gd name="connsiteX1523" fmla="*/ 1216287 w 1786319"/>
                <a:gd name="connsiteY1523" fmla="*/ 1516330 h 2455878"/>
                <a:gd name="connsiteX1524" fmla="*/ 1217788 w 1786319"/>
                <a:gd name="connsiteY1524" fmla="*/ 1505944 h 2455878"/>
                <a:gd name="connsiteX1525" fmla="*/ 1213488 w 1786319"/>
                <a:gd name="connsiteY1525" fmla="*/ 1510251 h 2455878"/>
                <a:gd name="connsiteX1526" fmla="*/ 1209284 w 1786319"/>
                <a:gd name="connsiteY1526" fmla="*/ 1509689 h 2455878"/>
                <a:gd name="connsiteX1527" fmla="*/ 1213880 w 1786319"/>
                <a:gd name="connsiteY1527" fmla="*/ 1516942 h 2455878"/>
                <a:gd name="connsiteX1528" fmla="*/ 1213833 w 1786319"/>
                <a:gd name="connsiteY1528" fmla="*/ 1536115 h 2455878"/>
                <a:gd name="connsiteX1529" fmla="*/ 1212002 w 1786319"/>
                <a:gd name="connsiteY1529" fmla="*/ 1536708 h 2455878"/>
                <a:gd name="connsiteX1530" fmla="*/ 1211451 w 1786319"/>
                <a:gd name="connsiteY1530" fmla="*/ 1538552 h 2455878"/>
                <a:gd name="connsiteX1531" fmla="*/ 1192283 w 1786319"/>
                <a:gd name="connsiteY1531" fmla="*/ 1539035 h 2455878"/>
                <a:gd name="connsiteX1532" fmla="*/ 1184927 w 1786319"/>
                <a:gd name="connsiteY1532" fmla="*/ 1534605 h 2455878"/>
                <a:gd name="connsiteX1533" fmla="*/ 1185585 w 1786319"/>
                <a:gd name="connsiteY1533" fmla="*/ 1538795 h 2455878"/>
                <a:gd name="connsiteX1534" fmla="*/ 1183909 w 1786319"/>
                <a:gd name="connsiteY1534" fmla="*/ 1540547 h 2455878"/>
                <a:gd name="connsiteX1535" fmla="*/ 1192180 w 1786319"/>
                <a:gd name="connsiteY1535" fmla="*/ 1540936 h 2455878"/>
                <a:gd name="connsiteX1536" fmla="*/ 1224481 w 1786319"/>
                <a:gd name="connsiteY1536" fmla="*/ 1589036 h 2455878"/>
                <a:gd name="connsiteX1537" fmla="*/ 1220278 w 1786319"/>
                <a:gd name="connsiteY1537" fmla="*/ 1588473 h 2455878"/>
                <a:gd name="connsiteX1538" fmla="*/ 1224873 w 1786319"/>
                <a:gd name="connsiteY1538" fmla="*/ 1595727 h 2455878"/>
                <a:gd name="connsiteX1539" fmla="*/ 1224825 w 1786319"/>
                <a:gd name="connsiteY1539" fmla="*/ 1614900 h 2455878"/>
                <a:gd name="connsiteX1540" fmla="*/ 1222994 w 1786319"/>
                <a:gd name="connsiteY1540" fmla="*/ 1615493 h 2455878"/>
                <a:gd name="connsiteX1541" fmla="*/ 1222443 w 1786319"/>
                <a:gd name="connsiteY1541" fmla="*/ 1617337 h 2455878"/>
                <a:gd name="connsiteX1542" fmla="*/ 1203276 w 1786319"/>
                <a:gd name="connsiteY1542" fmla="*/ 1617820 h 2455878"/>
                <a:gd name="connsiteX1543" fmla="*/ 1195921 w 1786319"/>
                <a:gd name="connsiteY1543" fmla="*/ 1613390 h 2455878"/>
                <a:gd name="connsiteX1544" fmla="*/ 1196578 w 1786319"/>
                <a:gd name="connsiteY1544" fmla="*/ 1617581 h 2455878"/>
                <a:gd name="connsiteX1545" fmla="*/ 1188189 w 1786319"/>
                <a:gd name="connsiteY1545" fmla="*/ 1626344 h 2455878"/>
                <a:gd name="connsiteX1546" fmla="*/ 1203174 w 1786319"/>
                <a:gd name="connsiteY1546" fmla="*/ 1627050 h 2455878"/>
                <a:gd name="connsiteX1547" fmla="*/ 1235476 w 1786319"/>
                <a:gd name="connsiteY1547" fmla="*/ 1675149 h 2455878"/>
                <a:gd name="connsiteX1548" fmla="*/ 1231272 w 1786319"/>
                <a:gd name="connsiteY1548" fmla="*/ 1674587 h 2455878"/>
                <a:gd name="connsiteX1549" fmla="*/ 1235867 w 1786319"/>
                <a:gd name="connsiteY1549" fmla="*/ 1681841 h 2455878"/>
                <a:gd name="connsiteX1550" fmla="*/ 1235819 w 1786319"/>
                <a:gd name="connsiteY1550" fmla="*/ 1701013 h 2455878"/>
                <a:gd name="connsiteX1551" fmla="*/ 1233988 w 1786319"/>
                <a:gd name="connsiteY1551" fmla="*/ 1701606 h 2455878"/>
                <a:gd name="connsiteX1552" fmla="*/ 1233437 w 1786319"/>
                <a:gd name="connsiteY1552" fmla="*/ 1703450 h 2455878"/>
                <a:gd name="connsiteX1553" fmla="*/ 1214270 w 1786319"/>
                <a:gd name="connsiteY1553" fmla="*/ 1703933 h 2455878"/>
                <a:gd name="connsiteX1554" fmla="*/ 1206914 w 1786319"/>
                <a:gd name="connsiteY1554" fmla="*/ 1699504 h 2455878"/>
                <a:gd name="connsiteX1555" fmla="*/ 1207571 w 1786319"/>
                <a:gd name="connsiteY1555" fmla="*/ 1703694 h 2455878"/>
                <a:gd name="connsiteX1556" fmla="*/ 1202066 w 1786319"/>
                <a:gd name="connsiteY1556" fmla="*/ 1709446 h 2455878"/>
                <a:gd name="connsiteX1557" fmla="*/ 1203173 w 1786319"/>
                <a:gd name="connsiteY1557" fmla="*/ 1709498 h 2455878"/>
                <a:gd name="connsiteX1558" fmla="*/ 1235474 w 1786319"/>
                <a:gd name="connsiteY1558" fmla="*/ 1757598 h 2455878"/>
                <a:gd name="connsiteX1559" fmla="*/ 1231271 w 1786319"/>
                <a:gd name="connsiteY1559" fmla="*/ 1757035 h 2455878"/>
                <a:gd name="connsiteX1560" fmla="*/ 1235866 w 1786319"/>
                <a:gd name="connsiteY1560" fmla="*/ 1764289 h 2455878"/>
                <a:gd name="connsiteX1561" fmla="*/ 1235818 w 1786319"/>
                <a:gd name="connsiteY1561" fmla="*/ 1783461 h 2455878"/>
                <a:gd name="connsiteX1562" fmla="*/ 1233987 w 1786319"/>
                <a:gd name="connsiteY1562" fmla="*/ 1784055 h 2455878"/>
                <a:gd name="connsiteX1563" fmla="*/ 1233436 w 1786319"/>
                <a:gd name="connsiteY1563" fmla="*/ 1785898 h 2455878"/>
                <a:gd name="connsiteX1564" fmla="*/ 1214269 w 1786319"/>
                <a:gd name="connsiteY1564" fmla="*/ 1786382 h 2455878"/>
                <a:gd name="connsiteX1565" fmla="*/ 1206914 w 1786319"/>
                <a:gd name="connsiteY1565" fmla="*/ 1781952 h 2455878"/>
                <a:gd name="connsiteX1566" fmla="*/ 1207571 w 1786319"/>
                <a:gd name="connsiteY1566" fmla="*/ 1786143 h 2455878"/>
                <a:gd name="connsiteX1567" fmla="*/ 1177288 w 1786319"/>
                <a:gd name="connsiteY1567" fmla="*/ 1785147 h 2455878"/>
                <a:gd name="connsiteX1568" fmla="*/ 1173597 w 1786319"/>
                <a:gd name="connsiteY1568" fmla="*/ 1779134 h 2455878"/>
                <a:gd name="connsiteX1569" fmla="*/ 1172204 w 1786319"/>
                <a:gd name="connsiteY1569" fmla="*/ 1786818 h 2455878"/>
                <a:gd name="connsiteX1570" fmla="*/ 1144344 w 1786319"/>
                <a:gd name="connsiteY1570" fmla="*/ 1798727 h 2455878"/>
                <a:gd name="connsiteX1571" fmla="*/ 1143438 w 1786319"/>
                <a:gd name="connsiteY1571" fmla="*/ 1794583 h 2455878"/>
                <a:gd name="connsiteX1572" fmla="*/ 1138189 w 1786319"/>
                <a:gd name="connsiteY1572" fmla="*/ 1801379 h 2455878"/>
                <a:gd name="connsiteX1573" fmla="*/ 1120151 w 1786319"/>
                <a:gd name="connsiteY1573" fmla="*/ 1807879 h 2455878"/>
                <a:gd name="connsiteX1574" fmla="*/ 1118969 w 1786319"/>
                <a:gd name="connsiteY1574" fmla="*/ 1806361 h 2455878"/>
                <a:gd name="connsiteX1575" fmla="*/ 1117048 w 1786319"/>
                <a:gd name="connsiteY1575" fmla="*/ 1806472 h 2455878"/>
                <a:gd name="connsiteX1576" fmla="*/ 1110051 w 1786319"/>
                <a:gd name="connsiteY1576" fmla="*/ 1788622 h 2455878"/>
                <a:gd name="connsiteX1577" fmla="*/ 1111702 w 1786319"/>
                <a:gd name="connsiteY1577" fmla="*/ 1780196 h 2455878"/>
                <a:gd name="connsiteX1578" fmla="*/ 1107989 w 1786319"/>
                <a:gd name="connsiteY1578" fmla="*/ 1782245 h 2455878"/>
                <a:gd name="connsiteX1579" fmla="*/ 1098586 w 1786319"/>
                <a:gd name="connsiteY1579" fmla="*/ 1753442 h 2455878"/>
                <a:gd name="connsiteX1580" fmla="*/ 1114789 w 1786319"/>
                <a:gd name="connsiteY1580" fmla="*/ 1733073 h 2455878"/>
                <a:gd name="connsiteX1581" fmla="*/ 1105493 w 1786319"/>
                <a:gd name="connsiteY1581" fmla="*/ 1736423 h 2455878"/>
                <a:gd name="connsiteX1582" fmla="*/ 1104311 w 1786319"/>
                <a:gd name="connsiteY1582" fmla="*/ 1734904 h 2455878"/>
                <a:gd name="connsiteX1583" fmla="*/ 1102390 w 1786319"/>
                <a:gd name="connsiteY1583" fmla="*/ 1735016 h 2455878"/>
                <a:gd name="connsiteX1584" fmla="*/ 1095393 w 1786319"/>
                <a:gd name="connsiteY1584" fmla="*/ 1717166 h 2455878"/>
                <a:gd name="connsiteX1585" fmla="*/ 1097044 w 1786319"/>
                <a:gd name="connsiteY1585" fmla="*/ 1708739 h 2455878"/>
                <a:gd name="connsiteX1586" fmla="*/ 1093331 w 1786319"/>
                <a:gd name="connsiteY1586" fmla="*/ 1710788 h 2455878"/>
                <a:gd name="connsiteX1587" fmla="*/ 1149375 w 1786319"/>
                <a:gd name="connsiteY1587" fmla="*/ 1634972 h 2455878"/>
                <a:gd name="connsiteX1588" fmla="*/ 1149776 w 1786319"/>
                <a:gd name="connsiteY1588" fmla="*/ 1635153 h 2455878"/>
                <a:gd name="connsiteX1589" fmla="*/ 1154569 w 1786319"/>
                <a:gd name="connsiteY1589" fmla="*/ 1646103 h 2455878"/>
                <a:gd name="connsiteX1590" fmla="*/ 1155441 w 1786319"/>
                <a:gd name="connsiteY1590" fmla="*/ 1625130 h 2455878"/>
                <a:gd name="connsiteX1591" fmla="*/ 1155749 w 1786319"/>
                <a:gd name="connsiteY1591" fmla="*/ 1624816 h 2455878"/>
                <a:gd name="connsiteX1592" fmla="*/ 1184150 w 1786319"/>
                <a:gd name="connsiteY1592" fmla="*/ 1626154 h 2455878"/>
                <a:gd name="connsiteX1593" fmla="*/ 1166294 w 1786319"/>
                <a:gd name="connsiteY1593" fmla="*/ 1616585 h 2455878"/>
                <a:gd name="connsiteX1594" fmla="*/ 1150898 w 1786319"/>
                <a:gd name="connsiteY1594" fmla="*/ 1591497 h 2455878"/>
                <a:gd name="connsiteX1595" fmla="*/ 1144720 w 1786319"/>
                <a:gd name="connsiteY1595" fmla="*/ 1625585 h 2455878"/>
                <a:gd name="connsiteX1596" fmla="*/ 1116860 w 1786319"/>
                <a:gd name="connsiteY1596" fmla="*/ 1637494 h 2455878"/>
                <a:gd name="connsiteX1597" fmla="*/ 1115954 w 1786319"/>
                <a:gd name="connsiteY1597" fmla="*/ 1633350 h 2455878"/>
                <a:gd name="connsiteX1598" fmla="*/ 1110704 w 1786319"/>
                <a:gd name="connsiteY1598" fmla="*/ 1640145 h 2455878"/>
                <a:gd name="connsiteX1599" fmla="*/ 1092667 w 1786319"/>
                <a:gd name="connsiteY1599" fmla="*/ 1646646 h 2455878"/>
                <a:gd name="connsiteX1600" fmla="*/ 1091485 w 1786319"/>
                <a:gd name="connsiteY1600" fmla="*/ 1645127 h 2455878"/>
                <a:gd name="connsiteX1601" fmla="*/ 1089564 w 1786319"/>
                <a:gd name="connsiteY1601" fmla="*/ 1645239 h 2455878"/>
                <a:gd name="connsiteX1602" fmla="*/ 1082566 w 1786319"/>
                <a:gd name="connsiteY1602" fmla="*/ 1627389 h 2455878"/>
                <a:gd name="connsiteX1603" fmla="*/ 1084218 w 1786319"/>
                <a:gd name="connsiteY1603" fmla="*/ 1618962 h 2455878"/>
                <a:gd name="connsiteX1604" fmla="*/ 1080504 w 1786319"/>
                <a:gd name="connsiteY1604" fmla="*/ 1621012 h 2455878"/>
                <a:gd name="connsiteX1605" fmla="*/ 1071101 w 1786319"/>
                <a:gd name="connsiteY1605" fmla="*/ 1592209 h 2455878"/>
                <a:gd name="connsiteX1606" fmla="*/ 1090653 w 1786319"/>
                <a:gd name="connsiteY1606" fmla="*/ 1567630 h 2455878"/>
                <a:gd name="connsiteX1607" fmla="*/ 1079843 w 1786319"/>
                <a:gd name="connsiteY1607" fmla="*/ 1571526 h 2455878"/>
                <a:gd name="connsiteX1608" fmla="*/ 1078661 w 1786319"/>
                <a:gd name="connsiteY1608" fmla="*/ 1570008 h 2455878"/>
                <a:gd name="connsiteX1609" fmla="*/ 1076739 w 1786319"/>
                <a:gd name="connsiteY1609" fmla="*/ 1570119 h 2455878"/>
                <a:gd name="connsiteX1610" fmla="*/ 1069742 w 1786319"/>
                <a:gd name="connsiteY1610" fmla="*/ 1552268 h 2455878"/>
                <a:gd name="connsiteX1611" fmla="*/ 1071394 w 1786319"/>
                <a:gd name="connsiteY1611" fmla="*/ 1543843 h 2455878"/>
                <a:gd name="connsiteX1612" fmla="*/ 1067680 w 1786319"/>
                <a:gd name="connsiteY1612" fmla="*/ 1545891 h 2455878"/>
                <a:gd name="connsiteX1613" fmla="*/ 1058277 w 1786319"/>
                <a:gd name="connsiteY1613" fmla="*/ 1517089 h 2455878"/>
                <a:gd name="connsiteX1614" fmla="*/ 1070394 w 1786319"/>
                <a:gd name="connsiteY1614" fmla="*/ 1501857 h 2455878"/>
                <a:gd name="connsiteX1615" fmla="*/ 1065185 w 1786319"/>
                <a:gd name="connsiteY1615" fmla="*/ 1503734 h 2455878"/>
                <a:gd name="connsiteX1616" fmla="*/ 1064003 w 1786319"/>
                <a:gd name="connsiteY1616" fmla="*/ 1502216 h 2455878"/>
                <a:gd name="connsiteX1617" fmla="*/ 1062081 w 1786319"/>
                <a:gd name="connsiteY1617" fmla="*/ 1502327 h 2455878"/>
                <a:gd name="connsiteX1618" fmla="*/ 1055084 w 1786319"/>
                <a:gd name="connsiteY1618" fmla="*/ 1484477 h 2455878"/>
                <a:gd name="connsiteX1619" fmla="*/ 1056736 w 1786319"/>
                <a:gd name="connsiteY1619" fmla="*/ 1476051 h 2455878"/>
                <a:gd name="connsiteX1620" fmla="*/ 1053022 w 1786319"/>
                <a:gd name="connsiteY1620" fmla="*/ 1478099 h 2455878"/>
                <a:gd name="connsiteX1621" fmla="*/ 1065681 w 1786319"/>
                <a:gd name="connsiteY1621" fmla="*/ 1421563 h 2455878"/>
                <a:gd name="connsiteX1622" fmla="*/ 1068863 w 1786319"/>
                <a:gd name="connsiteY1622" fmla="*/ 1420148 h 2455878"/>
                <a:gd name="connsiteX1623" fmla="*/ 1067391 w 1786319"/>
                <a:gd name="connsiteY1623" fmla="*/ 1419462 h 2455878"/>
                <a:gd name="connsiteX1624" fmla="*/ 1066484 w 1786319"/>
                <a:gd name="connsiteY1624" fmla="*/ 1415318 h 2455878"/>
                <a:gd name="connsiteX1625" fmla="*/ 1061235 w 1786319"/>
                <a:gd name="connsiteY1625" fmla="*/ 1422114 h 2455878"/>
                <a:gd name="connsiteX1626" fmla="*/ 1043198 w 1786319"/>
                <a:gd name="connsiteY1626" fmla="*/ 1428614 h 2455878"/>
                <a:gd name="connsiteX1627" fmla="*/ 1042016 w 1786319"/>
                <a:gd name="connsiteY1627" fmla="*/ 1427096 h 2455878"/>
                <a:gd name="connsiteX1628" fmla="*/ 1040094 w 1786319"/>
                <a:gd name="connsiteY1628" fmla="*/ 1427207 h 2455878"/>
                <a:gd name="connsiteX1629" fmla="*/ 1033097 w 1786319"/>
                <a:gd name="connsiteY1629" fmla="*/ 1409357 h 2455878"/>
                <a:gd name="connsiteX1630" fmla="*/ 1034749 w 1786319"/>
                <a:gd name="connsiteY1630" fmla="*/ 1400931 h 2455878"/>
                <a:gd name="connsiteX1631" fmla="*/ 1031035 w 1786319"/>
                <a:gd name="connsiteY1631" fmla="*/ 1402980 h 2455878"/>
                <a:gd name="connsiteX1632" fmla="*/ 1043694 w 1786319"/>
                <a:gd name="connsiteY1632" fmla="*/ 1346442 h 2455878"/>
                <a:gd name="connsiteX1633" fmla="*/ 1051039 w 1786319"/>
                <a:gd name="connsiteY1633" fmla="*/ 1343180 h 2455878"/>
                <a:gd name="connsiteX1634" fmla="*/ 1041741 w 1786319"/>
                <a:gd name="connsiteY1634" fmla="*/ 1338845 h 2455878"/>
                <a:gd name="connsiteX1635" fmla="*/ 1040834 w 1786319"/>
                <a:gd name="connsiteY1635" fmla="*/ 1334702 h 2455878"/>
                <a:gd name="connsiteX1636" fmla="*/ 1035585 w 1786319"/>
                <a:gd name="connsiteY1636" fmla="*/ 1341497 h 2455878"/>
                <a:gd name="connsiteX1637" fmla="*/ 1017547 w 1786319"/>
                <a:gd name="connsiteY1637" fmla="*/ 1347998 h 2455878"/>
                <a:gd name="connsiteX1638" fmla="*/ 1016365 w 1786319"/>
                <a:gd name="connsiteY1638" fmla="*/ 1346479 h 2455878"/>
                <a:gd name="connsiteX1639" fmla="*/ 1014444 w 1786319"/>
                <a:gd name="connsiteY1639" fmla="*/ 1346590 h 2455878"/>
                <a:gd name="connsiteX1640" fmla="*/ 1007447 w 1786319"/>
                <a:gd name="connsiteY1640" fmla="*/ 1328740 h 2455878"/>
                <a:gd name="connsiteX1641" fmla="*/ 1009098 w 1786319"/>
                <a:gd name="connsiteY1641" fmla="*/ 1320314 h 2455878"/>
                <a:gd name="connsiteX1642" fmla="*/ 1005385 w 1786319"/>
                <a:gd name="connsiteY1642" fmla="*/ 1322363 h 2455878"/>
                <a:gd name="connsiteX1643" fmla="*/ 1061429 w 1786319"/>
                <a:gd name="connsiteY1643" fmla="*/ 1246546 h 2455878"/>
                <a:gd name="connsiteX1644" fmla="*/ 1061830 w 1786319"/>
                <a:gd name="connsiteY1644" fmla="*/ 1246728 h 2455878"/>
                <a:gd name="connsiteX1645" fmla="*/ 1069600 w 1786319"/>
                <a:gd name="connsiteY1645" fmla="*/ 1326936 h 2455878"/>
                <a:gd name="connsiteX1646" fmla="*/ 1058563 w 1786319"/>
                <a:gd name="connsiteY1646" fmla="*/ 1339835 h 2455878"/>
                <a:gd name="connsiteX1647" fmla="*/ 1087080 w 1786319"/>
                <a:gd name="connsiteY1647" fmla="*/ 1327164 h 2455878"/>
                <a:gd name="connsiteX1648" fmla="*/ 1087481 w 1786319"/>
                <a:gd name="connsiteY1648" fmla="*/ 1327345 h 2455878"/>
                <a:gd name="connsiteX1649" fmla="*/ 1091547 w 1786319"/>
                <a:gd name="connsiteY1649" fmla="*/ 1336635 h 2455878"/>
                <a:gd name="connsiteX1650" fmla="*/ 1090246 w 1786319"/>
                <a:gd name="connsiteY1650" fmla="*/ 1330196 h 2455878"/>
                <a:gd name="connsiteX1651" fmla="*/ 1091314 w 1786319"/>
                <a:gd name="connsiteY1651" fmla="*/ 1304495 h 2455878"/>
                <a:gd name="connsiteX1652" fmla="*/ 1091622 w 1786319"/>
                <a:gd name="connsiteY1652" fmla="*/ 1304180 h 2455878"/>
                <a:gd name="connsiteX1653" fmla="*/ 1106468 w 1786319"/>
                <a:gd name="connsiteY1653" fmla="*/ 1304879 h 2455878"/>
                <a:gd name="connsiteX1654" fmla="*/ 1086851 w 1786319"/>
                <a:gd name="connsiteY1654" fmla="*/ 1285453 h 2455878"/>
                <a:gd name="connsiteX1655" fmla="*/ 1072383 w 1786319"/>
                <a:gd name="connsiteY1655" fmla="*/ 1240234 h 2455878"/>
                <a:gd name="connsiteX1656" fmla="*/ 1072607 w 1786319"/>
                <a:gd name="connsiteY1656" fmla="*/ 1239854 h 2455878"/>
                <a:gd name="connsiteX1657" fmla="*/ 1099706 w 1786319"/>
                <a:gd name="connsiteY1657" fmla="*/ 1234564 h 2455878"/>
                <a:gd name="connsiteX1658" fmla="*/ 1088216 w 1786319"/>
                <a:gd name="connsiteY1658" fmla="*/ 1231605 h 2455878"/>
                <a:gd name="connsiteX1659" fmla="*/ 1048564 w 1786319"/>
                <a:gd name="connsiteY1659" fmla="*/ 1161448 h 2455878"/>
                <a:gd name="connsiteX1660" fmla="*/ 1048789 w 1786319"/>
                <a:gd name="connsiteY1660" fmla="*/ 1161069 h 2455878"/>
                <a:gd name="connsiteX1661" fmla="*/ 1095386 w 1786319"/>
                <a:gd name="connsiteY1661" fmla="*/ 1151971 h 2455878"/>
                <a:gd name="connsiteX1662" fmla="*/ 1105253 w 1786319"/>
                <a:gd name="connsiteY1662" fmla="*/ 1154319 h 2455878"/>
                <a:gd name="connsiteX1663" fmla="*/ 1110495 w 1786319"/>
                <a:gd name="connsiteY1663" fmla="*/ 1145645 h 2455878"/>
                <a:gd name="connsiteX1664" fmla="*/ 1180844 w 1786319"/>
                <a:gd name="connsiteY1664" fmla="*/ 1104978 h 2455878"/>
                <a:gd name="connsiteX1665" fmla="*/ 1181340 w 1786319"/>
                <a:gd name="connsiteY1665" fmla="*/ 1105203 h 2455878"/>
                <a:gd name="connsiteX1666" fmla="*/ 1156508 w 1786319"/>
                <a:gd name="connsiteY1666" fmla="*/ 1219056 h 2455878"/>
                <a:gd name="connsiteX1667" fmla="*/ 1155388 w 1786319"/>
                <a:gd name="connsiteY1667" fmla="*/ 1213935 h 2455878"/>
                <a:gd name="connsiteX1668" fmla="*/ 1148901 w 1786319"/>
                <a:gd name="connsiteY1668" fmla="*/ 1222333 h 2455878"/>
                <a:gd name="connsiteX1669" fmla="*/ 1126608 w 1786319"/>
                <a:gd name="connsiteY1669" fmla="*/ 1230368 h 2455878"/>
                <a:gd name="connsiteX1670" fmla="*/ 1125146 w 1786319"/>
                <a:gd name="connsiteY1670" fmla="*/ 1228491 h 2455878"/>
                <a:gd name="connsiteX1671" fmla="*/ 1122773 w 1786319"/>
                <a:gd name="connsiteY1671" fmla="*/ 1228629 h 2455878"/>
                <a:gd name="connsiteX1672" fmla="*/ 1116980 w 1786319"/>
                <a:gd name="connsiteY1672" fmla="*/ 1223250 h 2455878"/>
                <a:gd name="connsiteX1673" fmla="*/ 1117868 w 1786319"/>
                <a:gd name="connsiteY1673" fmla="*/ 1225376 h 2455878"/>
                <a:gd name="connsiteX1674" fmla="*/ 1117382 w 1786319"/>
                <a:gd name="connsiteY1674" fmla="*/ 1231113 h 2455878"/>
                <a:gd name="connsiteX1675" fmla="*/ 1119205 w 1786319"/>
                <a:gd name="connsiteY1675" fmla="*/ 1230757 h 2455878"/>
                <a:gd name="connsiteX1676" fmla="*/ 1146166 w 1786319"/>
                <a:gd name="connsiteY1676" fmla="*/ 1237172 h 2455878"/>
                <a:gd name="connsiteX1677" fmla="*/ 1158987 w 1786319"/>
                <a:gd name="connsiteY1677" fmla="*/ 1245950 h 2455878"/>
                <a:gd name="connsiteX1678" fmla="*/ 1168473 w 1786319"/>
                <a:gd name="connsiteY1678" fmla="*/ 1236401 h 2455878"/>
                <a:gd name="connsiteX1679" fmla="*/ 1222095 w 1786319"/>
                <a:gd name="connsiteY1679" fmla="*/ 1212573 h 2455878"/>
                <a:gd name="connsiteX1680" fmla="*/ 1222591 w 1786319"/>
                <a:gd name="connsiteY1680" fmla="*/ 1212798 h 2455878"/>
                <a:gd name="connsiteX1681" fmla="*/ 1197760 w 1786319"/>
                <a:gd name="connsiteY1681" fmla="*/ 1326651 h 2455878"/>
                <a:gd name="connsiteX1682" fmla="*/ 1196640 w 1786319"/>
                <a:gd name="connsiteY1682" fmla="*/ 1321529 h 2455878"/>
                <a:gd name="connsiteX1683" fmla="*/ 1190152 w 1786319"/>
                <a:gd name="connsiteY1683" fmla="*/ 1329928 h 2455878"/>
                <a:gd name="connsiteX1684" fmla="*/ 1177902 w 1786319"/>
                <a:gd name="connsiteY1684" fmla="*/ 1338824 h 2455878"/>
                <a:gd name="connsiteX1685" fmla="*/ 1181196 w 1786319"/>
                <a:gd name="connsiteY1685" fmla="*/ 1344650 h 2455878"/>
                <a:gd name="connsiteX1686" fmla="*/ 1171349 w 1786319"/>
                <a:gd name="connsiteY1686" fmla="*/ 1354514 h 2455878"/>
                <a:gd name="connsiteX1687" fmla="*/ 1167144 w 1786319"/>
                <a:gd name="connsiteY1687" fmla="*/ 1353950 h 2455878"/>
                <a:gd name="connsiteX1688" fmla="*/ 1171740 w 1786319"/>
                <a:gd name="connsiteY1688" fmla="*/ 1361204 h 2455878"/>
                <a:gd name="connsiteX1689" fmla="*/ 1171692 w 1786319"/>
                <a:gd name="connsiteY1689" fmla="*/ 1380378 h 2455878"/>
                <a:gd name="connsiteX1690" fmla="*/ 1169862 w 1786319"/>
                <a:gd name="connsiteY1690" fmla="*/ 1380971 h 2455878"/>
                <a:gd name="connsiteX1691" fmla="*/ 1169311 w 1786319"/>
                <a:gd name="connsiteY1691" fmla="*/ 1382814 h 2455878"/>
                <a:gd name="connsiteX1692" fmla="*/ 1150143 w 1786319"/>
                <a:gd name="connsiteY1692" fmla="*/ 1383297 h 2455878"/>
                <a:gd name="connsiteX1693" fmla="*/ 1142787 w 1786319"/>
                <a:gd name="connsiteY1693" fmla="*/ 1378867 h 2455878"/>
                <a:gd name="connsiteX1694" fmla="*/ 1143445 w 1786319"/>
                <a:gd name="connsiteY1694" fmla="*/ 1383058 h 2455878"/>
                <a:gd name="connsiteX1695" fmla="*/ 1113161 w 1786319"/>
                <a:gd name="connsiteY1695" fmla="*/ 1382063 h 2455878"/>
                <a:gd name="connsiteX1696" fmla="*/ 1099274 w 1786319"/>
                <a:gd name="connsiteY1696" fmla="*/ 1359434 h 2455878"/>
                <a:gd name="connsiteX1697" fmla="*/ 1101572 w 1786319"/>
                <a:gd name="connsiteY1697" fmla="*/ 1372682 h 2455878"/>
                <a:gd name="connsiteX1698" fmla="*/ 1095251 w 1786319"/>
                <a:gd name="connsiteY1698" fmla="*/ 1407554 h 2455878"/>
                <a:gd name="connsiteX1699" fmla="*/ 1094051 w 1786319"/>
                <a:gd name="connsiteY1699" fmla="*/ 1408955 h 2455878"/>
                <a:gd name="connsiteX1700" fmla="*/ 1109066 w 1786319"/>
                <a:gd name="connsiteY1700" fmla="*/ 1402283 h 2455878"/>
                <a:gd name="connsiteX1701" fmla="*/ 1109468 w 1786319"/>
                <a:gd name="connsiteY1701" fmla="*/ 1402465 h 2455878"/>
                <a:gd name="connsiteX1702" fmla="*/ 1123558 w 1786319"/>
                <a:gd name="connsiteY1702" fmla="*/ 1447802 h 2455878"/>
                <a:gd name="connsiteX1703" fmla="*/ 1119152 w 1786319"/>
                <a:gd name="connsiteY1703" fmla="*/ 1472106 h 2455878"/>
                <a:gd name="connsiteX1704" fmla="*/ 1123725 w 1786319"/>
                <a:gd name="connsiteY1704" fmla="*/ 1470075 h 2455878"/>
                <a:gd name="connsiteX1705" fmla="*/ 1124126 w 1786319"/>
                <a:gd name="connsiteY1705" fmla="*/ 1470257 h 2455878"/>
                <a:gd name="connsiteX1706" fmla="*/ 1133584 w 1786319"/>
                <a:gd name="connsiteY1706" fmla="*/ 1491863 h 2455878"/>
                <a:gd name="connsiteX1707" fmla="*/ 1132386 w 1786319"/>
                <a:gd name="connsiteY1707" fmla="*/ 1485933 h 2455878"/>
                <a:gd name="connsiteX1708" fmla="*/ 1133454 w 1786319"/>
                <a:gd name="connsiteY1708" fmla="*/ 1460232 h 2455878"/>
                <a:gd name="connsiteX1709" fmla="*/ 1133763 w 1786319"/>
                <a:gd name="connsiteY1709" fmla="*/ 1459917 h 2455878"/>
                <a:gd name="connsiteX1710" fmla="*/ 1211807 w 1786319"/>
                <a:gd name="connsiteY1710" fmla="*/ 1479998 h 2455878"/>
                <a:gd name="connsiteX1711" fmla="*/ 1219557 w 1786319"/>
                <a:gd name="connsiteY1711" fmla="*/ 1493704 h 2455878"/>
                <a:gd name="connsiteX1712" fmla="*/ 1220427 w 1786319"/>
                <a:gd name="connsiteY1712" fmla="*/ 1487679 h 2455878"/>
                <a:gd name="connsiteX1713" fmla="*/ 1247696 w 1786319"/>
                <a:gd name="connsiteY1713" fmla="*/ 1453400 h 2455878"/>
                <a:gd name="connsiteX1714" fmla="*/ 1251288 w 1786319"/>
                <a:gd name="connsiteY1714" fmla="*/ 1451208 h 2455878"/>
                <a:gd name="connsiteX1715" fmla="*/ 1245280 w 1786319"/>
                <a:gd name="connsiteY1715" fmla="*/ 1444011 h 2455878"/>
                <a:gd name="connsiteX1716" fmla="*/ 1244159 w 1786319"/>
                <a:gd name="connsiteY1716" fmla="*/ 1438889 h 2455878"/>
                <a:gd name="connsiteX1717" fmla="*/ 1237672 w 1786319"/>
                <a:gd name="connsiteY1717" fmla="*/ 1447288 h 2455878"/>
                <a:gd name="connsiteX1718" fmla="*/ 1215379 w 1786319"/>
                <a:gd name="connsiteY1718" fmla="*/ 1455323 h 2455878"/>
                <a:gd name="connsiteX1719" fmla="*/ 1213918 w 1786319"/>
                <a:gd name="connsiteY1719" fmla="*/ 1453446 h 2455878"/>
                <a:gd name="connsiteX1720" fmla="*/ 1211544 w 1786319"/>
                <a:gd name="connsiteY1720" fmla="*/ 1453583 h 2455878"/>
                <a:gd name="connsiteX1721" fmla="*/ 1202895 w 1786319"/>
                <a:gd name="connsiteY1721" fmla="*/ 1431521 h 2455878"/>
                <a:gd name="connsiteX1722" fmla="*/ 1204937 w 1786319"/>
                <a:gd name="connsiteY1722" fmla="*/ 1421107 h 2455878"/>
                <a:gd name="connsiteX1723" fmla="*/ 1200347 w 1786319"/>
                <a:gd name="connsiteY1723" fmla="*/ 1423639 h 2455878"/>
                <a:gd name="connsiteX1724" fmla="*/ 1269615 w 1786319"/>
                <a:gd name="connsiteY1724" fmla="*/ 1329933 h 2455878"/>
                <a:gd name="connsiteX1725" fmla="*/ 1270111 w 1786319"/>
                <a:gd name="connsiteY1725" fmla="*/ 1330158 h 2455878"/>
                <a:gd name="connsiteX1726" fmla="*/ 1279714 w 1786319"/>
                <a:gd name="connsiteY1726" fmla="*/ 1429292 h 2455878"/>
                <a:gd name="connsiteX1727" fmla="*/ 1271350 w 1786319"/>
                <a:gd name="connsiteY1727" fmla="*/ 1439067 h 2455878"/>
                <a:gd name="connsiteX1728" fmla="*/ 1301318 w 1786319"/>
                <a:gd name="connsiteY1728" fmla="*/ 1429571 h 2455878"/>
                <a:gd name="connsiteX1729" fmla="*/ 1301814 w 1786319"/>
                <a:gd name="connsiteY1729" fmla="*/ 1429796 h 2455878"/>
                <a:gd name="connsiteX1730" fmla="*/ 1306840 w 1786319"/>
                <a:gd name="connsiteY1730" fmla="*/ 1441276 h 2455878"/>
                <a:gd name="connsiteX1731" fmla="*/ 1305232 w 1786319"/>
                <a:gd name="connsiteY1731" fmla="*/ 1433320 h 2455878"/>
                <a:gd name="connsiteX1732" fmla="*/ 1306551 w 1786319"/>
                <a:gd name="connsiteY1732" fmla="*/ 1401555 h 2455878"/>
                <a:gd name="connsiteX1733" fmla="*/ 1306931 w 1786319"/>
                <a:gd name="connsiteY1733" fmla="*/ 1401165 h 2455878"/>
                <a:gd name="connsiteX1734" fmla="*/ 1325283 w 1786319"/>
                <a:gd name="connsiteY1734" fmla="*/ 1402030 h 2455878"/>
                <a:gd name="connsiteX1735" fmla="*/ 1301036 w 1786319"/>
                <a:gd name="connsiteY1735" fmla="*/ 1378019 h 2455878"/>
                <a:gd name="connsiteX1736" fmla="*/ 1283154 w 1786319"/>
                <a:gd name="connsiteY1736" fmla="*/ 1322131 h 2455878"/>
                <a:gd name="connsiteX1737" fmla="*/ 1283431 w 1786319"/>
                <a:gd name="connsiteY1737" fmla="*/ 1321662 h 2455878"/>
                <a:gd name="connsiteX1738" fmla="*/ 1309972 w 1786319"/>
                <a:gd name="connsiteY1738" fmla="*/ 1313332 h 2455878"/>
                <a:gd name="connsiteX1739" fmla="*/ 1302723 w 1786319"/>
                <a:gd name="connsiteY1739" fmla="*/ 1311465 h 2455878"/>
                <a:gd name="connsiteX1740" fmla="*/ 1253715 w 1786319"/>
                <a:gd name="connsiteY1740" fmla="*/ 1224755 h 2455878"/>
                <a:gd name="connsiteX1741" fmla="*/ 1253992 w 1786319"/>
                <a:gd name="connsiteY1741" fmla="*/ 1224285 h 2455878"/>
                <a:gd name="connsiteX1742" fmla="*/ 1366684 w 1786319"/>
                <a:gd name="connsiteY1742" fmla="*/ 1235880 h 2455878"/>
                <a:gd name="connsiteX1743" fmla="*/ 1368234 w 1786319"/>
                <a:gd name="connsiteY1743" fmla="*/ 1238343 h 2455878"/>
                <a:gd name="connsiteX1744" fmla="*/ 1369734 w 1786319"/>
                <a:gd name="connsiteY1744" fmla="*/ 1227965 h 2455878"/>
                <a:gd name="connsiteX1745" fmla="*/ 1364935 w 1786319"/>
                <a:gd name="connsiteY1745" fmla="*/ 1215725 h 2455878"/>
                <a:gd name="connsiteX1746" fmla="*/ 1366588 w 1786319"/>
                <a:gd name="connsiteY1746" fmla="*/ 1207299 h 2455878"/>
                <a:gd name="connsiteX1747" fmla="*/ 1362873 w 1786319"/>
                <a:gd name="connsiteY1747" fmla="*/ 1209348 h 2455878"/>
                <a:gd name="connsiteX1748" fmla="*/ 1349618 w 1786319"/>
                <a:gd name="connsiteY1748" fmla="*/ 1193518 h 2455878"/>
                <a:gd name="connsiteX1749" fmla="*/ 1356065 w 1786319"/>
                <a:gd name="connsiteY1749" fmla="*/ 1176364 h 2455878"/>
                <a:gd name="connsiteX1750" fmla="*/ 1354370 w 1786319"/>
                <a:gd name="connsiteY1750" fmla="*/ 1175239 h 2455878"/>
                <a:gd name="connsiteX1751" fmla="*/ 1350909 w 1786319"/>
                <a:gd name="connsiteY1751" fmla="*/ 1161912 h 2455878"/>
                <a:gd name="connsiteX1752" fmla="*/ 1351163 w 1786319"/>
                <a:gd name="connsiteY1752" fmla="*/ 1153724 h 2455878"/>
                <a:gd name="connsiteX1753" fmla="*/ 1349386 w 1786319"/>
                <a:gd name="connsiteY1753" fmla="*/ 1154365 h 2455878"/>
                <a:gd name="connsiteX1754" fmla="*/ 1349141 w 1786319"/>
                <a:gd name="connsiteY1754" fmla="*/ 1154050 h 2455878"/>
                <a:gd name="connsiteX1755" fmla="*/ 1347519 w 1786319"/>
                <a:gd name="connsiteY1755" fmla="*/ 1155326 h 2455878"/>
                <a:gd name="connsiteX1756" fmla="*/ 1332608 w 1786319"/>
                <a:gd name="connsiteY1756" fmla="*/ 1151479 h 2455878"/>
                <a:gd name="connsiteX1757" fmla="*/ 1332155 w 1786319"/>
                <a:gd name="connsiteY1757" fmla="*/ 1127778 h 2455878"/>
                <a:gd name="connsiteX1758" fmla="*/ 1326250 w 1786319"/>
                <a:gd name="connsiteY1758" fmla="*/ 1126670 h 2455878"/>
                <a:gd name="connsiteX1759" fmla="*/ 1335015 w 1786319"/>
                <a:gd name="connsiteY1759" fmla="*/ 1087587 h 2455878"/>
                <a:gd name="connsiteX1760" fmla="*/ 1338752 w 1786319"/>
                <a:gd name="connsiteY1760" fmla="*/ 1083718 h 2455878"/>
                <a:gd name="connsiteX1761" fmla="*/ 1334757 w 1786319"/>
                <a:gd name="connsiteY1761" fmla="*/ 1081759 h 2455878"/>
                <a:gd name="connsiteX1762" fmla="*/ 1331977 w 1786319"/>
                <a:gd name="connsiteY1762" fmla="*/ 1077986 h 2455878"/>
                <a:gd name="connsiteX1763" fmla="*/ 1329738 w 1786319"/>
                <a:gd name="connsiteY1763" fmla="*/ 1087206 h 2455878"/>
                <a:gd name="connsiteX1764" fmla="*/ 1314462 w 1786319"/>
                <a:gd name="connsiteY1764" fmla="*/ 1101885 h 2455878"/>
                <a:gd name="connsiteX1765" fmla="*/ 1312586 w 1786319"/>
                <a:gd name="connsiteY1765" fmla="*/ 1100886 h 2455878"/>
                <a:gd name="connsiteX1766" fmla="*/ 1310697 w 1786319"/>
                <a:gd name="connsiteY1766" fmla="*/ 1101862 h 2455878"/>
                <a:gd name="connsiteX1767" fmla="*/ 1295601 w 1786319"/>
                <a:gd name="connsiteY1767" fmla="*/ 1086998 h 2455878"/>
                <a:gd name="connsiteX1768" fmla="*/ 1293476 w 1786319"/>
                <a:gd name="connsiteY1768" fmla="*/ 1077751 h 2455878"/>
                <a:gd name="connsiteX1769" fmla="*/ 1290649 w 1786319"/>
                <a:gd name="connsiteY1769" fmla="*/ 1081491 h 2455878"/>
                <a:gd name="connsiteX1770" fmla="*/ 1291834 w 1786319"/>
                <a:gd name="connsiteY1770" fmla="*/ 998630 h 2455878"/>
                <a:gd name="connsiteX1771" fmla="*/ 1300646 w 1786319"/>
                <a:gd name="connsiteY1771" fmla="*/ 990801 h 2455878"/>
                <a:gd name="connsiteX1772" fmla="*/ 1306551 w 1786319"/>
                <a:gd name="connsiteY1772" fmla="*/ 983378 h 2455878"/>
                <a:gd name="connsiteX1773" fmla="*/ 1293633 w 1786319"/>
                <a:gd name="connsiteY1773" fmla="*/ 966566 h 2455878"/>
                <a:gd name="connsiteX1774" fmla="*/ 1292542 w 1786319"/>
                <a:gd name="connsiteY1774" fmla="*/ 966959 h 2455878"/>
                <a:gd name="connsiteX1775" fmla="*/ 1291442 w 1786319"/>
                <a:gd name="connsiteY1775" fmla="*/ 970666 h 2455878"/>
                <a:gd name="connsiteX1776" fmla="*/ 1284208 w 1786319"/>
                <a:gd name="connsiteY1776" fmla="*/ 974413 h 2455878"/>
                <a:gd name="connsiteX1777" fmla="*/ 1278976 w 1786319"/>
                <a:gd name="connsiteY1777" fmla="*/ 971848 h 2455878"/>
                <a:gd name="connsiteX1778" fmla="*/ 1277562 w 1786319"/>
                <a:gd name="connsiteY1778" fmla="*/ 972357 h 2455878"/>
                <a:gd name="connsiteX1779" fmla="*/ 1276380 w 1786319"/>
                <a:gd name="connsiteY1779" fmla="*/ 970839 h 2455878"/>
                <a:gd name="connsiteX1780" fmla="*/ 1274459 w 1786319"/>
                <a:gd name="connsiteY1780" fmla="*/ 970950 h 2455878"/>
                <a:gd name="connsiteX1781" fmla="*/ 1273075 w 1786319"/>
                <a:gd name="connsiteY1781" fmla="*/ 967418 h 2455878"/>
                <a:gd name="connsiteX1782" fmla="*/ 1271026 w 1786319"/>
                <a:gd name="connsiteY1782" fmla="*/ 975857 h 2455878"/>
                <a:gd name="connsiteX1783" fmla="*/ 1255750 w 1786319"/>
                <a:gd name="connsiteY1783" fmla="*/ 990536 h 2455878"/>
                <a:gd name="connsiteX1784" fmla="*/ 1253873 w 1786319"/>
                <a:gd name="connsiteY1784" fmla="*/ 989537 h 2455878"/>
                <a:gd name="connsiteX1785" fmla="*/ 1251984 w 1786319"/>
                <a:gd name="connsiteY1785" fmla="*/ 990513 h 2455878"/>
                <a:gd name="connsiteX1786" fmla="*/ 1236888 w 1786319"/>
                <a:gd name="connsiteY1786" fmla="*/ 975649 h 2455878"/>
                <a:gd name="connsiteX1787" fmla="*/ 1234763 w 1786319"/>
                <a:gd name="connsiteY1787" fmla="*/ 966402 h 2455878"/>
                <a:gd name="connsiteX1788" fmla="*/ 1231937 w 1786319"/>
                <a:gd name="connsiteY1788" fmla="*/ 970142 h 2455878"/>
                <a:gd name="connsiteX1789" fmla="*/ 1225893 w 1786319"/>
                <a:gd name="connsiteY1789" fmla="*/ 971581 h 2455878"/>
                <a:gd name="connsiteX1790" fmla="*/ 1238125 w 1786319"/>
                <a:gd name="connsiteY1790" fmla="*/ 979795 h 2455878"/>
                <a:gd name="connsiteX1791" fmla="*/ 1237823 w 1786319"/>
                <a:gd name="connsiteY1791" fmla="*/ 1017243 h 2455878"/>
                <a:gd name="connsiteX1792" fmla="*/ 1232681 w 1786319"/>
                <a:gd name="connsiteY1792" fmla="*/ 1016218 h 2455878"/>
                <a:gd name="connsiteX1793" fmla="*/ 1237780 w 1786319"/>
                <a:gd name="connsiteY1793" fmla="*/ 1025526 h 2455878"/>
                <a:gd name="connsiteX1794" fmla="*/ 1236214 w 1786319"/>
                <a:gd name="connsiteY1794" fmla="*/ 1049172 h 2455878"/>
                <a:gd name="connsiteX1795" fmla="*/ 1233910 w 1786319"/>
                <a:gd name="connsiteY1795" fmla="*/ 1049759 h 2455878"/>
                <a:gd name="connsiteX1796" fmla="*/ 1233085 w 1786319"/>
                <a:gd name="connsiteY1796" fmla="*/ 1051990 h 2455878"/>
                <a:gd name="connsiteX1797" fmla="*/ 1209405 w 1786319"/>
                <a:gd name="connsiteY1797" fmla="*/ 1051080 h 2455878"/>
                <a:gd name="connsiteX1798" fmla="*/ 1200680 w 1786319"/>
                <a:gd name="connsiteY1798" fmla="*/ 1045038 h 2455878"/>
                <a:gd name="connsiteX1799" fmla="*/ 1201162 w 1786319"/>
                <a:gd name="connsiteY1799" fmla="*/ 1050258 h 2455878"/>
                <a:gd name="connsiteX1800" fmla="*/ 1163887 w 1786319"/>
                <a:gd name="connsiteY1800" fmla="*/ 1046652 h 2455878"/>
                <a:gd name="connsiteX1801" fmla="*/ 1145917 w 1786319"/>
                <a:gd name="connsiteY1801" fmla="*/ 1012700 h 2455878"/>
                <a:gd name="connsiteX1802" fmla="*/ 1135661 w 1786319"/>
                <a:gd name="connsiteY1802" fmla="*/ 1009543 h 2455878"/>
                <a:gd name="connsiteX1803" fmla="*/ 1106005 w 1786319"/>
                <a:gd name="connsiteY1803" fmla="*/ 977306 h 2455878"/>
                <a:gd name="connsiteX1804" fmla="*/ 1101828 w 1786319"/>
                <a:gd name="connsiteY1804" fmla="*/ 967223 h 2455878"/>
                <a:gd name="connsiteX1805" fmla="*/ 1098949 w 1786319"/>
                <a:gd name="connsiteY1805" fmla="*/ 986934 h 2455878"/>
                <a:gd name="connsiteX1806" fmla="*/ 1067351 w 1786319"/>
                <a:gd name="connsiteY1806" fmla="*/ 1007034 h 2455878"/>
                <a:gd name="connsiteX1807" fmla="*/ 1065417 w 1786319"/>
                <a:gd name="connsiteY1807" fmla="*/ 1002162 h 2455878"/>
                <a:gd name="connsiteX1808" fmla="*/ 1060374 w 1786319"/>
                <a:gd name="connsiteY1808" fmla="*/ 1011501 h 2455878"/>
                <a:gd name="connsiteX1809" fmla="*/ 1039676 w 1786319"/>
                <a:gd name="connsiteY1809" fmla="*/ 1023038 h 2455878"/>
                <a:gd name="connsiteX1810" fmla="*/ 1037930 w 1786319"/>
                <a:gd name="connsiteY1810" fmla="*/ 1021423 h 2455878"/>
                <a:gd name="connsiteX1811" fmla="*/ 1035609 w 1786319"/>
                <a:gd name="connsiteY1811" fmla="*/ 1021943 h 2455878"/>
                <a:gd name="connsiteX1812" fmla="*/ 1032527 w 1786319"/>
                <a:gd name="connsiteY1812" fmla="*/ 1019898 h 2455878"/>
                <a:gd name="connsiteX1813" fmla="*/ 1031873 w 1786319"/>
                <a:gd name="connsiteY1813" fmla="*/ 1021666 h 2455878"/>
                <a:gd name="connsiteX1814" fmla="*/ 1012714 w 1786319"/>
                <a:gd name="connsiteY1814" fmla="*/ 1020930 h 2455878"/>
                <a:gd name="connsiteX1815" fmla="*/ 1005654 w 1786319"/>
                <a:gd name="connsiteY1815" fmla="*/ 1016042 h 2455878"/>
                <a:gd name="connsiteX1816" fmla="*/ 1006044 w 1786319"/>
                <a:gd name="connsiteY1816" fmla="*/ 1020265 h 2455878"/>
                <a:gd name="connsiteX1817" fmla="*/ 975886 w 1786319"/>
                <a:gd name="connsiteY1817" fmla="*/ 1017347 h 2455878"/>
                <a:gd name="connsiteX1818" fmla="*/ 961346 w 1786319"/>
                <a:gd name="connsiteY1818" fmla="*/ 989877 h 2455878"/>
                <a:gd name="connsiteX1819" fmla="*/ 953048 w 1786319"/>
                <a:gd name="connsiteY1819" fmla="*/ 987323 h 2455878"/>
                <a:gd name="connsiteX1820" fmla="*/ 929054 w 1786319"/>
                <a:gd name="connsiteY1820" fmla="*/ 961240 h 2455878"/>
                <a:gd name="connsiteX1821" fmla="*/ 923801 w 1786319"/>
                <a:gd name="connsiteY1821" fmla="*/ 941738 h 2455878"/>
                <a:gd name="connsiteX1822" fmla="*/ 923345 w 1786319"/>
                <a:gd name="connsiteY1822" fmla="*/ 969031 h 2455878"/>
                <a:gd name="connsiteX1823" fmla="*/ 897779 w 1786319"/>
                <a:gd name="connsiteY1823" fmla="*/ 985293 h 2455878"/>
                <a:gd name="connsiteX1824" fmla="*/ 896214 w 1786319"/>
                <a:gd name="connsiteY1824" fmla="*/ 981351 h 2455878"/>
                <a:gd name="connsiteX1825" fmla="*/ 892134 w 1786319"/>
                <a:gd name="connsiteY1825" fmla="*/ 988907 h 2455878"/>
                <a:gd name="connsiteX1826" fmla="*/ 875387 w 1786319"/>
                <a:gd name="connsiteY1826" fmla="*/ 998242 h 2455878"/>
                <a:gd name="connsiteX1827" fmla="*/ 873975 w 1786319"/>
                <a:gd name="connsiteY1827" fmla="*/ 996936 h 2455878"/>
                <a:gd name="connsiteX1828" fmla="*/ 872097 w 1786319"/>
                <a:gd name="connsiteY1828" fmla="*/ 997356 h 2455878"/>
                <a:gd name="connsiteX1829" fmla="*/ 862301 w 1786319"/>
                <a:gd name="connsiteY1829" fmla="*/ 980874 h 2455878"/>
                <a:gd name="connsiteX1830" fmla="*/ 862568 w 1786319"/>
                <a:gd name="connsiteY1830" fmla="*/ 972291 h 2455878"/>
                <a:gd name="connsiteX1831" fmla="*/ 859235 w 1786319"/>
                <a:gd name="connsiteY1831" fmla="*/ 974914 h 2455878"/>
                <a:gd name="connsiteX1832" fmla="*/ 902266 w 1786319"/>
                <a:gd name="connsiteY1832" fmla="*/ 891021 h 2455878"/>
                <a:gd name="connsiteX1833" fmla="*/ 902692 w 1786319"/>
                <a:gd name="connsiteY1833" fmla="*/ 891137 h 2455878"/>
                <a:gd name="connsiteX1834" fmla="*/ 916687 w 1786319"/>
                <a:gd name="connsiteY1834" fmla="*/ 912719 h 2455878"/>
                <a:gd name="connsiteX1835" fmla="*/ 917463 w 1786319"/>
                <a:gd name="connsiteY1835" fmla="*/ 914954 h 2455878"/>
                <a:gd name="connsiteX1836" fmla="*/ 939031 w 1786319"/>
                <a:gd name="connsiteY1836" fmla="*/ 911777 h 2455878"/>
                <a:gd name="connsiteX1837" fmla="*/ 938874 w 1786319"/>
                <a:gd name="connsiteY1837" fmla="*/ 911693 h 2455878"/>
                <a:gd name="connsiteX1838" fmla="*/ 938660 w 1786319"/>
                <a:gd name="connsiteY1838" fmla="*/ 910936 h 2455878"/>
                <a:gd name="connsiteX1839" fmla="*/ 922865 w 1786319"/>
                <a:gd name="connsiteY1839" fmla="*/ 902007 h 2455878"/>
                <a:gd name="connsiteX1840" fmla="*/ 905235 w 1786319"/>
                <a:gd name="connsiteY1840" fmla="*/ 880624 h 2455878"/>
                <a:gd name="connsiteX1841" fmla="*/ 902240 w 1786319"/>
                <a:gd name="connsiteY1841" fmla="*/ 869503 h 2455878"/>
                <a:gd name="connsiteX1842" fmla="*/ 898263 w 1786319"/>
                <a:gd name="connsiteY1842" fmla="*/ 882917 h 2455878"/>
                <a:gd name="connsiteX1843" fmla="*/ 884328 w 1786319"/>
                <a:gd name="connsiteY1843" fmla="*/ 882685 h 2455878"/>
                <a:gd name="connsiteX1844" fmla="*/ 881811 w 1786319"/>
                <a:gd name="connsiteY1844" fmla="*/ 879270 h 2455878"/>
                <a:gd name="connsiteX1845" fmla="*/ 879786 w 1786319"/>
                <a:gd name="connsiteY1845" fmla="*/ 887615 h 2455878"/>
                <a:gd name="connsiteX1846" fmla="*/ 865961 w 1786319"/>
                <a:gd name="connsiteY1846" fmla="*/ 900899 h 2455878"/>
                <a:gd name="connsiteX1847" fmla="*/ 864262 w 1786319"/>
                <a:gd name="connsiteY1847" fmla="*/ 899994 h 2455878"/>
                <a:gd name="connsiteX1848" fmla="*/ 864144 w 1786319"/>
                <a:gd name="connsiteY1848" fmla="*/ 900056 h 2455878"/>
                <a:gd name="connsiteX1849" fmla="*/ 861619 w 1786319"/>
                <a:gd name="connsiteY1849" fmla="*/ 908568 h 2455878"/>
                <a:gd name="connsiteX1850" fmla="*/ 847684 w 1786319"/>
                <a:gd name="connsiteY1850" fmla="*/ 908337 h 2455878"/>
                <a:gd name="connsiteX1851" fmla="*/ 845168 w 1786319"/>
                <a:gd name="connsiteY1851" fmla="*/ 904922 h 2455878"/>
                <a:gd name="connsiteX1852" fmla="*/ 843143 w 1786319"/>
                <a:gd name="connsiteY1852" fmla="*/ 913266 h 2455878"/>
                <a:gd name="connsiteX1853" fmla="*/ 829317 w 1786319"/>
                <a:gd name="connsiteY1853" fmla="*/ 926550 h 2455878"/>
                <a:gd name="connsiteX1854" fmla="*/ 827620 w 1786319"/>
                <a:gd name="connsiteY1854" fmla="*/ 925645 h 2455878"/>
                <a:gd name="connsiteX1855" fmla="*/ 825910 w 1786319"/>
                <a:gd name="connsiteY1855" fmla="*/ 926529 h 2455878"/>
                <a:gd name="connsiteX1856" fmla="*/ 812248 w 1786319"/>
                <a:gd name="connsiteY1856" fmla="*/ 913077 h 2455878"/>
                <a:gd name="connsiteX1857" fmla="*/ 810324 w 1786319"/>
                <a:gd name="connsiteY1857" fmla="*/ 904709 h 2455878"/>
                <a:gd name="connsiteX1858" fmla="*/ 807767 w 1786319"/>
                <a:gd name="connsiteY1858" fmla="*/ 908093 h 2455878"/>
                <a:gd name="connsiteX1859" fmla="*/ 808839 w 1786319"/>
                <a:gd name="connsiteY1859" fmla="*/ 833104 h 2455878"/>
                <a:gd name="connsiteX1860" fmla="*/ 823056 w 1786319"/>
                <a:gd name="connsiteY1860" fmla="*/ 820472 h 2455878"/>
                <a:gd name="connsiteX1861" fmla="*/ 809746 w 1786319"/>
                <a:gd name="connsiteY1861" fmla="*/ 803146 h 2455878"/>
                <a:gd name="connsiteX1862" fmla="*/ 806980 w 1786319"/>
                <a:gd name="connsiteY1862" fmla="*/ 809228 h 2455878"/>
                <a:gd name="connsiteX1863" fmla="*/ 794549 w 1786319"/>
                <a:gd name="connsiteY1863" fmla="*/ 807565 h 2455878"/>
                <a:gd name="connsiteX1864" fmla="*/ 792033 w 1786319"/>
                <a:gd name="connsiteY1864" fmla="*/ 804150 h 2455878"/>
                <a:gd name="connsiteX1865" fmla="*/ 790007 w 1786319"/>
                <a:gd name="connsiteY1865" fmla="*/ 812494 h 2455878"/>
                <a:gd name="connsiteX1866" fmla="*/ 776182 w 1786319"/>
                <a:gd name="connsiteY1866" fmla="*/ 825778 h 2455878"/>
                <a:gd name="connsiteX1867" fmla="*/ 774484 w 1786319"/>
                <a:gd name="connsiteY1867" fmla="*/ 824874 h 2455878"/>
                <a:gd name="connsiteX1868" fmla="*/ 772775 w 1786319"/>
                <a:gd name="connsiteY1868" fmla="*/ 825757 h 2455878"/>
                <a:gd name="connsiteX1869" fmla="*/ 759113 w 1786319"/>
                <a:gd name="connsiteY1869" fmla="*/ 812305 h 2455878"/>
                <a:gd name="connsiteX1870" fmla="*/ 757189 w 1786319"/>
                <a:gd name="connsiteY1870" fmla="*/ 803937 h 2455878"/>
                <a:gd name="connsiteX1871" fmla="*/ 754632 w 1786319"/>
                <a:gd name="connsiteY1871" fmla="*/ 807321 h 2455878"/>
                <a:gd name="connsiteX1872" fmla="*/ 742181 w 1786319"/>
                <a:gd name="connsiteY1872" fmla="*/ 808832 h 2455878"/>
                <a:gd name="connsiteX1873" fmla="*/ 734849 w 1786319"/>
                <a:gd name="connsiteY1873" fmla="*/ 792168 h 2455878"/>
                <a:gd name="connsiteX1874" fmla="*/ 730378 w 1786319"/>
                <a:gd name="connsiteY1874" fmla="*/ 796465 h 2455878"/>
                <a:gd name="connsiteX1875" fmla="*/ 728680 w 1786319"/>
                <a:gd name="connsiteY1875" fmla="*/ 795560 h 2455878"/>
                <a:gd name="connsiteX1876" fmla="*/ 726970 w 1786319"/>
                <a:gd name="connsiteY1876" fmla="*/ 796444 h 2455878"/>
                <a:gd name="connsiteX1877" fmla="*/ 713308 w 1786319"/>
                <a:gd name="connsiteY1877" fmla="*/ 782992 h 2455878"/>
                <a:gd name="connsiteX1878" fmla="*/ 711385 w 1786319"/>
                <a:gd name="connsiteY1878" fmla="*/ 774623 h 2455878"/>
                <a:gd name="connsiteX1879" fmla="*/ 708828 w 1786319"/>
                <a:gd name="connsiteY1879" fmla="*/ 778007 h 2455878"/>
                <a:gd name="connsiteX1880" fmla="*/ 688507 w 1786319"/>
                <a:gd name="connsiteY1880" fmla="*/ 755532 h 2455878"/>
                <a:gd name="connsiteX1881" fmla="*/ 692200 w 1786319"/>
                <a:gd name="connsiteY1881" fmla="*/ 741211 h 2455878"/>
                <a:gd name="connsiteX1882" fmla="*/ 691902 w 1786319"/>
                <a:gd name="connsiteY1882" fmla="*/ 741498 h 2455878"/>
                <a:gd name="connsiteX1883" fmla="*/ 690204 w 1786319"/>
                <a:gd name="connsiteY1883" fmla="*/ 740593 h 2455878"/>
                <a:gd name="connsiteX1884" fmla="*/ 688495 w 1786319"/>
                <a:gd name="connsiteY1884" fmla="*/ 741477 h 2455878"/>
                <a:gd name="connsiteX1885" fmla="*/ 674833 w 1786319"/>
                <a:gd name="connsiteY1885" fmla="*/ 728025 h 2455878"/>
                <a:gd name="connsiteX1886" fmla="*/ 672909 w 1786319"/>
                <a:gd name="connsiteY1886" fmla="*/ 719656 h 2455878"/>
                <a:gd name="connsiteX1887" fmla="*/ 670352 w 1786319"/>
                <a:gd name="connsiteY1887" fmla="*/ 723040 h 2455878"/>
                <a:gd name="connsiteX1888" fmla="*/ 650031 w 1786319"/>
                <a:gd name="connsiteY1888" fmla="*/ 700565 h 2455878"/>
                <a:gd name="connsiteX1889" fmla="*/ 656257 w 1786319"/>
                <a:gd name="connsiteY1889" fmla="*/ 676425 h 2455878"/>
                <a:gd name="connsiteX1890" fmla="*/ 647587 w 1786319"/>
                <a:gd name="connsiteY1890" fmla="*/ 674016 h 2455878"/>
                <a:gd name="connsiteX1891" fmla="*/ 646012 w 1786319"/>
                <a:gd name="connsiteY1891" fmla="*/ 670078 h 2455878"/>
                <a:gd name="connsiteX1892" fmla="*/ 641951 w 1786319"/>
                <a:gd name="connsiteY1892" fmla="*/ 677643 h 2455878"/>
                <a:gd name="connsiteX1893" fmla="*/ 625228 w 1786319"/>
                <a:gd name="connsiteY1893" fmla="*/ 687020 h 2455878"/>
                <a:gd name="connsiteX1894" fmla="*/ 623811 w 1786319"/>
                <a:gd name="connsiteY1894" fmla="*/ 685717 h 2455878"/>
                <a:gd name="connsiteX1895" fmla="*/ 621935 w 1786319"/>
                <a:gd name="connsiteY1895" fmla="*/ 686142 h 2455878"/>
                <a:gd name="connsiteX1896" fmla="*/ 612098 w 1786319"/>
                <a:gd name="connsiteY1896" fmla="*/ 669684 h 2455878"/>
                <a:gd name="connsiteX1897" fmla="*/ 612344 w 1786319"/>
                <a:gd name="connsiteY1897" fmla="*/ 661100 h 2455878"/>
                <a:gd name="connsiteX1898" fmla="*/ 609017 w 1786319"/>
                <a:gd name="connsiteY1898" fmla="*/ 663732 h 2455878"/>
                <a:gd name="connsiteX1899" fmla="*/ 595008 w 1786319"/>
                <a:gd name="connsiteY1899" fmla="*/ 636866 h 2455878"/>
                <a:gd name="connsiteX1900" fmla="*/ 606687 w 1786319"/>
                <a:gd name="connsiteY1900" fmla="*/ 615833 h 2455878"/>
                <a:gd name="connsiteX1901" fmla="*/ 603533 w 1786319"/>
                <a:gd name="connsiteY1901" fmla="*/ 615711 h 2455878"/>
                <a:gd name="connsiteX1902" fmla="*/ 596475 w 1786319"/>
                <a:gd name="connsiteY1902" fmla="*/ 610820 h 2455878"/>
                <a:gd name="connsiteX1903" fmla="*/ 596864 w 1786319"/>
                <a:gd name="connsiteY1903" fmla="*/ 615044 h 2455878"/>
                <a:gd name="connsiteX1904" fmla="*/ 550140 w 1786319"/>
                <a:gd name="connsiteY1904" fmla="*/ 580781 h 2455878"/>
                <a:gd name="connsiteX1905" fmla="*/ 548088 w 1786319"/>
                <a:gd name="connsiteY1905" fmla="*/ 565713 h 2455878"/>
                <a:gd name="connsiteX1906" fmla="*/ 542915 w 1786319"/>
                <a:gd name="connsiteY1906" fmla="*/ 568532 h 2455878"/>
                <a:gd name="connsiteX1907" fmla="*/ 535987 w 1786319"/>
                <a:gd name="connsiteY1907" fmla="*/ 562589 h 2455878"/>
                <a:gd name="connsiteX1908" fmla="*/ 528740 w 1786319"/>
                <a:gd name="connsiteY1908" fmla="*/ 573891 h 2455878"/>
                <a:gd name="connsiteX1909" fmla="*/ 526878 w 1786319"/>
                <a:gd name="connsiteY1909" fmla="*/ 573406 h 2455878"/>
                <a:gd name="connsiteX1910" fmla="*/ 525422 w 1786319"/>
                <a:gd name="connsiteY1910" fmla="*/ 574664 h 2455878"/>
                <a:gd name="connsiteX1911" fmla="*/ 509002 w 1786319"/>
                <a:gd name="connsiteY1911" fmla="*/ 564765 h 2455878"/>
                <a:gd name="connsiteX1912" fmla="*/ 505181 w 1786319"/>
                <a:gd name="connsiteY1912" fmla="*/ 557075 h 2455878"/>
                <a:gd name="connsiteX1913" fmla="*/ 503483 w 1786319"/>
                <a:gd name="connsiteY1913" fmla="*/ 560962 h 2455878"/>
                <a:gd name="connsiteX1914" fmla="*/ 478485 w 1786319"/>
                <a:gd name="connsiteY1914" fmla="*/ 543841 h 2455878"/>
                <a:gd name="connsiteX1915" fmla="*/ 478692 w 1786319"/>
                <a:gd name="connsiteY1915" fmla="*/ 531881 h 2455878"/>
                <a:gd name="connsiteX1916" fmla="*/ 477289 w 1786319"/>
                <a:gd name="connsiteY1916" fmla="*/ 531938 h 2455878"/>
                <a:gd name="connsiteX1917" fmla="*/ 476261 w 1786319"/>
                <a:gd name="connsiteY1917" fmla="*/ 533565 h 2455878"/>
                <a:gd name="connsiteX1918" fmla="*/ 457672 w 1786319"/>
                <a:gd name="connsiteY1918" fmla="*/ 528870 h 2455878"/>
                <a:gd name="connsiteX1919" fmla="*/ 451781 w 1786319"/>
                <a:gd name="connsiteY1919" fmla="*/ 522623 h 2455878"/>
                <a:gd name="connsiteX1920" fmla="*/ 451286 w 1786319"/>
                <a:gd name="connsiteY1920" fmla="*/ 526837 h 2455878"/>
                <a:gd name="connsiteX1921" fmla="*/ 422388 w 1786319"/>
                <a:gd name="connsiteY1921" fmla="*/ 517725 h 2455878"/>
                <a:gd name="connsiteX1922" fmla="*/ 418895 w 1786319"/>
                <a:gd name="connsiteY1922" fmla="*/ 505476 h 2455878"/>
                <a:gd name="connsiteX1923" fmla="*/ 402707 w 1786319"/>
                <a:gd name="connsiteY1923" fmla="*/ 501388 h 2455878"/>
                <a:gd name="connsiteX1924" fmla="*/ 396815 w 1786319"/>
                <a:gd name="connsiteY1924" fmla="*/ 495141 h 2455878"/>
                <a:gd name="connsiteX1925" fmla="*/ 396320 w 1786319"/>
                <a:gd name="connsiteY1925" fmla="*/ 499354 h 2455878"/>
                <a:gd name="connsiteX1926" fmla="*/ 367423 w 1786319"/>
                <a:gd name="connsiteY1926" fmla="*/ 490243 h 2455878"/>
                <a:gd name="connsiteX1927" fmla="*/ 359169 w 1786319"/>
                <a:gd name="connsiteY1927" fmla="*/ 461303 h 2455878"/>
                <a:gd name="connsiteX1928" fmla="*/ 358161 w 1786319"/>
                <a:gd name="connsiteY1928" fmla="*/ 465729 h 2455878"/>
                <a:gd name="connsiteX1929" fmla="*/ 344240 w 1786319"/>
                <a:gd name="connsiteY1929" fmla="*/ 466393 h 2455878"/>
                <a:gd name="connsiteX1930" fmla="*/ 341509 w 1786319"/>
                <a:gd name="connsiteY1930" fmla="*/ 463146 h 2455878"/>
                <a:gd name="connsiteX1931" fmla="*/ 340023 w 1786319"/>
                <a:gd name="connsiteY1931" fmla="*/ 471603 h 2455878"/>
                <a:gd name="connsiteX1932" fmla="*/ 327080 w 1786319"/>
                <a:gd name="connsiteY1932" fmla="*/ 485748 h 2455878"/>
                <a:gd name="connsiteX1933" fmla="*/ 325327 w 1786319"/>
                <a:gd name="connsiteY1933" fmla="*/ 484954 h 2455878"/>
                <a:gd name="connsiteX1934" fmla="*/ 323678 w 1786319"/>
                <a:gd name="connsiteY1934" fmla="*/ 485946 h 2455878"/>
                <a:gd name="connsiteX1935" fmla="*/ 309181 w 1786319"/>
                <a:gd name="connsiteY1935" fmla="*/ 473399 h 2455878"/>
                <a:gd name="connsiteX1936" fmla="*/ 306724 w 1786319"/>
                <a:gd name="connsiteY1936" fmla="*/ 465171 h 2455878"/>
                <a:gd name="connsiteX1937" fmla="*/ 304389 w 1786319"/>
                <a:gd name="connsiteY1937" fmla="*/ 468712 h 2455878"/>
                <a:gd name="connsiteX1938" fmla="*/ 282667 w 1786319"/>
                <a:gd name="connsiteY1938" fmla="*/ 447588 h 2455878"/>
                <a:gd name="connsiteX1939" fmla="*/ 285875 w 1786319"/>
                <a:gd name="connsiteY1939" fmla="*/ 430742 h 2455878"/>
                <a:gd name="connsiteX1940" fmla="*/ 275778 w 1786319"/>
                <a:gd name="connsiteY1940" fmla="*/ 441776 h 2455878"/>
                <a:gd name="connsiteX1941" fmla="*/ 274026 w 1786319"/>
                <a:gd name="connsiteY1941" fmla="*/ 440982 h 2455878"/>
                <a:gd name="connsiteX1942" fmla="*/ 272377 w 1786319"/>
                <a:gd name="connsiteY1942" fmla="*/ 441973 h 2455878"/>
                <a:gd name="connsiteX1943" fmla="*/ 257880 w 1786319"/>
                <a:gd name="connsiteY1943" fmla="*/ 429426 h 2455878"/>
                <a:gd name="connsiteX1944" fmla="*/ 255423 w 1786319"/>
                <a:gd name="connsiteY1944" fmla="*/ 421199 h 2455878"/>
                <a:gd name="connsiteX1945" fmla="*/ 253088 w 1786319"/>
                <a:gd name="connsiteY1945" fmla="*/ 424740 h 2455878"/>
                <a:gd name="connsiteX1946" fmla="*/ 231366 w 1786319"/>
                <a:gd name="connsiteY1946" fmla="*/ 403615 h 2455878"/>
                <a:gd name="connsiteX1947" fmla="*/ 234147 w 1786319"/>
                <a:gd name="connsiteY1947" fmla="*/ 389011 h 2455878"/>
                <a:gd name="connsiteX1948" fmla="*/ 225146 w 1786319"/>
                <a:gd name="connsiteY1948" fmla="*/ 389440 h 2455878"/>
                <a:gd name="connsiteX1949" fmla="*/ 222416 w 1786319"/>
                <a:gd name="connsiteY1949" fmla="*/ 386193 h 2455878"/>
                <a:gd name="connsiteX1950" fmla="*/ 220930 w 1786319"/>
                <a:gd name="connsiteY1950" fmla="*/ 394651 h 2455878"/>
                <a:gd name="connsiteX1951" fmla="*/ 207986 w 1786319"/>
                <a:gd name="connsiteY1951" fmla="*/ 408795 h 2455878"/>
                <a:gd name="connsiteX1952" fmla="*/ 206234 w 1786319"/>
                <a:gd name="connsiteY1952" fmla="*/ 408002 h 2455878"/>
                <a:gd name="connsiteX1953" fmla="*/ 204585 w 1786319"/>
                <a:gd name="connsiteY1953" fmla="*/ 408993 h 2455878"/>
                <a:gd name="connsiteX1954" fmla="*/ 190088 w 1786319"/>
                <a:gd name="connsiteY1954" fmla="*/ 396447 h 2455878"/>
                <a:gd name="connsiteX1955" fmla="*/ 187631 w 1786319"/>
                <a:gd name="connsiteY1955" fmla="*/ 388218 h 2455878"/>
                <a:gd name="connsiteX1956" fmla="*/ 185296 w 1786319"/>
                <a:gd name="connsiteY1956" fmla="*/ 391759 h 2455878"/>
                <a:gd name="connsiteX1957" fmla="*/ 170204 w 1786319"/>
                <a:gd name="connsiteY1957" fmla="*/ 335821 h 2455878"/>
                <a:gd name="connsiteX1958" fmla="*/ 171669 w 1786319"/>
                <a:gd name="connsiteY1958" fmla="*/ 333372 h 2455878"/>
                <a:gd name="connsiteX1959" fmla="*/ 150817 w 1786319"/>
                <a:gd name="connsiteY1959" fmla="*/ 330703 h 2455878"/>
                <a:gd name="connsiteX1960" fmla="*/ 150311 w 1786319"/>
                <a:gd name="connsiteY1960" fmla="*/ 330313 h 2455878"/>
                <a:gd name="connsiteX1961" fmla="*/ 156324 w 1786319"/>
                <a:gd name="connsiteY1961" fmla="*/ 349449 h 2455878"/>
                <a:gd name="connsiteX1962" fmla="*/ 137200 w 1786319"/>
                <a:gd name="connsiteY1962" fmla="*/ 372950 h 2455878"/>
                <a:gd name="connsiteX1963" fmla="*/ 134471 w 1786319"/>
                <a:gd name="connsiteY1963" fmla="*/ 369704 h 2455878"/>
                <a:gd name="connsiteX1964" fmla="*/ 132985 w 1786319"/>
                <a:gd name="connsiteY1964" fmla="*/ 378161 h 2455878"/>
                <a:gd name="connsiteX1965" fmla="*/ 120041 w 1786319"/>
                <a:gd name="connsiteY1965" fmla="*/ 392306 h 2455878"/>
                <a:gd name="connsiteX1966" fmla="*/ 118288 w 1786319"/>
                <a:gd name="connsiteY1966" fmla="*/ 391512 h 2455878"/>
                <a:gd name="connsiteX1967" fmla="*/ 116639 w 1786319"/>
                <a:gd name="connsiteY1967" fmla="*/ 392504 h 2455878"/>
                <a:gd name="connsiteX1968" fmla="*/ 102142 w 1786319"/>
                <a:gd name="connsiteY1968" fmla="*/ 379957 h 2455878"/>
                <a:gd name="connsiteX1969" fmla="*/ 99685 w 1786319"/>
                <a:gd name="connsiteY1969" fmla="*/ 371729 h 2455878"/>
                <a:gd name="connsiteX1970" fmla="*/ 97350 w 1786319"/>
                <a:gd name="connsiteY1970" fmla="*/ 375271 h 2455878"/>
                <a:gd name="connsiteX1971" fmla="*/ 93605 w 1786319"/>
                <a:gd name="connsiteY1971" fmla="*/ 300367 h 2455878"/>
                <a:gd name="connsiteX1972" fmla="*/ 102640 w 1786319"/>
                <a:gd name="connsiteY1972" fmla="*/ 291236 h 2455878"/>
                <a:gd name="connsiteX1973" fmla="*/ 82271 w 1786319"/>
                <a:gd name="connsiteY1973" fmla="*/ 288629 h 2455878"/>
                <a:gd name="connsiteX1974" fmla="*/ 34198 w 1786319"/>
                <a:gd name="connsiteY1974" fmla="*/ 223952 h 2455878"/>
                <a:gd name="connsiteX1975" fmla="*/ 34375 w 1786319"/>
                <a:gd name="connsiteY1975" fmla="*/ 223548 h 2455878"/>
                <a:gd name="connsiteX1976" fmla="*/ 51752 w 1786319"/>
                <a:gd name="connsiteY1976" fmla="*/ 217836 h 2455878"/>
                <a:gd name="connsiteX1977" fmla="*/ 52425 w 1786319"/>
                <a:gd name="connsiteY1977" fmla="*/ 206618 h 2455878"/>
                <a:gd name="connsiteX1978" fmla="*/ 65450 w 1786319"/>
                <a:gd name="connsiteY1978" fmla="*/ 172207 h 2455878"/>
                <a:gd name="connsiteX1979" fmla="*/ 85662 w 1786319"/>
                <a:gd name="connsiteY1979" fmla="*/ 149345 h 2455878"/>
                <a:gd name="connsiteX1980" fmla="*/ 59416 w 1786319"/>
                <a:gd name="connsiteY1980" fmla="*/ 145986 h 2455878"/>
                <a:gd name="connsiteX1981" fmla="*/ 0 w 1786319"/>
                <a:gd name="connsiteY1981" fmla="*/ 66048 h 2455878"/>
                <a:gd name="connsiteX1982" fmla="*/ 217 w 1786319"/>
                <a:gd name="connsiteY1982" fmla="*/ 65548 h 2455878"/>
                <a:gd name="connsiteX1983" fmla="*/ 114462 w 1786319"/>
                <a:gd name="connsiteY1983" fmla="*/ 88529 h 2455878"/>
                <a:gd name="connsiteX1984" fmla="*/ 109360 w 1786319"/>
                <a:gd name="connsiteY1984" fmla="*/ 89732 h 2455878"/>
                <a:gd name="connsiteX1985" fmla="*/ 117864 w 1786319"/>
                <a:gd name="connsiteY1985" fmla="*/ 96082 h 2455878"/>
                <a:gd name="connsiteX1986" fmla="*/ 122783 w 1786319"/>
                <a:gd name="connsiteY1986" fmla="*/ 102630 h 2455878"/>
                <a:gd name="connsiteX1987" fmla="*/ 140683 w 1786319"/>
                <a:gd name="connsiteY1987" fmla="*/ 99227 h 2455878"/>
                <a:gd name="connsiteX1988" fmla="*/ 199182 w 1786319"/>
                <a:gd name="connsiteY1988" fmla="*/ 140529 h 2455878"/>
                <a:gd name="connsiteX1989" fmla="*/ 194080 w 1786319"/>
                <a:gd name="connsiteY1989" fmla="*/ 141734 h 2455878"/>
                <a:gd name="connsiteX1990" fmla="*/ 202584 w 1786319"/>
                <a:gd name="connsiteY1990" fmla="*/ 148083 h 2455878"/>
                <a:gd name="connsiteX1991" fmla="*/ 211834 w 1786319"/>
                <a:gd name="connsiteY1991" fmla="*/ 160398 h 2455878"/>
                <a:gd name="connsiteX1992" fmla="*/ 211516 w 1786319"/>
                <a:gd name="connsiteY1992" fmla="*/ 164057 h 2455878"/>
                <a:gd name="connsiteX1993" fmla="*/ 239139 w 1786319"/>
                <a:gd name="connsiteY1993" fmla="*/ 188804 h 2455878"/>
                <a:gd name="connsiteX1994" fmla="*/ 245297 w 1786319"/>
                <a:gd name="connsiteY1994" fmla="*/ 200687 h 2455878"/>
                <a:gd name="connsiteX1995" fmla="*/ 259895 w 1786319"/>
                <a:gd name="connsiteY1995" fmla="*/ 194012 h 2455878"/>
                <a:gd name="connsiteX1996" fmla="*/ 236231 w 1786319"/>
                <a:gd name="connsiteY1996" fmla="*/ 175807 h 2455878"/>
                <a:gd name="connsiteX1997" fmla="*/ 211533 w 1786319"/>
                <a:gd name="connsiteY1997" fmla="*/ 122578 h 2455878"/>
                <a:gd name="connsiteX1998" fmla="*/ 211751 w 1786319"/>
                <a:gd name="connsiteY1998" fmla="*/ 122078 h 2455878"/>
                <a:gd name="connsiteX1999" fmla="*/ 310719 w 1786319"/>
                <a:gd name="connsiteY1999" fmla="*/ 110868 h 2455878"/>
                <a:gd name="connsiteX2000" fmla="*/ 315460 w 1786319"/>
                <a:gd name="connsiteY2000" fmla="*/ 113752 h 2455878"/>
                <a:gd name="connsiteX2001" fmla="*/ 319943 w 1786319"/>
                <a:gd name="connsiteY2001" fmla="*/ 110206 h 2455878"/>
                <a:gd name="connsiteX2002" fmla="*/ 411439 w 1786319"/>
                <a:gd name="connsiteY2002" fmla="*/ 125053 h 2455878"/>
                <a:gd name="connsiteX2003" fmla="*/ 406770 w 1786319"/>
                <a:gd name="connsiteY2003" fmla="*/ 127437 h 2455878"/>
                <a:gd name="connsiteX2004" fmla="*/ 413858 w 1786319"/>
                <a:gd name="connsiteY2004" fmla="*/ 130442 h 2455878"/>
                <a:gd name="connsiteX2005" fmla="*/ 425443 w 1786319"/>
                <a:gd name="connsiteY2005" fmla="*/ 106734 h 2455878"/>
                <a:gd name="connsiteX2006" fmla="*/ 434478 w 1786319"/>
                <a:gd name="connsiteY2006" fmla="*/ 97604 h 2455878"/>
                <a:gd name="connsiteX2007" fmla="*/ 414110 w 1786319"/>
                <a:gd name="connsiteY2007" fmla="*/ 94997 h 2455878"/>
                <a:gd name="connsiteX2008" fmla="*/ 366037 w 1786319"/>
                <a:gd name="connsiteY2008" fmla="*/ 30319 h 2455878"/>
                <a:gd name="connsiteX2009" fmla="*/ 366213 w 1786319"/>
                <a:gd name="connsiteY2009" fmla="*/ 29916 h 2455878"/>
                <a:gd name="connsiteX2010" fmla="*/ 411316 w 1786319"/>
                <a:gd name="connsiteY2010" fmla="*/ 15090 h 2455878"/>
                <a:gd name="connsiteX2011" fmla="*/ 458647 w 1786319"/>
                <a:gd name="connsiteY2011" fmla="*/ 48509 h 2455878"/>
                <a:gd name="connsiteX2012" fmla="*/ 454519 w 1786319"/>
                <a:gd name="connsiteY2012" fmla="*/ 49482 h 2455878"/>
                <a:gd name="connsiteX2013" fmla="*/ 461398 w 1786319"/>
                <a:gd name="connsiteY2013" fmla="*/ 54620 h 2455878"/>
                <a:gd name="connsiteX2014" fmla="*/ 466587 w 1786319"/>
                <a:gd name="connsiteY2014" fmla="*/ 61527 h 2455878"/>
                <a:gd name="connsiteX2015" fmla="*/ 479862 w 1786319"/>
                <a:gd name="connsiteY2015" fmla="*/ 57164 h 2455878"/>
                <a:gd name="connsiteX2016" fmla="*/ 504501 w 1786319"/>
                <a:gd name="connsiteY2016" fmla="*/ 59855 h 2455878"/>
                <a:gd name="connsiteX2017" fmla="*/ 480061 w 1786319"/>
                <a:gd name="connsiteY2017" fmla="*/ 29306 h 2455878"/>
                <a:gd name="connsiteX2018" fmla="*/ 480134 w 1786319"/>
                <a:gd name="connsiteY2018" fmla="*/ 28872 h 2455878"/>
                <a:gd name="connsiteX2019" fmla="*/ 555748 w 1786319"/>
                <a:gd name="connsiteY2019" fmla="*/ 1000 h 245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</a:cxnLst>
              <a:rect l="l" t="t" r="r" b="b"/>
              <a:pathLst>
                <a:path w="1786319" h="2455878">
                  <a:moveTo>
                    <a:pt x="1690920" y="2369788"/>
                  </a:moveTo>
                  <a:cubicBezTo>
                    <a:pt x="1753334" y="2379891"/>
                    <a:pt x="1763255" y="2440219"/>
                    <a:pt x="1740467" y="2432479"/>
                  </a:cubicBezTo>
                  <a:lnTo>
                    <a:pt x="1737265" y="2430846"/>
                  </a:lnTo>
                  <a:lnTo>
                    <a:pt x="1738894" y="2437937"/>
                  </a:lnTo>
                  <a:cubicBezTo>
                    <a:pt x="1740144" y="2446669"/>
                    <a:pt x="1737792" y="2452215"/>
                    <a:pt x="1733455" y="2453249"/>
                  </a:cubicBezTo>
                  <a:lnTo>
                    <a:pt x="1731825" y="2453207"/>
                  </a:lnTo>
                  <a:lnTo>
                    <a:pt x="1730865" y="2454526"/>
                  </a:lnTo>
                  <a:cubicBezTo>
                    <a:pt x="1727403" y="2457334"/>
                    <a:pt x="1721572" y="2455821"/>
                    <a:pt x="1715409" y="2449512"/>
                  </a:cubicBezTo>
                  <a:lnTo>
                    <a:pt x="1710777" y="2443899"/>
                  </a:lnTo>
                  <a:lnTo>
                    <a:pt x="1710123" y="2447434"/>
                  </a:lnTo>
                  <a:cubicBezTo>
                    <a:pt x="1702378" y="2470221"/>
                    <a:pt x="1660578" y="2425604"/>
                    <a:pt x="1690586" y="2369953"/>
                  </a:cubicBezTo>
                  <a:close/>
                  <a:moveTo>
                    <a:pt x="1403821" y="2352637"/>
                  </a:moveTo>
                  <a:cubicBezTo>
                    <a:pt x="1473633" y="2363937"/>
                    <a:pt x="1484730" y="2431417"/>
                    <a:pt x="1459240" y="2422760"/>
                  </a:cubicBezTo>
                  <a:lnTo>
                    <a:pt x="1455659" y="2420932"/>
                  </a:lnTo>
                  <a:lnTo>
                    <a:pt x="1457481" y="2428865"/>
                  </a:lnTo>
                  <a:cubicBezTo>
                    <a:pt x="1458879" y="2438632"/>
                    <a:pt x="1456248" y="2444836"/>
                    <a:pt x="1451398" y="2445992"/>
                  </a:cubicBezTo>
                  <a:lnTo>
                    <a:pt x="1449575" y="2445945"/>
                  </a:lnTo>
                  <a:lnTo>
                    <a:pt x="1448501" y="2447420"/>
                  </a:lnTo>
                  <a:cubicBezTo>
                    <a:pt x="1444629" y="2450563"/>
                    <a:pt x="1438107" y="2448870"/>
                    <a:pt x="1431212" y="2441812"/>
                  </a:cubicBezTo>
                  <a:lnTo>
                    <a:pt x="1426031" y="2435534"/>
                  </a:lnTo>
                  <a:lnTo>
                    <a:pt x="1425300" y="2439488"/>
                  </a:lnTo>
                  <a:cubicBezTo>
                    <a:pt x="1416638" y="2464976"/>
                    <a:pt x="1369882" y="2415070"/>
                    <a:pt x="1403447" y="2352822"/>
                  </a:cubicBezTo>
                  <a:close/>
                  <a:moveTo>
                    <a:pt x="1674394" y="2303835"/>
                  </a:moveTo>
                  <a:lnTo>
                    <a:pt x="1668594" y="2311344"/>
                  </a:lnTo>
                  <a:lnTo>
                    <a:pt x="1662225" y="2315968"/>
                  </a:lnTo>
                  <a:lnTo>
                    <a:pt x="1681923" y="2312388"/>
                  </a:lnTo>
                  <a:lnTo>
                    <a:pt x="1682217" y="2312618"/>
                  </a:lnTo>
                  <a:lnTo>
                    <a:pt x="1683814" y="2321685"/>
                  </a:lnTo>
                  <a:lnTo>
                    <a:pt x="1684081" y="2312462"/>
                  </a:lnTo>
                  <a:lnTo>
                    <a:pt x="1675395" y="2308414"/>
                  </a:lnTo>
                  <a:close/>
                  <a:moveTo>
                    <a:pt x="1385335" y="2278866"/>
                  </a:moveTo>
                  <a:lnTo>
                    <a:pt x="1378848" y="2287265"/>
                  </a:lnTo>
                  <a:lnTo>
                    <a:pt x="1371724" y="2292438"/>
                  </a:lnTo>
                  <a:lnTo>
                    <a:pt x="1390639" y="2289000"/>
                  </a:lnTo>
                  <a:lnTo>
                    <a:pt x="1386456" y="2283988"/>
                  </a:lnTo>
                  <a:close/>
                  <a:moveTo>
                    <a:pt x="1690901" y="2206491"/>
                  </a:moveTo>
                  <a:lnTo>
                    <a:pt x="1690827" y="2208431"/>
                  </a:lnTo>
                  <a:lnTo>
                    <a:pt x="1691886" y="2208095"/>
                  </a:lnTo>
                  <a:close/>
                  <a:moveTo>
                    <a:pt x="1693813" y="2121632"/>
                  </a:moveTo>
                  <a:lnTo>
                    <a:pt x="1693990" y="2126540"/>
                  </a:lnTo>
                  <a:lnTo>
                    <a:pt x="1693191" y="2147226"/>
                  </a:lnTo>
                  <a:lnTo>
                    <a:pt x="1710005" y="2148018"/>
                  </a:lnTo>
                  <a:close/>
                  <a:moveTo>
                    <a:pt x="1170013" y="2074005"/>
                  </a:moveTo>
                  <a:cubicBezTo>
                    <a:pt x="1226497" y="2083148"/>
                    <a:pt x="1235475" y="2137745"/>
                    <a:pt x="1214852" y="2130740"/>
                  </a:cubicBezTo>
                  <a:lnTo>
                    <a:pt x="1211954" y="2129262"/>
                  </a:lnTo>
                  <a:lnTo>
                    <a:pt x="1213429" y="2135680"/>
                  </a:lnTo>
                  <a:cubicBezTo>
                    <a:pt x="1214560" y="2143582"/>
                    <a:pt x="1212431" y="2148602"/>
                    <a:pt x="1208506" y="2149537"/>
                  </a:cubicBezTo>
                  <a:lnTo>
                    <a:pt x="1207031" y="2149499"/>
                  </a:lnTo>
                  <a:lnTo>
                    <a:pt x="1206162" y="2150692"/>
                  </a:lnTo>
                  <a:cubicBezTo>
                    <a:pt x="1203030" y="2153235"/>
                    <a:pt x="1197752" y="2151865"/>
                    <a:pt x="1192175" y="2146156"/>
                  </a:cubicBezTo>
                  <a:lnTo>
                    <a:pt x="1187983" y="2141076"/>
                  </a:lnTo>
                  <a:lnTo>
                    <a:pt x="1187390" y="2144275"/>
                  </a:lnTo>
                  <a:cubicBezTo>
                    <a:pt x="1180382" y="2164897"/>
                    <a:pt x="1142553" y="2124518"/>
                    <a:pt x="1169710" y="2074154"/>
                  </a:cubicBezTo>
                  <a:close/>
                  <a:moveTo>
                    <a:pt x="1389944" y="2035800"/>
                  </a:moveTo>
                  <a:lnTo>
                    <a:pt x="1390373" y="2036135"/>
                  </a:lnTo>
                  <a:cubicBezTo>
                    <a:pt x="1416600" y="2124536"/>
                    <a:pt x="1343611" y="2175750"/>
                    <a:pt x="1339358" y="2140909"/>
                  </a:cubicBezTo>
                  <a:lnTo>
                    <a:pt x="1339478" y="2135668"/>
                  </a:lnTo>
                  <a:lnTo>
                    <a:pt x="1331191" y="2142298"/>
                  </a:lnTo>
                  <a:cubicBezTo>
                    <a:pt x="1320509" y="2149465"/>
                    <a:pt x="1311734" y="2149885"/>
                    <a:pt x="1307630" y="2144840"/>
                  </a:cubicBezTo>
                  <a:lnTo>
                    <a:pt x="1306653" y="2142673"/>
                  </a:lnTo>
                  <a:lnTo>
                    <a:pt x="1304313" y="2142245"/>
                  </a:lnTo>
                  <a:cubicBezTo>
                    <a:pt x="1298432" y="2139475"/>
                    <a:pt x="1296730" y="2130855"/>
                    <a:pt x="1301119" y="2118764"/>
                  </a:cubicBezTo>
                  <a:lnTo>
                    <a:pt x="1305562" y="2109126"/>
                  </a:lnTo>
                  <a:lnTo>
                    <a:pt x="1300504" y="2110503"/>
                  </a:lnTo>
                  <a:cubicBezTo>
                    <a:pt x="1265663" y="2114748"/>
                    <a:pt x="1297831" y="2031589"/>
                    <a:pt x="1389944" y="2035800"/>
                  </a:cubicBezTo>
                  <a:close/>
                  <a:moveTo>
                    <a:pt x="1431504" y="2008281"/>
                  </a:moveTo>
                  <a:cubicBezTo>
                    <a:pt x="1500025" y="2012289"/>
                    <a:pt x="1529025" y="2072181"/>
                    <a:pt x="1498316" y="2072532"/>
                  </a:cubicBezTo>
                  <a:lnTo>
                    <a:pt x="1493119" y="2071837"/>
                  </a:lnTo>
                  <a:lnTo>
                    <a:pt x="1498799" y="2080803"/>
                  </a:lnTo>
                  <a:cubicBezTo>
                    <a:pt x="1504750" y="2092207"/>
                    <a:pt x="1504203" y="2100976"/>
                    <a:pt x="1498741" y="2104500"/>
                  </a:cubicBezTo>
                  <a:lnTo>
                    <a:pt x="1496478" y="2105233"/>
                  </a:lnTo>
                  <a:lnTo>
                    <a:pt x="1495796" y="2107511"/>
                  </a:lnTo>
                  <a:cubicBezTo>
                    <a:pt x="1492397" y="2113053"/>
                    <a:pt x="1483642" y="2113799"/>
                    <a:pt x="1472107" y="2108108"/>
                  </a:cubicBezTo>
                  <a:lnTo>
                    <a:pt x="1463015" y="2102633"/>
                  </a:lnTo>
                  <a:lnTo>
                    <a:pt x="1463828" y="2107812"/>
                  </a:lnTo>
                  <a:lnTo>
                    <a:pt x="1462725" y="2111094"/>
                  </a:lnTo>
                  <a:lnTo>
                    <a:pt x="1491707" y="2127987"/>
                  </a:lnTo>
                  <a:cubicBezTo>
                    <a:pt x="1509387" y="2145534"/>
                    <a:pt x="1511335" y="2165177"/>
                    <a:pt x="1493787" y="2165378"/>
                  </a:cubicBezTo>
                  <a:lnTo>
                    <a:pt x="1488591" y="2164683"/>
                  </a:lnTo>
                  <a:lnTo>
                    <a:pt x="1494271" y="2173648"/>
                  </a:lnTo>
                  <a:cubicBezTo>
                    <a:pt x="1500222" y="2185052"/>
                    <a:pt x="1499676" y="2193821"/>
                    <a:pt x="1494212" y="2197345"/>
                  </a:cubicBezTo>
                  <a:lnTo>
                    <a:pt x="1491949" y="2198078"/>
                  </a:lnTo>
                  <a:lnTo>
                    <a:pt x="1491268" y="2200356"/>
                  </a:lnTo>
                  <a:cubicBezTo>
                    <a:pt x="1487869" y="2205899"/>
                    <a:pt x="1479114" y="2206644"/>
                    <a:pt x="1467579" y="2200953"/>
                  </a:cubicBezTo>
                  <a:lnTo>
                    <a:pt x="1458487" y="2195479"/>
                  </a:lnTo>
                  <a:lnTo>
                    <a:pt x="1459299" y="2200658"/>
                  </a:lnTo>
                  <a:cubicBezTo>
                    <a:pt x="1459399" y="2209432"/>
                    <a:pt x="1454528" y="2213444"/>
                    <a:pt x="1447389" y="2213102"/>
                  </a:cubicBezTo>
                  <a:lnTo>
                    <a:pt x="1424290" y="2200725"/>
                  </a:lnTo>
                  <a:lnTo>
                    <a:pt x="1427896" y="2221521"/>
                  </a:lnTo>
                  <a:lnTo>
                    <a:pt x="1452311" y="2231441"/>
                  </a:lnTo>
                  <a:cubicBezTo>
                    <a:pt x="1483689" y="2254782"/>
                    <a:pt x="1485151" y="2291116"/>
                    <a:pt x="1466035" y="2284623"/>
                  </a:cubicBezTo>
                  <a:lnTo>
                    <a:pt x="1462452" y="2282795"/>
                  </a:lnTo>
                  <a:lnTo>
                    <a:pt x="1464276" y="2290728"/>
                  </a:lnTo>
                  <a:cubicBezTo>
                    <a:pt x="1465674" y="2300495"/>
                    <a:pt x="1463042" y="2306699"/>
                    <a:pt x="1458192" y="2307855"/>
                  </a:cubicBezTo>
                  <a:lnTo>
                    <a:pt x="1456368" y="2307809"/>
                  </a:lnTo>
                  <a:lnTo>
                    <a:pt x="1455295" y="2309283"/>
                  </a:lnTo>
                  <a:cubicBezTo>
                    <a:pt x="1451424" y="2312426"/>
                    <a:pt x="1444900" y="2310733"/>
                    <a:pt x="1438006" y="2303676"/>
                  </a:cubicBezTo>
                  <a:lnTo>
                    <a:pt x="1432826" y="2297397"/>
                  </a:lnTo>
                  <a:lnTo>
                    <a:pt x="1432093" y="2301351"/>
                  </a:lnTo>
                  <a:cubicBezTo>
                    <a:pt x="1427762" y="2314095"/>
                    <a:pt x="1413909" y="2307990"/>
                    <a:pt x="1405332" y="2290919"/>
                  </a:cubicBezTo>
                  <a:lnTo>
                    <a:pt x="1404736" y="2288146"/>
                  </a:lnTo>
                  <a:lnTo>
                    <a:pt x="1402068" y="2291264"/>
                  </a:lnTo>
                  <a:lnTo>
                    <a:pt x="1394616" y="2291700"/>
                  </a:lnTo>
                  <a:lnTo>
                    <a:pt x="1398314" y="2312706"/>
                  </a:lnTo>
                  <a:cubicBezTo>
                    <a:pt x="1401030" y="2365280"/>
                    <a:pt x="1357813" y="2392430"/>
                    <a:pt x="1354959" y="2369049"/>
                  </a:cubicBezTo>
                  <a:lnTo>
                    <a:pt x="1355051" y="2365029"/>
                  </a:lnTo>
                  <a:lnTo>
                    <a:pt x="1348695" y="2370114"/>
                  </a:lnTo>
                  <a:cubicBezTo>
                    <a:pt x="1340502" y="2375611"/>
                    <a:pt x="1333771" y="2375933"/>
                    <a:pt x="1330625" y="2372065"/>
                  </a:cubicBezTo>
                  <a:lnTo>
                    <a:pt x="1329875" y="2370401"/>
                  </a:lnTo>
                  <a:lnTo>
                    <a:pt x="1328081" y="2370074"/>
                  </a:lnTo>
                  <a:cubicBezTo>
                    <a:pt x="1323569" y="2367949"/>
                    <a:pt x="1322264" y="2361338"/>
                    <a:pt x="1325630" y="2352065"/>
                  </a:cubicBezTo>
                  <a:lnTo>
                    <a:pt x="1329039" y="2344672"/>
                  </a:lnTo>
                  <a:lnTo>
                    <a:pt x="1325159" y="2345728"/>
                  </a:lnTo>
                  <a:cubicBezTo>
                    <a:pt x="1305117" y="2348171"/>
                    <a:pt x="1313985" y="2312905"/>
                    <a:pt x="1349477" y="2296481"/>
                  </a:cubicBezTo>
                  <a:lnTo>
                    <a:pt x="1356484" y="2295208"/>
                  </a:lnTo>
                  <a:lnTo>
                    <a:pt x="1355094" y="2293423"/>
                  </a:lnTo>
                  <a:lnTo>
                    <a:pt x="1352719" y="2293560"/>
                  </a:lnTo>
                  <a:cubicBezTo>
                    <a:pt x="1346350" y="2292257"/>
                    <a:pt x="1342661" y="2284284"/>
                    <a:pt x="1344071" y="2271498"/>
                  </a:cubicBezTo>
                  <a:lnTo>
                    <a:pt x="1346113" y="2261084"/>
                  </a:lnTo>
                  <a:lnTo>
                    <a:pt x="1341522" y="2263616"/>
                  </a:lnTo>
                  <a:cubicBezTo>
                    <a:pt x="1312777" y="2274425"/>
                    <a:pt x="1318082" y="2208095"/>
                    <a:pt x="1380484" y="2179513"/>
                  </a:cubicBezTo>
                  <a:lnTo>
                    <a:pt x="1404901" y="2171776"/>
                  </a:lnTo>
                  <a:lnTo>
                    <a:pt x="1398960" y="2162094"/>
                  </a:lnTo>
                  <a:cubicBezTo>
                    <a:pt x="1393558" y="2145979"/>
                    <a:pt x="1391293" y="2126330"/>
                    <a:pt x="1394868" y="2103557"/>
                  </a:cubicBezTo>
                  <a:lnTo>
                    <a:pt x="1395248" y="2103168"/>
                  </a:lnTo>
                  <a:lnTo>
                    <a:pt x="1425169" y="2104577"/>
                  </a:lnTo>
                  <a:lnTo>
                    <a:pt x="1403487" y="2069249"/>
                  </a:lnTo>
                  <a:cubicBezTo>
                    <a:pt x="1398086" y="2053133"/>
                    <a:pt x="1395822" y="2033485"/>
                    <a:pt x="1399396" y="2010712"/>
                  </a:cubicBezTo>
                  <a:lnTo>
                    <a:pt x="1399776" y="2010322"/>
                  </a:lnTo>
                  <a:cubicBezTo>
                    <a:pt x="1411119" y="2008277"/>
                    <a:pt x="1421715" y="2007709"/>
                    <a:pt x="1431504" y="2008281"/>
                  </a:cubicBezTo>
                  <a:close/>
                  <a:moveTo>
                    <a:pt x="1686413" y="1939061"/>
                  </a:moveTo>
                  <a:lnTo>
                    <a:pt x="1687642" y="1951327"/>
                  </a:lnTo>
                  <a:lnTo>
                    <a:pt x="1688144" y="1965163"/>
                  </a:lnTo>
                  <a:lnTo>
                    <a:pt x="1711575" y="1966267"/>
                  </a:lnTo>
                  <a:lnTo>
                    <a:pt x="1698959" y="1959506"/>
                  </a:lnTo>
                  <a:close/>
                  <a:moveTo>
                    <a:pt x="1501851" y="1880372"/>
                  </a:moveTo>
                  <a:cubicBezTo>
                    <a:pt x="1558335" y="1889515"/>
                    <a:pt x="1567313" y="1944112"/>
                    <a:pt x="1546690" y="1937108"/>
                  </a:cubicBezTo>
                  <a:lnTo>
                    <a:pt x="1543792" y="1935629"/>
                  </a:lnTo>
                  <a:lnTo>
                    <a:pt x="1545267" y="1942047"/>
                  </a:lnTo>
                  <a:cubicBezTo>
                    <a:pt x="1546398" y="1949950"/>
                    <a:pt x="1544270" y="1954969"/>
                    <a:pt x="1540345" y="1955905"/>
                  </a:cubicBezTo>
                  <a:lnTo>
                    <a:pt x="1538869" y="1955867"/>
                  </a:lnTo>
                  <a:lnTo>
                    <a:pt x="1538000" y="1957060"/>
                  </a:lnTo>
                  <a:cubicBezTo>
                    <a:pt x="1534868" y="1959602"/>
                    <a:pt x="1529591" y="1958233"/>
                    <a:pt x="1524013" y="1952523"/>
                  </a:cubicBezTo>
                  <a:lnTo>
                    <a:pt x="1519821" y="1947443"/>
                  </a:lnTo>
                  <a:lnTo>
                    <a:pt x="1519228" y="1950642"/>
                  </a:lnTo>
                  <a:cubicBezTo>
                    <a:pt x="1512221" y="1971264"/>
                    <a:pt x="1474391" y="1930886"/>
                    <a:pt x="1501548" y="1880522"/>
                  </a:cubicBezTo>
                  <a:close/>
                  <a:moveTo>
                    <a:pt x="1659187" y="1878721"/>
                  </a:moveTo>
                  <a:lnTo>
                    <a:pt x="1648883" y="1890764"/>
                  </a:lnTo>
                  <a:lnTo>
                    <a:pt x="1660602" y="1887051"/>
                  </a:lnTo>
                  <a:close/>
                  <a:moveTo>
                    <a:pt x="1396186" y="1866478"/>
                  </a:moveTo>
                  <a:lnTo>
                    <a:pt x="1390192" y="1899549"/>
                  </a:lnTo>
                  <a:lnTo>
                    <a:pt x="1392264" y="1899647"/>
                  </a:lnTo>
                  <a:lnTo>
                    <a:pt x="1396430" y="1898327"/>
                  </a:lnTo>
                  <a:lnTo>
                    <a:pt x="1396926" y="1898552"/>
                  </a:lnTo>
                  <a:lnTo>
                    <a:pt x="1397514" y="1899894"/>
                  </a:lnTo>
                  <a:lnTo>
                    <a:pt x="1424467" y="1901164"/>
                  </a:lnTo>
                  <a:lnTo>
                    <a:pt x="1406208" y="1886507"/>
                  </a:lnTo>
                  <a:close/>
                  <a:moveTo>
                    <a:pt x="1677382" y="1848987"/>
                  </a:moveTo>
                  <a:lnTo>
                    <a:pt x="1679856" y="1873668"/>
                  </a:lnTo>
                  <a:lnTo>
                    <a:pt x="1706542" y="1874927"/>
                  </a:lnTo>
                  <a:lnTo>
                    <a:pt x="1686812" y="1864354"/>
                  </a:lnTo>
                  <a:close/>
                  <a:moveTo>
                    <a:pt x="1158785" y="1817655"/>
                  </a:moveTo>
                  <a:lnTo>
                    <a:pt x="1159132" y="1817926"/>
                  </a:lnTo>
                  <a:cubicBezTo>
                    <a:pt x="1180351" y="1889450"/>
                    <a:pt x="1121297" y="1930886"/>
                    <a:pt x="1117857" y="1902698"/>
                  </a:cubicBezTo>
                  <a:lnTo>
                    <a:pt x="1117954" y="1898457"/>
                  </a:lnTo>
                  <a:lnTo>
                    <a:pt x="1111248" y="1903822"/>
                  </a:lnTo>
                  <a:cubicBezTo>
                    <a:pt x="1102606" y="1909621"/>
                    <a:pt x="1095505" y="1909960"/>
                    <a:pt x="1092186" y="1905879"/>
                  </a:cubicBezTo>
                  <a:lnTo>
                    <a:pt x="1091395" y="1904124"/>
                  </a:lnTo>
                  <a:lnTo>
                    <a:pt x="1089502" y="1903779"/>
                  </a:lnTo>
                  <a:cubicBezTo>
                    <a:pt x="1084743" y="1901537"/>
                    <a:pt x="1083366" y="1894563"/>
                    <a:pt x="1086918" y="1884781"/>
                  </a:cubicBezTo>
                  <a:lnTo>
                    <a:pt x="1090514" y="1876982"/>
                  </a:lnTo>
                  <a:lnTo>
                    <a:pt x="1086420" y="1878096"/>
                  </a:lnTo>
                  <a:cubicBezTo>
                    <a:pt x="1058231" y="1881532"/>
                    <a:pt x="1084258" y="1814248"/>
                    <a:pt x="1158785" y="1817655"/>
                  </a:cubicBezTo>
                  <a:close/>
                  <a:moveTo>
                    <a:pt x="1617016" y="1799873"/>
                  </a:moveTo>
                  <a:lnTo>
                    <a:pt x="1614544" y="1803072"/>
                  </a:lnTo>
                  <a:lnTo>
                    <a:pt x="1617278" y="1801069"/>
                  </a:lnTo>
                  <a:close/>
                  <a:moveTo>
                    <a:pt x="1166742" y="1797042"/>
                  </a:moveTo>
                  <a:cubicBezTo>
                    <a:pt x="1240162" y="1783804"/>
                    <a:pt x="1274864" y="1847050"/>
                    <a:pt x="1246467" y="1847375"/>
                  </a:cubicBezTo>
                  <a:lnTo>
                    <a:pt x="1242263" y="1846813"/>
                  </a:lnTo>
                  <a:lnTo>
                    <a:pt x="1246859" y="1854067"/>
                  </a:lnTo>
                  <a:cubicBezTo>
                    <a:pt x="1251674" y="1863294"/>
                    <a:pt x="1251232" y="1870388"/>
                    <a:pt x="1246811" y="1873240"/>
                  </a:cubicBezTo>
                  <a:lnTo>
                    <a:pt x="1244981" y="1873833"/>
                  </a:lnTo>
                  <a:lnTo>
                    <a:pt x="1244430" y="1875677"/>
                  </a:lnTo>
                  <a:cubicBezTo>
                    <a:pt x="1241679" y="1880161"/>
                    <a:pt x="1234596" y="1880763"/>
                    <a:pt x="1225262" y="1876159"/>
                  </a:cubicBezTo>
                  <a:lnTo>
                    <a:pt x="1217906" y="1871729"/>
                  </a:lnTo>
                  <a:lnTo>
                    <a:pt x="1218564" y="1875921"/>
                  </a:lnTo>
                  <a:lnTo>
                    <a:pt x="1216614" y="1877958"/>
                  </a:lnTo>
                  <a:lnTo>
                    <a:pt x="1241121" y="1892243"/>
                  </a:lnTo>
                  <a:cubicBezTo>
                    <a:pt x="1255425" y="1906439"/>
                    <a:pt x="1257001" y="1922333"/>
                    <a:pt x="1242804" y="1922495"/>
                  </a:cubicBezTo>
                  <a:lnTo>
                    <a:pt x="1238599" y="1921933"/>
                  </a:lnTo>
                  <a:lnTo>
                    <a:pt x="1243195" y="1929186"/>
                  </a:lnTo>
                  <a:cubicBezTo>
                    <a:pt x="1248010" y="1938413"/>
                    <a:pt x="1247568" y="1945509"/>
                    <a:pt x="1243147" y="1948359"/>
                  </a:cubicBezTo>
                  <a:lnTo>
                    <a:pt x="1241316" y="1948952"/>
                  </a:lnTo>
                  <a:lnTo>
                    <a:pt x="1240765" y="1950796"/>
                  </a:lnTo>
                  <a:cubicBezTo>
                    <a:pt x="1238015" y="1955280"/>
                    <a:pt x="1230932" y="1955884"/>
                    <a:pt x="1221598" y="1951280"/>
                  </a:cubicBezTo>
                  <a:lnTo>
                    <a:pt x="1214242" y="1946850"/>
                  </a:lnTo>
                  <a:lnTo>
                    <a:pt x="1214899" y="1951040"/>
                  </a:lnTo>
                  <a:cubicBezTo>
                    <a:pt x="1214979" y="1958139"/>
                    <a:pt x="1211038" y="1961385"/>
                    <a:pt x="1205262" y="1961109"/>
                  </a:cubicBezTo>
                  <a:lnTo>
                    <a:pt x="1186574" y="1951094"/>
                  </a:lnTo>
                  <a:lnTo>
                    <a:pt x="1189492" y="1967921"/>
                  </a:lnTo>
                  <a:lnTo>
                    <a:pt x="1209246" y="1975947"/>
                  </a:lnTo>
                  <a:cubicBezTo>
                    <a:pt x="1234633" y="1994831"/>
                    <a:pt x="1235817" y="2024229"/>
                    <a:pt x="1220349" y="2018975"/>
                  </a:cubicBezTo>
                  <a:lnTo>
                    <a:pt x="1217451" y="2017497"/>
                  </a:lnTo>
                  <a:lnTo>
                    <a:pt x="1218926" y="2023915"/>
                  </a:lnTo>
                  <a:cubicBezTo>
                    <a:pt x="1220057" y="2031818"/>
                    <a:pt x="1217929" y="2036837"/>
                    <a:pt x="1214004" y="2037772"/>
                  </a:cubicBezTo>
                  <a:lnTo>
                    <a:pt x="1212528" y="2037734"/>
                  </a:lnTo>
                  <a:lnTo>
                    <a:pt x="1211659" y="2038928"/>
                  </a:lnTo>
                  <a:cubicBezTo>
                    <a:pt x="1208527" y="2041470"/>
                    <a:pt x="1203250" y="2040101"/>
                    <a:pt x="1197672" y="2034391"/>
                  </a:cubicBezTo>
                  <a:lnTo>
                    <a:pt x="1193481" y="2029311"/>
                  </a:lnTo>
                  <a:lnTo>
                    <a:pt x="1192887" y="2032510"/>
                  </a:lnTo>
                  <a:cubicBezTo>
                    <a:pt x="1189384" y="2042821"/>
                    <a:pt x="1178175" y="2037882"/>
                    <a:pt x="1171235" y="2024070"/>
                  </a:cubicBezTo>
                  <a:lnTo>
                    <a:pt x="1170754" y="2021826"/>
                  </a:lnTo>
                  <a:lnTo>
                    <a:pt x="1168595" y="2024349"/>
                  </a:lnTo>
                  <a:cubicBezTo>
                    <a:pt x="1163312" y="2026701"/>
                    <a:pt x="1158463" y="2025105"/>
                    <a:pt x="1155963" y="2018461"/>
                  </a:cubicBezTo>
                  <a:lnTo>
                    <a:pt x="1155056" y="2014318"/>
                  </a:lnTo>
                  <a:lnTo>
                    <a:pt x="1149807" y="2021112"/>
                  </a:lnTo>
                  <a:lnTo>
                    <a:pt x="1132246" y="2027442"/>
                  </a:lnTo>
                  <a:lnTo>
                    <a:pt x="1161870" y="2022057"/>
                  </a:lnTo>
                  <a:lnTo>
                    <a:pt x="1162137" y="2022266"/>
                  </a:lnTo>
                  <a:cubicBezTo>
                    <a:pt x="1178412" y="2077123"/>
                    <a:pt x="1133119" y="2108903"/>
                    <a:pt x="1130479" y="2087283"/>
                  </a:cubicBezTo>
                  <a:lnTo>
                    <a:pt x="1130554" y="2084030"/>
                  </a:lnTo>
                  <a:lnTo>
                    <a:pt x="1125411" y="2088145"/>
                  </a:lnTo>
                  <a:cubicBezTo>
                    <a:pt x="1118782" y="2092593"/>
                    <a:pt x="1113337" y="2092853"/>
                    <a:pt x="1110791" y="2089723"/>
                  </a:cubicBezTo>
                  <a:lnTo>
                    <a:pt x="1110185" y="2088378"/>
                  </a:lnTo>
                  <a:lnTo>
                    <a:pt x="1108732" y="2088112"/>
                  </a:lnTo>
                  <a:cubicBezTo>
                    <a:pt x="1105083" y="2086393"/>
                    <a:pt x="1104027" y="2081044"/>
                    <a:pt x="1106750" y="2073541"/>
                  </a:cubicBezTo>
                  <a:lnTo>
                    <a:pt x="1109507" y="2067560"/>
                  </a:lnTo>
                  <a:lnTo>
                    <a:pt x="1106368" y="2068414"/>
                  </a:lnTo>
                  <a:cubicBezTo>
                    <a:pt x="1090153" y="2070390"/>
                    <a:pt x="1097328" y="2041857"/>
                    <a:pt x="1126043" y="2028569"/>
                  </a:cubicBezTo>
                  <a:lnTo>
                    <a:pt x="1131712" y="2027539"/>
                  </a:lnTo>
                  <a:lnTo>
                    <a:pt x="1130588" y="2026095"/>
                  </a:lnTo>
                  <a:lnTo>
                    <a:pt x="1128667" y="2026206"/>
                  </a:lnTo>
                  <a:cubicBezTo>
                    <a:pt x="1123514" y="2025152"/>
                    <a:pt x="1120529" y="2018701"/>
                    <a:pt x="1121669" y="2008356"/>
                  </a:cubicBezTo>
                  <a:lnTo>
                    <a:pt x="1123322" y="1999930"/>
                  </a:lnTo>
                  <a:lnTo>
                    <a:pt x="1119607" y="2001979"/>
                  </a:lnTo>
                  <a:cubicBezTo>
                    <a:pt x="1099672" y="2009474"/>
                    <a:pt x="1099977" y="1971116"/>
                    <a:pt x="1132266" y="1945441"/>
                  </a:cubicBezTo>
                  <a:lnTo>
                    <a:pt x="1171179" y="1928149"/>
                  </a:lnTo>
                  <a:lnTo>
                    <a:pt x="1166079" y="1919838"/>
                  </a:lnTo>
                  <a:cubicBezTo>
                    <a:pt x="1161709" y="1906800"/>
                    <a:pt x="1159877" y="1890903"/>
                    <a:pt x="1162768" y="1872477"/>
                  </a:cubicBezTo>
                  <a:lnTo>
                    <a:pt x="1163077" y="1872162"/>
                  </a:lnTo>
                  <a:lnTo>
                    <a:pt x="1187285" y="1873302"/>
                  </a:lnTo>
                  <a:lnTo>
                    <a:pt x="1169743" y="1844719"/>
                  </a:lnTo>
                  <a:cubicBezTo>
                    <a:pt x="1165373" y="1831680"/>
                    <a:pt x="1163541" y="1815782"/>
                    <a:pt x="1166433" y="1797357"/>
                  </a:cubicBezTo>
                  <a:close/>
                  <a:moveTo>
                    <a:pt x="1435841" y="1783337"/>
                  </a:moveTo>
                  <a:lnTo>
                    <a:pt x="1436655" y="1788516"/>
                  </a:lnTo>
                  <a:cubicBezTo>
                    <a:pt x="1436704" y="1792903"/>
                    <a:pt x="1435511" y="1796099"/>
                    <a:pt x="1433413" y="1798156"/>
                  </a:cubicBezTo>
                  <a:lnTo>
                    <a:pt x="1429294" y="1799488"/>
                  </a:lnTo>
                  <a:lnTo>
                    <a:pt x="1439426" y="1799965"/>
                  </a:lnTo>
                  <a:lnTo>
                    <a:pt x="1438191" y="1792517"/>
                  </a:lnTo>
                  <a:lnTo>
                    <a:pt x="1440571" y="1786184"/>
                  </a:lnTo>
                  <a:close/>
                  <a:moveTo>
                    <a:pt x="1664088" y="1760064"/>
                  </a:moveTo>
                  <a:lnTo>
                    <a:pt x="1667218" y="1778493"/>
                  </a:lnTo>
                  <a:lnTo>
                    <a:pt x="1677825" y="1778993"/>
                  </a:lnTo>
                  <a:lnTo>
                    <a:pt x="1674665" y="1777299"/>
                  </a:lnTo>
                  <a:close/>
                  <a:moveTo>
                    <a:pt x="1380196" y="1756277"/>
                  </a:moveTo>
                  <a:lnTo>
                    <a:pt x="1372559" y="1798408"/>
                  </a:lnTo>
                  <a:lnTo>
                    <a:pt x="1356800" y="1816827"/>
                  </a:lnTo>
                  <a:lnTo>
                    <a:pt x="1378313" y="1810009"/>
                  </a:lnTo>
                  <a:lnTo>
                    <a:pt x="1378810" y="1810234"/>
                  </a:lnTo>
                  <a:lnTo>
                    <a:pt x="1384407" y="1823021"/>
                  </a:lnTo>
                  <a:lnTo>
                    <a:pt x="1385811" y="1797847"/>
                  </a:lnTo>
                  <a:lnTo>
                    <a:pt x="1386191" y="1797457"/>
                  </a:lnTo>
                  <a:lnTo>
                    <a:pt x="1421294" y="1799111"/>
                  </a:lnTo>
                  <a:lnTo>
                    <a:pt x="1399226" y="1787285"/>
                  </a:lnTo>
                  <a:close/>
                  <a:moveTo>
                    <a:pt x="1576246" y="1739775"/>
                  </a:moveTo>
                  <a:lnTo>
                    <a:pt x="1577002" y="1742412"/>
                  </a:lnTo>
                  <a:lnTo>
                    <a:pt x="1578883" y="1740048"/>
                  </a:lnTo>
                  <a:close/>
                  <a:moveTo>
                    <a:pt x="1321155" y="1715162"/>
                  </a:moveTo>
                  <a:lnTo>
                    <a:pt x="1320859" y="1715544"/>
                  </a:lnTo>
                  <a:lnTo>
                    <a:pt x="1321194" y="1715340"/>
                  </a:lnTo>
                  <a:close/>
                  <a:moveTo>
                    <a:pt x="1163819" y="1680751"/>
                  </a:moveTo>
                  <a:lnTo>
                    <a:pt x="1158987" y="1707417"/>
                  </a:lnTo>
                  <a:lnTo>
                    <a:pt x="1161537" y="1707536"/>
                  </a:lnTo>
                  <a:lnTo>
                    <a:pt x="1164033" y="1706428"/>
                  </a:lnTo>
                  <a:lnTo>
                    <a:pt x="1164434" y="1706610"/>
                  </a:lnTo>
                  <a:lnTo>
                    <a:pt x="1164909" y="1707696"/>
                  </a:lnTo>
                  <a:lnTo>
                    <a:pt x="1188705" y="1708816"/>
                  </a:lnTo>
                  <a:lnTo>
                    <a:pt x="1177289" y="1702699"/>
                  </a:lnTo>
                  <a:close/>
                  <a:moveTo>
                    <a:pt x="1549744" y="1678097"/>
                  </a:moveTo>
                  <a:lnTo>
                    <a:pt x="1550402" y="1682288"/>
                  </a:lnTo>
                  <a:lnTo>
                    <a:pt x="1548452" y="1684325"/>
                  </a:lnTo>
                  <a:lnTo>
                    <a:pt x="1550398" y="1685460"/>
                  </a:lnTo>
                  <a:lnTo>
                    <a:pt x="1551259" y="1679505"/>
                  </a:lnTo>
                  <a:lnTo>
                    <a:pt x="1551525" y="1679170"/>
                  </a:lnTo>
                  <a:close/>
                  <a:moveTo>
                    <a:pt x="1361606" y="1645646"/>
                  </a:moveTo>
                  <a:lnTo>
                    <a:pt x="1364522" y="1662464"/>
                  </a:lnTo>
                  <a:lnTo>
                    <a:pt x="1357611" y="1700586"/>
                  </a:lnTo>
                  <a:lnTo>
                    <a:pt x="1362461" y="1699049"/>
                  </a:lnTo>
                  <a:lnTo>
                    <a:pt x="1362956" y="1699274"/>
                  </a:lnTo>
                  <a:lnTo>
                    <a:pt x="1371122" y="1717924"/>
                  </a:lnTo>
                  <a:lnTo>
                    <a:pt x="1372223" y="1691414"/>
                  </a:lnTo>
                  <a:lnTo>
                    <a:pt x="1372603" y="1691025"/>
                  </a:lnTo>
                  <a:lnTo>
                    <a:pt x="1388919" y="1691794"/>
                  </a:lnTo>
                  <a:lnTo>
                    <a:pt x="1372843" y="1674047"/>
                  </a:lnTo>
                  <a:close/>
                  <a:moveTo>
                    <a:pt x="1103129" y="1558230"/>
                  </a:moveTo>
                  <a:lnTo>
                    <a:pt x="1100994" y="1560994"/>
                  </a:lnTo>
                  <a:lnTo>
                    <a:pt x="1103491" y="1559885"/>
                  </a:lnTo>
                  <a:close/>
                  <a:moveTo>
                    <a:pt x="1581400" y="1536396"/>
                  </a:moveTo>
                  <a:lnTo>
                    <a:pt x="1579967" y="1544300"/>
                  </a:lnTo>
                  <a:lnTo>
                    <a:pt x="1575097" y="1549992"/>
                  </a:lnTo>
                  <a:lnTo>
                    <a:pt x="1575535" y="1552075"/>
                  </a:lnTo>
                  <a:lnTo>
                    <a:pt x="1585676" y="1548861"/>
                  </a:lnTo>
                  <a:close/>
                  <a:moveTo>
                    <a:pt x="1610691" y="1510011"/>
                  </a:moveTo>
                  <a:lnTo>
                    <a:pt x="1613144" y="1519571"/>
                  </a:lnTo>
                  <a:lnTo>
                    <a:pt x="1620706" y="1519928"/>
                  </a:lnTo>
                  <a:close/>
                  <a:moveTo>
                    <a:pt x="1136855" y="1507742"/>
                  </a:moveTo>
                  <a:lnTo>
                    <a:pt x="1138216" y="1515594"/>
                  </a:lnTo>
                  <a:lnTo>
                    <a:pt x="1132527" y="1546982"/>
                  </a:lnTo>
                  <a:lnTo>
                    <a:pt x="1136548" y="1545195"/>
                  </a:lnTo>
                  <a:lnTo>
                    <a:pt x="1136950" y="1545376"/>
                  </a:lnTo>
                  <a:lnTo>
                    <a:pt x="1143556" y="1560466"/>
                  </a:lnTo>
                  <a:lnTo>
                    <a:pt x="1144447" y="1539017"/>
                  </a:lnTo>
                  <a:lnTo>
                    <a:pt x="1144755" y="1538702"/>
                  </a:lnTo>
                  <a:lnTo>
                    <a:pt x="1158162" y="1539333"/>
                  </a:lnTo>
                  <a:lnTo>
                    <a:pt x="1155301" y="1537801"/>
                  </a:lnTo>
                  <a:close/>
                  <a:moveTo>
                    <a:pt x="1495658" y="1487119"/>
                  </a:moveTo>
                  <a:lnTo>
                    <a:pt x="1490825" y="1513785"/>
                  </a:lnTo>
                  <a:lnTo>
                    <a:pt x="1493376" y="1513904"/>
                  </a:lnTo>
                  <a:lnTo>
                    <a:pt x="1495871" y="1512796"/>
                  </a:lnTo>
                  <a:lnTo>
                    <a:pt x="1496273" y="1512977"/>
                  </a:lnTo>
                  <a:lnTo>
                    <a:pt x="1496747" y="1514063"/>
                  </a:lnTo>
                  <a:lnTo>
                    <a:pt x="1497654" y="1514106"/>
                  </a:lnTo>
                  <a:lnTo>
                    <a:pt x="1498620" y="1507420"/>
                  </a:lnTo>
                  <a:lnTo>
                    <a:pt x="1503981" y="1500682"/>
                  </a:lnTo>
                  <a:close/>
                  <a:moveTo>
                    <a:pt x="1540004" y="1425472"/>
                  </a:moveTo>
                  <a:lnTo>
                    <a:pt x="1538262" y="1435083"/>
                  </a:lnTo>
                  <a:lnTo>
                    <a:pt x="1548432" y="1440292"/>
                  </a:lnTo>
                  <a:lnTo>
                    <a:pt x="1543678" y="1426437"/>
                  </a:lnTo>
                  <a:close/>
                  <a:moveTo>
                    <a:pt x="1585969" y="1424537"/>
                  </a:moveTo>
                  <a:lnTo>
                    <a:pt x="1593370" y="1446109"/>
                  </a:lnTo>
                  <a:lnTo>
                    <a:pt x="1613234" y="1442232"/>
                  </a:lnTo>
                  <a:lnTo>
                    <a:pt x="1600536" y="1438962"/>
                  </a:lnTo>
                  <a:close/>
                  <a:moveTo>
                    <a:pt x="1434967" y="1364597"/>
                  </a:moveTo>
                  <a:lnTo>
                    <a:pt x="1432832" y="1367362"/>
                  </a:lnTo>
                  <a:lnTo>
                    <a:pt x="1435329" y="1366253"/>
                  </a:lnTo>
                  <a:close/>
                  <a:moveTo>
                    <a:pt x="1471055" y="1356921"/>
                  </a:moveTo>
                  <a:lnTo>
                    <a:pt x="1475394" y="1366833"/>
                  </a:lnTo>
                  <a:lnTo>
                    <a:pt x="1475716" y="1359094"/>
                  </a:lnTo>
                  <a:close/>
                  <a:moveTo>
                    <a:pt x="1468818" y="1351767"/>
                  </a:moveTo>
                  <a:lnTo>
                    <a:pt x="1468805" y="1351783"/>
                  </a:lnTo>
                  <a:lnTo>
                    <a:pt x="1468836" y="1351856"/>
                  </a:lnTo>
                  <a:close/>
                  <a:moveTo>
                    <a:pt x="1403233" y="1350210"/>
                  </a:moveTo>
                  <a:lnTo>
                    <a:pt x="1402520" y="1350603"/>
                  </a:lnTo>
                  <a:lnTo>
                    <a:pt x="1402397" y="1353047"/>
                  </a:lnTo>
                  <a:cubicBezTo>
                    <a:pt x="1400955" y="1355607"/>
                    <a:pt x="1398178" y="1357589"/>
                    <a:pt x="1393929" y="1358680"/>
                  </a:cubicBezTo>
                  <a:lnTo>
                    <a:pt x="1388716" y="1359240"/>
                  </a:lnTo>
                  <a:lnTo>
                    <a:pt x="1396364" y="1366598"/>
                  </a:lnTo>
                  <a:cubicBezTo>
                    <a:pt x="1404854" y="1376262"/>
                    <a:pt x="1406406" y="1384910"/>
                    <a:pt x="1401937" y="1389631"/>
                  </a:cubicBezTo>
                  <a:lnTo>
                    <a:pt x="1399912" y="1390880"/>
                  </a:lnTo>
                  <a:lnTo>
                    <a:pt x="1399792" y="1393256"/>
                  </a:lnTo>
                  <a:cubicBezTo>
                    <a:pt x="1397808" y="1399447"/>
                    <a:pt x="1389481" y="1402250"/>
                    <a:pt x="1376922" y="1399464"/>
                  </a:cubicBezTo>
                  <a:lnTo>
                    <a:pt x="1366791" y="1396306"/>
                  </a:lnTo>
                  <a:lnTo>
                    <a:pt x="1368811" y="1401143"/>
                  </a:lnTo>
                  <a:lnTo>
                    <a:pt x="1368432" y="1405609"/>
                  </a:lnTo>
                  <a:lnTo>
                    <a:pt x="1403391" y="1425984"/>
                  </a:lnTo>
                  <a:cubicBezTo>
                    <a:pt x="1421070" y="1443532"/>
                    <a:pt x="1423019" y="1463175"/>
                    <a:pt x="1405471" y="1463376"/>
                  </a:cubicBezTo>
                  <a:lnTo>
                    <a:pt x="1400274" y="1462680"/>
                  </a:lnTo>
                  <a:lnTo>
                    <a:pt x="1405955" y="1471645"/>
                  </a:lnTo>
                  <a:cubicBezTo>
                    <a:pt x="1411905" y="1483049"/>
                    <a:pt x="1411359" y="1491818"/>
                    <a:pt x="1405895" y="1495343"/>
                  </a:cubicBezTo>
                  <a:lnTo>
                    <a:pt x="1403633" y="1496076"/>
                  </a:lnTo>
                  <a:lnTo>
                    <a:pt x="1402952" y="1498354"/>
                  </a:lnTo>
                  <a:cubicBezTo>
                    <a:pt x="1399553" y="1503896"/>
                    <a:pt x="1390798" y="1504641"/>
                    <a:pt x="1379262" y="1498951"/>
                  </a:cubicBezTo>
                  <a:lnTo>
                    <a:pt x="1370170" y="1493476"/>
                  </a:lnTo>
                  <a:lnTo>
                    <a:pt x="1370983" y="1498655"/>
                  </a:lnTo>
                  <a:cubicBezTo>
                    <a:pt x="1371181" y="1516204"/>
                    <a:pt x="1351499" y="1514701"/>
                    <a:pt x="1333554" y="1497426"/>
                  </a:cubicBezTo>
                  <a:lnTo>
                    <a:pt x="1316390" y="1469457"/>
                  </a:lnTo>
                  <a:lnTo>
                    <a:pt x="1319229" y="1485830"/>
                  </a:lnTo>
                  <a:lnTo>
                    <a:pt x="1311629" y="1527761"/>
                  </a:lnTo>
                  <a:lnTo>
                    <a:pt x="1328494" y="1522416"/>
                  </a:lnTo>
                  <a:lnTo>
                    <a:pt x="1328990" y="1522641"/>
                  </a:lnTo>
                  <a:cubicBezTo>
                    <a:pt x="1340579" y="1542568"/>
                    <a:pt x="1345593" y="1561699"/>
                    <a:pt x="1346404" y="1578675"/>
                  </a:cubicBezTo>
                  <a:lnTo>
                    <a:pt x="1341098" y="1607951"/>
                  </a:lnTo>
                  <a:lnTo>
                    <a:pt x="1346610" y="1606205"/>
                  </a:lnTo>
                  <a:lnTo>
                    <a:pt x="1347107" y="1606430"/>
                  </a:lnTo>
                  <a:lnTo>
                    <a:pt x="1359222" y="1634105"/>
                  </a:lnTo>
                  <a:lnTo>
                    <a:pt x="1358635" y="1594039"/>
                  </a:lnTo>
                  <a:lnTo>
                    <a:pt x="1359016" y="1593650"/>
                  </a:lnTo>
                  <a:cubicBezTo>
                    <a:pt x="1404388" y="1585469"/>
                    <a:pt x="1437797" y="1600921"/>
                    <a:pt x="1455475" y="1618469"/>
                  </a:cubicBezTo>
                  <a:lnTo>
                    <a:pt x="1463593" y="1628935"/>
                  </a:lnTo>
                  <a:lnTo>
                    <a:pt x="1490623" y="1624023"/>
                  </a:lnTo>
                  <a:lnTo>
                    <a:pt x="1490970" y="1624294"/>
                  </a:lnTo>
                  <a:cubicBezTo>
                    <a:pt x="1501580" y="1660056"/>
                    <a:pt x="1492121" y="1688296"/>
                    <a:pt x="1479581" y="1704072"/>
                  </a:cubicBezTo>
                  <a:lnTo>
                    <a:pt x="1465849" y="1713971"/>
                  </a:lnTo>
                  <a:lnTo>
                    <a:pt x="1469063" y="1715845"/>
                  </a:lnTo>
                  <a:cubicBezTo>
                    <a:pt x="1477902" y="1724618"/>
                    <a:pt x="1482810" y="1733915"/>
                    <a:pt x="1483312" y="1741045"/>
                  </a:cubicBezTo>
                  <a:lnTo>
                    <a:pt x="1482546" y="1743614"/>
                  </a:lnTo>
                  <a:lnTo>
                    <a:pt x="1503017" y="1734517"/>
                  </a:lnTo>
                  <a:lnTo>
                    <a:pt x="1497918" y="1726206"/>
                  </a:lnTo>
                  <a:cubicBezTo>
                    <a:pt x="1493547" y="1713167"/>
                    <a:pt x="1491715" y="1697270"/>
                    <a:pt x="1494607" y="1678844"/>
                  </a:cubicBezTo>
                  <a:lnTo>
                    <a:pt x="1494915" y="1678529"/>
                  </a:lnTo>
                  <a:lnTo>
                    <a:pt x="1519123" y="1679670"/>
                  </a:lnTo>
                  <a:lnTo>
                    <a:pt x="1501581" y="1651086"/>
                  </a:lnTo>
                  <a:cubicBezTo>
                    <a:pt x="1497211" y="1638048"/>
                    <a:pt x="1495379" y="1622150"/>
                    <a:pt x="1498271" y="1603725"/>
                  </a:cubicBezTo>
                  <a:lnTo>
                    <a:pt x="1498580" y="1603410"/>
                  </a:lnTo>
                  <a:lnTo>
                    <a:pt x="1525780" y="1604691"/>
                  </a:lnTo>
                  <a:lnTo>
                    <a:pt x="1526350" y="1600745"/>
                  </a:lnTo>
                  <a:lnTo>
                    <a:pt x="1509126" y="1591515"/>
                  </a:lnTo>
                  <a:lnTo>
                    <a:pt x="1505436" y="1585502"/>
                  </a:lnTo>
                  <a:lnTo>
                    <a:pt x="1504042" y="1593186"/>
                  </a:lnTo>
                  <a:cubicBezTo>
                    <a:pt x="1495582" y="1611476"/>
                    <a:pt x="1481182" y="1618383"/>
                    <a:pt x="1476183" y="1605094"/>
                  </a:cubicBezTo>
                  <a:lnTo>
                    <a:pt x="1475276" y="1600951"/>
                  </a:lnTo>
                  <a:lnTo>
                    <a:pt x="1470027" y="1607746"/>
                  </a:lnTo>
                  <a:cubicBezTo>
                    <a:pt x="1462998" y="1615421"/>
                    <a:pt x="1456179" y="1617428"/>
                    <a:pt x="1451990" y="1614247"/>
                  </a:cubicBezTo>
                  <a:lnTo>
                    <a:pt x="1450807" y="1612728"/>
                  </a:lnTo>
                  <a:lnTo>
                    <a:pt x="1448887" y="1612839"/>
                  </a:lnTo>
                  <a:cubicBezTo>
                    <a:pt x="1443733" y="1611786"/>
                    <a:pt x="1440748" y="1605334"/>
                    <a:pt x="1441889" y="1594989"/>
                  </a:cubicBezTo>
                  <a:lnTo>
                    <a:pt x="1443541" y="1586563"/>
                  </a:lnTo>
                  <a:lnTo>
                    <a:pt x="1439827" y="1588612"/>
                  </a:lnTo>
                  <a:cubicBezTo>
                    <a:pt x="1426537" y="1593609"/>
                    <a:pt x="1422243" y="1578227"/>
                    <a:pt x="1430424" y="1559810"/>
                  </a:cubicBezTo>
                  <a:lnTo>
                    <a:pt x="1446627" y="1539440"/>
                  </a:lnTo>
                  <a:lnTo>
                    <a:pt x="1437332" y="1542790"/>
                  </a:lnTo>
                  <a:lnTo>
                    <a:pt x="1436149" y="1541273"/>
                  </a:lnTo>
                  <a:lnTo>
                    <a:pt x="1434228" y="1541383"/>
                  </a:lnTo>
                  <a:cubicBezTo>
                    <a:pt x="1429075" y="1540329"/>
                    <a:pt x="1426090" y="1533878"/>
                    <a:pt x="1427231" y="1523533"/>
                  </a:cubicBezTo>
                  <a:lnTo>
                    <a:pt x="1428883" y="1515107"/>
                  </a:lnTo>
                  <a:lnTo>
                    <a:pt x="1425169" y="1517156"/>
                  </a:lnTo>
                  <a:cubicBezTo>
                    <a:pt x="1405234" y="1524651"/>
                    <a:pt x="1405539" y="1486293"/>
                    <a:pt x="1437828" y="1460619"/>
                  </a:cubicBezTo>
                  <a:lnTo>
                    <a:pt x="1469288" y="1446638"/>
                  </a:lnTo>
                  <a:lnTo>
                    <a:pt x="1468805" y="1441372"/>
                  </a:lnTo>
                  <a:lnTo>
                    <a:pt x="1468897" y="1440907"/>
                  </a:lnTo>
                  <a:lnTo>
                    <a:pt x="1461331" y="1449749"/>
                  </a:lnTo>
                  <a:cubicBezTo>
                    <a:pt x="1456048" y="1452101"/>
                    <a:pt x="1451198" y="1450506"/>
                    <a:pt x="1448698" y="1443861"/>
                  </a:cubicBezTo>
                  <a:lnTo>
                    <a:pt x="1447792" y="1439718"/>
                  </a:lnTo>
                  <a:lnTo>
                    <a:pt x="1442543" y="1446513"/>
                  </a:lnTo>
                  <a:cubicBezTo>
                    <a:pt x="1435514" y="1454188"/>
                    <a:pt x="1428694" y="1456195"/>
                    <a:pt x="1424506" y="1453013"/>
                  </a:cubicBezTo>
                  <a:lnTo>
                    <a:pt x="1423323" y="1451495"/>
                  </a:lnTo>
                  <a:lnTo>
                    <a:pt x="1421402" y="1451606"/>
                  </a:lnTo>
                  <a:cubicBezTo>
                    <a:pt x="1416249" y="1450552"/>
                    <a:pt x="1413263" y="1444101"/>
                    <a:pt x="1414405" y="1433756"/>
                  </a:cubicBezTo>
                  <a:lnTo>
                    <a:pt x="1416056" y="1425330"/>
                  </a:lnTo>
                  <a:lnTo>
                    <a:pt x="1412343" y="1427379"/>
                  </a:lnTo>
                  <a:cubicBezTo>
                    <a:pt x="1399053" y="1432376"/>
                    <a:pt x="1394758" y="1416993"/>
                    <a:pt x="1402940" y="1398576"/>
                  </a:cubicBezTo>
                  <a:lnTo>
                    <a:pt x="1422491" y="1373997"/>
                  </a:lnTo>
                  <a:lnTo>
                    <a:pt x="1411681" y="1377893"/>
                  </a:lnTo>
                  <a:lnTo>
                    <a:pt x="1410499" y="1376376"/>
                  </a:lnTo>
                  <a:lnTo>
                    <a:pt x="1408578" y="1376486"/>
                  </a:lnTo>
                  <a:cubicBezTo>
                    <a:pt x="1403425" y="1375433"/>
                    <a:pt x="1400440" y="1368981"/>
                    <a:pt x="1401580" y="1358637"/>
                  </a:cubicBezTo>
                  <a:close/>
                  <a:moveTo>
                    <a:pt x="1157417" y="1303748"/>
                  </a:moveTo>
                  <a:lnTo>
                    <a:pt x="1152827" y="1306280"/>
                  </a:lnTo>
                  <a:cubicBezTo>
                    <a:pt x="1148721" y="1307823"/>
                    <a:pt x="1145309" y="1307794"/>
                    <a:pt x="1142659" y="1306524"/>
                  </a:cubicBezTo>
                  <a:lnTo>
                    <a:pt x="1141602" y="1305165"/>
                  </a:lnTo>
                  <a:lnTo>
                    <a:pt x="1141381" y="1307774"/>
                  </a:lnTo>
                  <a:lnTo>
                    <a:pt x="1155546" y="1316031"/>
                  </a:lnTo>
                  <a:lnTo>
                    <a:pt x="1155375" y="1314161"/>
                  </a:lnTo>
                  <a:close/>
                  <a:moveTo>
                    <a:pt x="1388574" y="1282418"/>
                  </a:moveTo>
                  <a:lnTo>
                    <a:pt x="1384860" y="1284468"/>
                  </a:lnTo>
                  <a:lnTo>
                    <a:pt x="1374534" y="1282528"/>
                  </a:lnTo>
                  <a:lnTo>
                    <a:pt x="1374571" y="1282592"/>
                  </a:lnTo>
                  <a:cubicBezTo>
                    <a:pt x="1375461" y="1286551"/>
                    <a:pt x="1374732" y="1289894"/>
                    <a:pt x="1372498" y="1292255"/>
                  </a:cubicBezTo>
                  <a:lnTo>
                    <a:pt x="1370474" y="1293504"/>
                  </a:lnTo>
                  <a:lnTo>
                    <a:pt x="1370353" y="1295880"/>
                  </a:lnTo>
                  <a:cubicBezTo>
                    <a:pt x="1368369" y="1302070"/>
                    <a:pt x="1360042" y="1304874"/>
                    <a:pt x="1347484" y="1302088"/>
                  </a:cubicBezTo>
                  <a:lnTo>
                    <a:pt x="1337352" y="1298929"/>
                  </a:lnTo>
                  <a:lnTo>
                    <a:pt x="1339372" y="1303767"/>
                  </a:lnTo>
                  <a:lnTo>
                    <a:pt x="1338797" y="1310559"/>
                  </a:lnTo>
                  <a:lnTo>
                    <a:pt x="1341024" y="1310418"/>
                  </a:lnTo>
                  <a:cubicBezTo>
                    <a:pt x="1357988" y="1311452"/>
                    <a:pt x="1372355" y="1316431"/>
                    <a:pt x="1383025" y="1322853"/>
                  </a:cubicBezTo>
                  <a:lnTo>
                    <a:pt x="1389463" y="1327967"/>
                  </a:lnTo>
                  <a:lnTo>
                    <a:pt x="1390115" y="1323457"/>
                  </a:lnTo>
                  <a:lnTo>
                    <a:pt x="1402232" y="1308225"/>
                  </a:lnTo>
                  <a:lnTo>
                    <a:pt x="1397023" y="1310101"/>
                  </a:lnTo>
                  <a:lnTo>
                    <a:pt x="1395841" y="1308584"/>
                  </a:lnTo>
                  <a:lnTo>
                    <a:pt x="1393920" y="1308695"/>
                  </a:lnTo>
                  <a:cubicBezTo>
                    <a:pt x="1388766" y="1307641"/>
                    <a:pt x="1385781" y="1301189"/>
                    <a:pt x="1386922" y="1290845"/>
                  </a:cubicBezTo>
                  <a:close/>
                  <a:moveTo>
                    <a:pt x="1373379" y="1247289"/>
                  </a:moveTo>
                  <a:lnTo>
                    <a:pt x="1372958" y="1255671"/>
                  </a:lnTo>
                  <a:cubicBezTo>
                    <a:pt x="1371516" y="1258230"/>
                    <a:pt x="1368739" y="1260212"/>
                    <a:pt x="1364490" y="1261303"/>
                  </a:cubicBezTo>
                  <a:lnTo>
                    <a:pt x="1359277" y="1261863"/>
                  </a:lnTo>
                  <a:lnTo>
                    <a:pt x="1366925" y="1269222"/>
                  </a:lnTo>
                  <a:lnTo>
                    <a:pt x="1373652" y="1280984"/>
                  </a:lnTo>
                  <a:lnTo>
                    <a:pt x="1371606" y="1268638"/>
                  </a:lnTo>
                  <a:lnTo>
                    <a:pt x="1378740" y="1249652"/>
                  </a:lnTo>
                  <a:close/>
                  <a:moveTo>
                    <a:pt x="1457150" y="1229543"/>
                  </a:moveTo>
                  <a:lnTo>
                    <a:pt x="1454071" y="1246527"/>
                  </a:lnTo>
                  <a:lnTo>
                    <a:pt x="1455396" y="1254169"/>
                  </a:lnTo>
                  <a:lnTo>
                    <a:pt x="1452479" y="1270266"/>
                  </a:lnTo>
                  <a:lnTo>
                    <a:pt x="1464480" y="1262944"/>
                  </a:lnTo>
                  <a:lnTo>
                    <a:pt x="1473282" y="1260155"/>
                  </a:lnTo>
                  <a:close/>
                  <a:moveTo>
                    <a:pt x="1022980" y="1151592"/>
                  </a:moveTo>
                  <a:lnTo>
                    <a:pt x="1023382" y="1151775"/>
                  </a:lnTo>
                  <a:cubicBezTo>
                    <a:pt x="1060889" y="1216262"/>
                    <a:pt x="1013291" y="1270469"/>
                    <a:pt x="1003292" y="1243891"/>
                  </a:cubicBezTo>
                  <a:lnTo>
                    <a:pt x="1002385" y="1239747"/>
                  </a:lnTo>
                  <a:lnTo>
                    <a:pt x="997136" y="1246543"/>
                  </a:lnTo>
                  <a:cubicBezTo>
                    <a:pt x="990108" y="1254219"/>
                    <a:pt x="983288" y="1256225"/>
                    <a:pt x="979099" y="1253043"/>
                  </a:cubicBezTo>
                  <a:lnTo>
                    <a:pt x="977917" y="1251526"/>
                  </a:lnTo>
                  <a:lnTo>
                    <a:pt x="975996" y="1251637"/>
                  </a:lnTo>
                  <a:cubicBezTo>
                    <a:pt x="970842" y="1250582"/>
                    <a:pt x="967858" y="1244131"/>
                    <a:pt x="968998" y="1233787"/>
                  </a:cubicBezTo>
                  <a:lnTo>
                    <a:pt x="970651" y="1225360"/>
                  </a:lnTo>
                  <a:lnTo>
                    <a:pt x="966936" y="1227409"/>
                  </a:lnTo>
                  <a:cubicBezTo>
                    <a:pt x="940357" y="1237403"/>
                    <a:pt x="949759" y="1165880"/>
                    <a:pt x="1022980" y="1151592"/>
                  </a:cubicBezTo>
                  <a:close/>
                  <a:moveTo>
                    <a:pt x="1245159" y="1077170"/>
                  </a:moveTo>
                  <a:cubicBezTo>
                    <a:pt x="1296053" y="1080269"/>
                    <a:pt x="1323561" y="1118886"/>
                    <a:pt x="1298065" y="1125432"/>
                  </a:cubicBezTo>
                  <a:lnTo>
                    <a:pt x="1292851" y="1125991"/>
                  </a:lnTo>
                  <a:lnTo>
                    <a:pt x="1300499" y="1133350"/>
                  </a:lnTo>
                  <a:cubicBezTo>
                    <a:pt x="1308989" y="1143013"/>
                    <a:pt x="1310542" y="1151662"/>
                    <a:pt x="1306072" y="1156383"/>
                  </a:cubicBezTo>
                  <a:lnTo>
                    <a:pt x="1304048" y="1157632"/>
                  </a:lnTo>
                  <a:lnTo>
                    <a:pt x="1303927" y="1160008"/>
                  </a:lnTo>
                  <a:cubicBezTo>
                    <a:pt x="1301943" y="1166198"/>
                    <a:pt x="1293616" y="1169002"/>
                    <a:pt x="1281058" y="1166216"/>
                  </a:cubicBezTo>
                  <a:lnTo>
                    <a:pt x="1270926" y="1163057"/>
                  </a:lnTo>
                  <a:lnTo>
                    <a:pt x="1272946" y="1167895"/>
                  </a:lnTo>
                  <a:cubicBezTo>
                    <a:pt x="1281668" y="1201893"/>
                    <a:pt x="1195044" y="1180763"/>
                    <a:pt x="1187289" y="1088883"/>
                  </a:cubicBezTo>
                  <a:lnTo>
                    <a:pt x="1187567" y="1088414"/>
                  </a:lnTo>
                  <a:cubicBezTo>
                    <a:pt x="1208631" y="1079051"/>
                    <a:pt x="1228194" y="1076138"/>
                    <a:pt x="1245159" y="1077170"/>
                  </a:cubicBezTo>
                  <a:close/>
                  <a:moveTo>
                    <a:pt x="989605" y="1064539"/>
                  </a:moveTo>
                  <a:lnTo>
                    <a:pt x="990006" y="1064720"/>
                  </a:lnTo>
                  <a:cubicBezTo>
                    <a:pt x="1027515" y="1129208"/>
                    <a:pt x="979916" y="1183415"/>
                    <a:pt x="969916" y="1156837"/>
                  </a:cubicBezTo>
                  <a:lnTo>
                    <a:pt x="969010" y="1152694"/>
                  </a:lnTo>
                  <a:lnTo>
                    <a:pt x="963761" y="1159489"/>
                  </a:lnTo>
                  <a:cubicBezTo>
                    <a:pt x="956733" y="1167164"/>
                    <a:pt x="949913" y="1169171"/>
                    <a:pt x="945724" y="1165990"/>
                  </a:cubicBezTo>
                  <a:lnTo>
                    <a:pt x="944542" y="1164471"/>
                  </a:lnTo>
                  <a:lnTo>
                    <a:pt x="942621" y="1164582"/>
                  </a:lnTo>
                  <a:cubicBezTo>
                    <a:pt x="937467" y="1163528"/>
                    <a:pt x="934482" y="1157077"/>
                    <a:pt x="935623" y="1146732"/>
                  </a:cubicBezTo>
                  <a:lnTo>
                    <a:pt x="937275" y="1138307"/>
                  </a:lnTo>
                  <a:lnTo>
                    <a:pt x="933561" y="1140355"/>
                  </a:lnTo>
                  <a:cubicBezTo>
                    <a:pt x="906980" y="1150350"/>
                    <a:pt x="916385" y="1078826"/>
                    <a:pt x="989605" y="1064539"/>
                  </a:cubicBezTo>
                  <a:close/>
                  <a:moveTo>
                    <a:pt x="1126898" y="1007328"/>
                  </a:moveTo>
                  <a:lnTo>
                    <a:pt x="1127394" y="1007553"/>
                  </a:lnTo>
                  <a:cubicBezTo>
                    <a:pt x="1173752" y="1087257"/>
                    <a:pt x="1114922" y="1154254"/>
                    <a:pt x="1102563" y="1121405"/>
                  </a:cubicBezTo>
                  <a:lnTo>
                    <a:pt x="1101443" y="1116284"/>
                  </a:lnTo>
                  <a:lnTo>
                    <a:pt x="1094955" y="1124683"/>
                  </a:lnTo>
                  <a:cubicBezTo>
                    <a:pt x="1086269" y="1134169"/>
                    <a:pt x="1077840" y="1136649"/>
                    <a:pt x="1072662" y="1132717"/>
                  </a:cubicBezTo>
                  <a:lnTo>
                    <a:pt x="1071201" y="1130841"/>
                  </a:lnTo>
                  <a:lnTo>
                    <a:pt x="1068827" y="1130978"/>
                  </a:lnTo>
                  <a:lnTo>
                    <a:pt x="1061927" y="1124570"/>
                  </a:lnTo>
                  <a:lnTo>
                    <a:pt x="1057154" y="1127514"/>
                  </a:lnTo>
                  <a:cubicBezTo>
                    <a:pt x="1040126" y="1130825"/>
                    <a:pt x="999525" y="1107271"/>
                    <a:pt x="994820" y="1051515"/>
                  </a:cubicBezTo>
                  <a:lnTo>
                    <a:pt x="995044" y="1051136"/>
                  </a:lnTo>
                  <a:cubicBezTo>
                    <a:pt x="1012087" y="1043561"/>
                    <a:pt x="1027916" y="1041204"/>
                    <a:pt x="1041642" y="1042039"/>
                  </a:cubicBezTo>
                  <a:lnTo>
                    <a:pt x="1058485" y="1046046"/>
                  </a:lnTo>
                  <a:lnTo>
                    <a:pt x="1073276" y="1031157"/>
                  </a:lnTo>
                  <a:cubicBezTo>
                    <a:pt x="1086579" y="1020579"/>
                    <a:pt x="1104274" y="1011742"/>
                    <a:pt x="1126898" y="1007328"/>
                  </a:cubicBezTo>
                  <a:close/>
                  <a:moveTo>
                    <a:pt x="945958" y="985530"/>
                  </a:moveTo>
                  <a:lnTo>
                    <a:pt x="946360" y="985712"/>
                  </a:lnTo>
                  <a:cubicBezTo>
                    <a:pt x="983867" y="1050200"/>
                    <a:pt x="936269" y="1104407"/>
                    <a:pt x="926270" y="1077829"/>
                  </a:cubicBezTo>
                  <a:lnTo>
                    <a:pt x="925363" y="1073685"/>
                  </a:lnTo>
                  <a:lnTo>
                    <a:pt x="920114" y="1080480"/>
                  </a:lnTo>
                  <a:cubicBezTo>
                    <a:pt x="913085" y="1088156"/>
                    <a:pt x="906265" y="1090162"/>
                    <a:pt x="902076" y="1086981"/>
                  </a:cubicBezTo>
                  <a:lnTo>
                    <a:pt x="900894" y="1085463"/>
                  </a:lnTo>
                  <a:lnTo>
                    <a:pt x="898973" y="1085574"/>
                  </a:lnTo>
                  <a:cubicBezTo>
                    <a:pt x="893819" y="1084520"/>
                    <a:pt x="890834" y="1078068"/>
                    <a:pt x="891976" y="1067724"/>
                  </a:cubicBezTo>
                  <a:lnTo>
                    <a:pt x="893627" y="1059298"/>
                  </a:lnTo>
                  <a:lnTo>
                    <a:pt x="889913" y="1061347"/>
                  </a:lnTo>
                  <a:cubicBezTo>
                    <a:pt x="863334" y="1071341"/>
                    <a:pt x="872736" y="999818"/>
                    <a:pt x="945958" y="985530"/>
                  </a:cubicBezTo>
                  <a:close/>
                  <a:moveTo>
                    <a:pt x="1385799" y="984679"/>
                  </a:moveTo>
                  <a:lnTo>
                    <a:pt x="1385713" y="984727"/>
                  </a:lnTo>
                  <a:lnTo>
                    <a:pt x="1385917" y="985049"/>
                  </a:lnTo>
                  <a:close/>
                  <a:moveTo>
                    <a:pt x="1211198" y="956159"/>
                  </a:moveTo>
                  <a:lnTo>
                    <a:pt x="1208419" y="957069"/>
                  </a:lnTo>
                  <a:lnTo>
                    <a:pt x="1208417" y="957079"/>
                  </a:lnTo>
                  <a:lnTo>
                    <a:pt x="1206241" y="958385"/>
                  </a:lnTo>
                  <a:lnTo>
                    <a:pt x="1213503" y="963262"/>
                  </a:lnTo>
                  <a:lnTo>
                    <a:pt x="1211437" y="960132"/>
                  </a:lnTo>
                  <a:close/>
                  <a:moveTo>
                    <a:pt x="959260" y="907434"/>
                  </a:moveTo>
                  <a:lnTo>
                    <a:pt x="958101" y="908968"/>
                  </a:lnTo>
                  <a:lnTo>
                    <a:pt x="959564" y="908753"/>
                  </a:lnTo>
                  <a:close/>
                  <a:moveTo>
                    <a:pt x="1141397" y="898993"/>
                  </a:moveTo>
                  <a:lnTo>
                    <a:pt x="1143190" y="903919"/>
                  </a:lnTo>
                  <a:lnTo>
                    <a:pt x="1140401" y="911785"/>
                  </a:lnTo>
                  <a:lnTo>
                    <a:pt x="1149096" y="911641"/>
                  </a:lnTo>
                  <a:lnTo>
                    <a:pt x="1159931" y="915406"/>
                  </a:lnTo>
                  <a:lnTo>
                    <a:pt x="1161147" y="903242"/>
                  </a:lnTo>
                  <a:lnTo>
                    <a:pt x="1151371" y="902619"/>
                  </a:lnTo>
                  <a:close/>
                  <a:moveTo>
                    <a:pt x="1072034" y="866726"/>
                  </a:moveTo>
                  <a:lnTo>
                    <a:pt x="1067950" y="880501"/>
                  </a:lnTo>
                  <a:cubicBezTo>
                    <a:pt x="1063170" y="885815"/>
                    <a:pt x="1056893" y="886456"/>
                    <a:pt x="1050726" y="880215"/>
                  </a:cubicBezTo>
                  <a:lnTo>
                    <a:pt x="1047617" y="875993"/>
                  </a:lnTo>
                  <a:lnTo>
                    <a:pt x="1045113" y="886307"/>
                  </a:lnTo>
                  <a:cubicBezTo>
                    <a:pt x="1041043" y="898510"/>
                    <a:pt x="1034356" y="904208"/>
                    <a:pt x="1028026" y="902726"/>
                  </a:cubicBezTo>
                  <a:lnTo>
                    <a:pt x="1025927" y="901607"/>
                  </a:lnTo>
                  <a:lnTo>
                    <a:pt x="1025778" y="901685"/>
                  </a:lnTo>
                  <a:lnTo>
                    <a:pt x="1022659" y="912205"/>
                  </a:lnTo>
                  <a:cubicBezTo>
                    <a:pt x="1017880" y="917519"/>
                    <a:pt x="1011602" y="918160"/>
                    <a:pt x="1005435" y="911918"/>
                  </a:cubicBezTo>
                  <a:lnTo>
                    <a:pt x="1002326" y="907698"/>
                  </a:lnTo>
                  <a:lnTo>
                    <a:pt x="999823" y="918011"/>
                  </a:lnTo>
                  <a:lnTo>
                    <a:pt x="998061" y="921064"/>
                  </a:lnTo>
                  <a:lnTo>
                    <a:pt x="1011883" y="935400"/>
                  </a:lnTo>
                  <a:lnTo>
                    <a:pt x="1011897" y="939462"/>
                  </a:lnTo>
                  <a:lnTo>
                    <a:pt x="1023839" y="922715"/>
                  </a:lnTo>
                  <a:cubicBezTo>
                    <a:pt x="1035254" y="910123"/>
                    <a:pt x="1051285" y="898539"/>
                    <a:pt x="1072896" y="890519"/>
                  </a:cubicBezTo>
                  <a:lnTo>
                    <a:pt x="1073423" y="890661"/>
                  </a:lnTo>
                  <a:cubicBezTo>
                    <a:pt x="1080754" y="899554"/>
                    <a:pt x="1086431" y="908517"/>
                    <a:pt x="1090719" y="917336"/>
                  </a:cubicBezTo>
                  <a:lnTo>
                    <a:pt x="1091655" y="920030"/>
                  </a:lnTo>
                  <a:lnTo>
                    <a:pt x="1115455" y="913761"/>
                  </a:lnTo>
                  <a:lnTo>
                    <a:pt x="1098355" y="904095"/>
                  </a:lnTo>
                  <a:cubicBezTo>
                    <a:pt x="1090510" y="897542"/>
                    <a:pt x="1082864" y="888749"/>
                    <a:pt x="1076566" y="877666"/>
                  </a:cubicBezTo>
                  <a:close/>
                  <a:moveTo>
                    <a:pt x="1074714" y="808572"/>
                  </a:moveTo>
                  <a:lnTo>
                    <a:pt x="1071037" y="811480"/>
                  </a:lnTo>
                  <a:lnTo>
                    <a:pt x="1066458" y="812121"/>
                  </a:lnTo>
                  <a:lnTo>
                    <a:pt x="1068843" y="818644"/>
                  </a:lnTo>
                  <a:lnTo>
                    <a:pt x="1074468" y="817163"/>
                  </a:lnTo>
                  <a:close/>
                  <a:moveTo>
                    <a:pt x="1142164" y="783532"/>
                  </a:moveTo>
                  <a:lnTo>
                    <a:pt x="1142038" y="792338"/>
                  </a:lnTo>
                  <a:lnTo>
                    <a:pt x="1146539" y="788339"/>
                  </a:lnTo>
                  <a:close/>
                  <a:moveTo>
                    <a:pt x="958856" y="782312"/>
                  </a:moveTo>
                  <a:lnTo>
                    <a:pt x="953147" y="790731"/>
                  </a:lnTo>
                  <a:cubicBezTo>
                    <a:pt x="949076" y="792860"/>
                    <a:pt x="944388" y="792050"/>
                    <a:pt x="939762" y="787369"/>
                  </a:cubicBezTo>
                  <a:lnTo>
                    <a:pt x="936653" y="783148"/>
                  </a:lnTo>
                  <a:lnTo>
                    <a:pt x="934149" y="793462"/>
                  </a:lnTo>
                  <a:cubicBezTo>
                    <a:pt x="932115" y="799563"/>
                    <a:pt x="929426" y="804038"/>
                    <a:pt x="926454" y="806802"/>
                  </a:cubicBezTo>
                  <a:lnTo>
                    <a:pt x="918462" y="809422"/>
                  </a:lnTo>
                  <a:lnTo>
                    <a:pt x="917734" y="809995"/>
                  </a:lnTo>
                  <a:lnTo>
                    <a:pt x="913144" y="809702"/>
                  </a:lnTo>
                  <a:lnTo>
                    <a:pt x="912851" y="809854"/>
                  </a:lnTo>
                  <a:lnTo>
                    <a:pt x="912238" y="809645"/>
                  </a:lnTo>
                  <a:lnTo>
                    <a:pt x="905297" y="809203"/>
                  </a:lnTo>
                  <a:lnTo>
                    <a:pt x="897227" y="806269"/>
                  </a:lnTo>
                  <a:lnTo>
                    <a:pt x="898678" y="810255"/>
                  </a:lnTo>
                  <a:cubicBezTo>
                    <a:pt x="899399" y="813731"/>
                    <a:pt x="898948" y="816454"/>
                    <a:pt x="897602" y="818414"/>
                  </a:cubicBezTo>
                  <a:lnTo>
                    <a:pt x="893061" y="820930"/>
                  </a:lnTo>
                  <a:lnTo>
                    <a:pt x="896489" y="826037"/>
                  </a:lnTo>
                  <a:lnTo>
                    <a:pt x="898352" y="833643"/>
                  </a:lnTo>
                  <a:lnTo>
                    <a:pt x="940100" y="827494"/>
                  </a:lnTo>
                  <a:lnTo>
                    <a:pt x="949634" y="830237"/>
                  </a:lnTo>
                  <a:lnTo>
                    <a:pt x="957423" y="818934"/>
                  </a:lnTo>
                  <a:lnTo>
                    <a:pt x="974997" y="803321"/>
                  </a:lnTo>
                  <a:close/>
                  <a:moveTo>
                    <a:pt x="762098" y="726470"/>
                  </a:moveTo>
                  <a:lnTo>
                    <a:pt x="762134" y="726618"/>
                  </a:lnTo>
                  <a:lnTo>
                    <a:pt x="762192" y="726567"/>
                  </a:lnTo>
                  <a:close/>
                  <a:moveTo>
                    <a:pt x="810797" y="704595"/>
                  </a:moveTo>
                  <a:lnTo>
                    <a:pt x="808684" y="705687"/>
                  </a:lnTo>
                  <a:lnTo>
                    <a:pt x="808337" y="705568"/>
                  </a:lnTo>
                  <a:lnTo>
                    <a:pt x="809204" y="708878"/>
                  </a:lnTo>
                  <a:cubicBezTo>
                    <a:pt x="810991" y="719131"/>
                    <a:pt x="808416" y="725757"/>
                    <a:pt x="803340" y="727132"/>
                  </a:cubicBezTo>
                  <a:lnTo>
                    <a:pt x="801416" y="727142"/>
                  </a:lnTo>
                  <a:lnTo>
                    <a:pt x="800331" y="728731"/>
                  </a:lnTo>
                  <a:lnTo>
                    <a:pt x="785412" y="724390"/>
                  </a:lnTo>
                  <a:lnTo>
                    <a:pt x="794393" y="732568"/>
                  </a:lnTo>
                  <a:lnTo>
                    <a:pt x="801205" y="744844"/>
                  </a:lnTo>
                  <a:lnTo>
                    <a:pt x="814651" y="744068"/>
                  </a:lnTo>
                  <a:lnTo>
                    <a:pt x="808700" y="723058"/>
                  </a:lnTo>
                  <a:lnTo>
                    <a:pt x="810990" y="704698"/>
                  </a:lnTo>
                  <a:close/>
                  <a:moveTo>
                    <a:pt x="1234079" y="675871"/>
                  </a:moveTo>
                  <a:lnTo>
                    <a:pt x="1231375" y="684990"/>
                  </a:lnTo>
                  <a:lnTo>
                    <a:pt x="1238272" y="689973"/>
                  </a:lnTo>
                  <a:cubicBezTo>
                    <a:pt x="1244551" y="696166"/>
                    <a:pt x="1247048" y="702702"/>
                    <a:pt x="1244681" y="707392"/>
                  </a:cubicBezTo>
                  <a:lnTo>
                    <a:pt x="1242146" y="709250"/>
                  </a:lnTo>
                  <a:lnTo>
                    <a:pt x="1248526" y="719087"/>
                  </a:lnTo>
                  <a:lnTo>
                    <a:pt x="1249301" y="721321"/>
                  </a:lnTo>
                  <a:lnTo>
                    <a:pt x="1271755" y="718014"/>
                  </a:lnTo>
                  <a:lnTo>
                    <a:pt x="1254703" y="708374"/>
                  </a:lnTo>
                  <a:cubicBezTo>
                    <a:pt x="1248356" y="703072"/>
                    <a:pt x="1242169" y="695958"/>
                    <a:pt x="1237074" y="686991"/>
                  </a:cubicBezTo>
                  <a:close/>
                  <a:moveTo>
                    <a:pt x="861285" y="637757"/>
                  </a:moveTo>
                  <a:lnTo>
                    <a:pt x="860429" y="637932"/>
                  </a:lnTo>
                  <a:lnTo>
                    <a:pt x="861652" y="639046"/>
                  </a:lnTo>
                  <a:close/>
                  <a:moveTo>
                    <a:pt x="1093937" y="532838"/>
                  </a:moveTo>
                  <a:lnTo>
                    <a:pt x="1093973" y="532986"/>
                  </a:lnTo>
                  <a:lnTo>
                    <a:pt x="1094031" y="532935"/>
                  </a:lnTo>
                  <a:close/>
                  <a:moveTo>
                    <a:pt x="600481" y="527691"/>
                  </a:moveTo>
                  <a:lnTo>
                    <a:pt x="602780" y="536723"/>
                  </a:lnTo>
                  <a:lnTo>
                    <a:pt x="598426" y="538978"/>
                  </a:lnTo>
                  <a:lnTo>
                    <a:pt x="626795" y="558045"/>
                  </a:lnTo>
                  <a:cubicBezTo>
                    <a:pt x="640161" y="573128"/>
                    <a:pt x="640717" y="589090"/>
                    <a:pt x="626538" y="588343"/>
                  </a:cubicBezTo>
                  <a:lnTo>
                    <a:pt x="622378" y="587513"/>
                  </a:lnTo>
                  <a:lnTo>
                    <a:pt x="625936" y="594016"/>
                  </a:lnTo>
                  <a:lnTo>
                    <a:pt x="628930" y="591427"/>
                  </a:lnTo>
                  <a:cubicBezTo>
                    <a:pt x="635501" y="586983"/>
                    <a:pt x="643106" y="582999"/>
                    <a:pt x="651841" y="579733"/>
                  </a:cubicBezTo>
                  <a:lnTo>
                    <a:pt x="652266" y="579847"/>
                  </a:lnTo>
                  <a:cubicBezTo>
                    <a:pt x="664166" y="594209"/>
                    <a:pt x="670712" y="608812"/>
                    <a:pt x="673617" y="622253"/>
                  </a:cubicBezTo>
                  <a:lnTo>
                    <a:pt x="673273" y="646409"/>
                  </a:lnTo>
                  <a:lnTo>
                    <a:pt x="690653" y="630966"/>
                  </a:lnTo>
                  <a:lnTo>
                    <a:pt x="691093" y="630969"/>
                  </a:lnTo>
                  <a:cubicBezTo>
                    <a:pt x="706225" y="641874"/>
                    <a:pt x="716237" y="654358"/>
                    <a:pt x="722431" y="666636"/>
                  </a:cubicBezTo>
                  <a:lnTo>
                    <a:pt x="727510" y="687372"/>
                  </a:lnTo>
                  <a:lnTo>
                    <a:pt x="729129" y="685933"/>
                  </a:lnTo>
                  <a:lnTo>
                    <a:pt x="729569" y="685936"/>
                  </a:lnTo>
                  <a:lnTo>
                    <a:pt x="744155" y="699216"/>
                  </a:lnTo>
                  <a:lnTo>
                    <a:pt x="738562" y="676567"/>
                  </a:lnTo>
                  <a:cubicBezTo>
                    <a:pt x="738355" y="662818"/>
                    <a:pt x="741435" y="647114"/>
                    <a:pt x="749782" y="630435"/>
                  </a:cubicBezTo>
                  <a:lnTo>
                    <a:pt x="750171" y="630228"/>
                  </a:lnTo>
                  <a:lnTo>
                    <a:pt x="763628" y="635224"/>
                  </a:lnTo>
                  <a:lnTo>
                    <a:pt x="763668" y="634899"/>
                  </a:lnTo>
                  <a:lnTo>
                    <a:pt x="765938" y="628916"/>
                  </a:lnTo>
                  <a:lnTo>
                    <a:pt x="765835" y="628939"/>
                  </a:lnTo>
                  <a:cubicBezTo>
                    <a:pt x="762981" y="628243"/>
                    <a:pt x="760323" y="626104"/>
                    <a:pt x="758124" y="622308"/>
                  </a:cubicBezTo>
                  <a:lnTo>
                    <a:pt x="756177" y="617440"/>
                  </a:lnTo>
                  <a:lnTo>
                    <a:pt x="751158" y="626791"/>
                  </a:lnTo>
                  <a:cubicBezTo>
                    <a:pt x="744148" y="637576"/>
                    <a:pt x="736242" y="641408"/>
                    <a:pt x="730488" y="638380"/>
                  </a:cubicBezTo>
                  <a:lnTo>
                    <a:pt x="728738" y="636770"/>
                  </a:lnTo>
                  <a:lnTo>
                    <a:pt x="726419" y="637295"/>
                  </a:lnTo>
                  <a:cubicBezTo>
                    <a:pt x="723171" y="637176"/>
                    <a:pt x="720309" y="635301"/>
                    <a:pt x="718170" y="631852"/>
                  </a:cubicBezTo>
                  <a:lnTo>
                    <a:pt x="714403" y="617492"/>
                  </a:lnTo>
                  <a:lnTo>
                    <a:pt x="704681" y="613122"/>
                  </a:lnTo>
                  <a:lnTo>
                    <a:pt x="702663" y="611088"/>
                  </a:lnTo>
                  <a:lnTo>
                    <a:pt x="700463" y="611510"/>
                  </a:lnTo>
                  <a:cubicBezTo>
                    <a:pt x="697642" y="610693"/>
                    <a:pt x="695367" y="608528"/>
                    <a:pt x="693763" y="605335"/>
                  </a:cubicBezTo>
                  <a:lnTo>
                    <a:pt x="693691" y="602049"/>
                  </a:lnTo>
                  <a:lnTo>
                    <a:pt x="685160" y="593451"/>
                  </a:lnTo>
                  <a:lnTo>
                    <a:pt x="670275" y="553327"/>
                  </a:lnTo>
                  <a:lnTo>
                    <a:pt x="668103" y="551977"/>
                  </a:lnTo>
                  <a:lnTo>
                    <a:pt x="660343" y="553146"/>
                  </a:lnTo>
                  <a:cubicBezTo>
                    <a:pt x="650345" y="551889"/>
                    <a:pt x="638720" y="547866"/>
                    <a:pt x="627418" y="540033"/>
                  </a:cubicBezTo>
                  <a:lnTo>
                    <a:pt x="618663" y="529872"/>
                  </a:lnTo>
                  <a:lnTo>
                    <a:pt x="602845" y="529207"/>
                  </a:lnTo>
                  <a:close/>
                  <a:moveTo>
                    <a:pt x="781190" y="521427"/>
                  </a:moveTo>
                  <a:lnTo>
                    <a:pt x="787856" y="530097"/>
                  </a:lnTo>
                  <a:lnTo>
                    <a:pt x="795850" y="555536"/>
                  </a:lnTo>
                  <a:lnTo>
                    <a:pt x="797999" y="548922"/>
                  </a:lnTo>
                  <a:lnTo>
                    <a:pt x="786328" y="523767"/>
                  </a:lnTo>
                  <a:close/>
                  <a:moveTo>
                    <a:pt x="977851" y="476445"/>
                  </a:moveTo>
                  <a:lnTo>
                    <a:pt x="973790" y="484011"/>
                  </a:lnTo>
                  <a:lnTo>
                    <a:pt x="967808" y="487365"/>
                  </a:lnTo>
                  <a:lnTo>
                    <a:pt x="970476" y="489549"/>
                  </a:lnTo>
                  <a:cubicBezTo>
                    <a:pt x="972483" y="492571"/>
                    <a:pt x="972941" y="495595"/>
                    <a:pt x="971828" y="498279"/>
                  </a:cubicBezTo>
                  <a:lnTo>
                    <a:pt x="970537" y="499970"/>
                  </a:lnTo>
                  <a:lnTo>
                    <a:pt x="971194" y="501991"/>
                  </a:lnTo>
                  <a:cubicBezTo>
                    <a:pt x="971513" y="507795"/>
                    <a:pt x="965454" y="512794"/>
                    <a:pt x="954078" y="514476"/>
                  </a:cubicBezTo>
                  <a:lnTo>
                    <a:pt x="952305" y="514588"/>
                  </a:lnTo>
                  <a:lnTo>
                    <a:pt x="968614" y="526756"/>
                  </a:lnTo>
                  <a:lnTo>
                    <a:pt x="985452" y="519580"/>
                  </a:lnTo>
                  <a:lnTo>
                    <a:pt x="981870" y="506932"/>
                  </a:lnTo>
                  <a:lnTo>
                    <a:pt x="988096" y="482793"/>
                  </a:lnTo>
                  <a:lnTo>
                    <a:pt x="979426" y="480383"/>
                  </a:lnTo>
                  <a:close/>
                  <a:moveTo>
                    <a:pt x="893433" y="452973"/>
                  </a:moveTo>
                  <a:lnTo>
                    <a:pt x="891317" y="453741"/>
                  </a:lnTo>
                  <a:lnTo>
                    <a:pt x="881847" y="454338"/>
                  </a:lnTo>
                  <a:lnTo>
                    <a:pt x="885079" y="457733"/>
                  </a:lnTo>
                  <a:lnTo>
                    <a:pt x="885190" y="458118"/>
                  </a:lnTo>
                  <a:close/>
                  <a:moveTo>
                    <a:pt x="441168" y="414695"/>
                  </a:moveTo>
                  <a:lnTo>
                    <a:pt x="447440" y="423046"/>
                  </a:lnTo>
                  <a:cubicBezTo>
                    <a:pt x="448555" y="426136"/>
                    <a:pt x="448306" y="428893"/>
                    <a:pt x="446749" y="431013"/>
                  </a:cubicBezTo>
                  <a:lnTo>
                    <a:pt x="445251" y="432220"/>
                  </a:lnTo>
                  <a:lnTo>
                    <a:pt x="445393" y="434138"/>
                  </a:lnTo>
                  <a:cubicBezTo>
                    <a:pt x="444908" y="436723"/>
                    <a:pt x="443065" y="438789"/>
                    <a:pt x="440048" y="440085"/>
                  </a:cubicBezTo>
                  <a:lnTo>
                    <a:pt x="434117" y="440726"/>
                  </a:lnTo>
                  <a:lnTo>
                    <a:pt x="455951" y="447954"/>
                  </a:lnTo>
                  <a:lnTo>
                    <a:pt x="447199" y="429091"/>
                  </a:lnTo>
                  <a:lnTo>
                    <a:pt x="447375" y="428686"/>
                  </a:lnTo>
                  <a:lnTo>
                    <a:pt x="471764" y="420670"/>
                  </a:lnTo>
                  <a:close/>
                  <a:moveTo>
                    <a:pt x="893759" y="412486"/>
                  </a:moveTo>
                  <a:lnTo>
                    <a:pt x="892500" y="414253"/>
                  </a:lnTo>
                  <a:lnTo>
                    <a:pt x="888326" y="416385"/>
                  </a:lnTo>
                  <a:lnTo>
                    <a:pt x="897061" y="420089"/>
                  </a:lnTo>
                  <a:cubicBezTo>
                    <a:pt x="907235" y="425449"/>
                    <a:pt x="911293" y="432175"/>
                    <a:pt x="909068" y="437544"/>
                  </a:cubicBezTo>
                  <a:lnTo>
                    <a:pt x="907776" y="439234"/>
                  </a:lnTo>
                  <a:lnTo>
                    <a:pt x="908434" y="441256"/>
                  </a:lnTo>
                  <a:cubicBezTo>
                    <a:pt x="908593" y="444158"/>
                    <a:pt x="907158" y="446858"/>
                    <a:pt x="904260" y="449044"/>
                  </a:cubicBezTo>
                  <a:lnTo>
                    <a:pt x="897724" y="451416"/>
                  </a:lnTo>
                  <a:lnTo>
                    <a:pt x="926975" y="449151"/>
                  </a:lnTo>
                  <a:lnTo>
                    <a:pt x="926847" y="443233"/>
                  </a:lnTo>
                  <a:lnTo>
                    <a:pt x="938525" y="422201"/>
                  </a:lnTo>
                  <a:lnTo>
                    <a:pt x="935372" y="422078"/>
                  </a:lnTo>
                  <a:lnTo>
                    <a:pt x="928314" y="417187"/>
                  </a:lnTo>
                  <a:lnTo>
                    <a:pt x="928703" y="421411"/>
                  </a:lnTo>
                  <a:cubicBezTo>
                    <a:pt x="928141" y="432046"/>
                    <a:pt x="919105" y="433449"/>
                    <a:pt x="908887" y="427209"/>
                  </a:cubicBezTo>
                  <a:close/>
                  <a:moveTo>
                    <a:pt x="351588" y="407585"/>
                  </a:moveTo>
                  <a:lnTo>
                    <a:pt x="352738" y="409080"/>
                  </a:lnTo>
                  <a:lnTo>
                    <a:pt x="359973" y="432102"/>
                  </a:lnTo>
                  <a:lnTo>
                    <a:pt x="361918" y="426117"/>
                  </a:lnTo>
                  <a:lnTo>
                    <a:pt x="353374" y="407703"/>
                  </a:lnTo>
                  <a:close/>
                  <a:moveTo>
                    <a:pt x="177356" y="317152"/>
                  </a:moveTo>
                  <a:lnTo>
                    <a:pt x="179321" y="320582"/>
                  </a:lnTo>
                  <a:lnTo>
                    <a:pt x="180983" y="317803"/>
                  </a:lnTo>
                  <a:close/>
                  <a:moveTo>
                    <a:pt x="505097" y="286218"/>
                  </a:moveTo>
                  <a:lnTo>
                    <a:pt x="498100" y="292252"/>
                  </a:lnTo>
                  <a:lnTo>
                    <a:pt x="492998" y="293455"/>
                  </a:lnTo>
                  <a:lnTo>
                    <a:pt x="501501" y="299806"/>
                  </a:lnTo>
                  <a:lnTo>
                    <a:pt x="510181" y="311359"/>
                  </a:lnTo>
                  <a:lnTo>
                    <a:pt x="516353" y="312034"/>
                  </a:lnTo>
                  <a:lnTo>
                    <a:pt x="520939" y="314396"/>
                  </a:lnTo>
                  <a:lnTo>
                    <a:pt x="539582" y="305871"/>
                  </a:lnTo>
                  <a:lnTo>
                    <a:pt x="556669" y="302623"/>
                  </a:lnTo>
                  <a:lnTo>
                    <a:pt x="541165" y="302127"/>
                  </a:lnTo>
                  <a:close/>
                  <a:moveTo>
                    <a:pt x="195647" y="283829"/>
                  </a:moveTo>
                  <a:lnTo>
                    <a:pt x="195355" y="284214"/>
                  </a:lnTo>
                  <a:lnTo>
                    <a:pt x="191226" y="285188"/>
                  </a:lnTo>
                  <a:lnTo>
                    <a:pt x="198106" y="290326"/>
                  </a:lnTo>
                  <a:cubicBezTo>
                    <a:pt x="202000" y="293777"/>
                    <a:pt x="204477" y="297200"/>
                    <a:pt x="205590" y="300289"/>
                  </a:cubicBezTo>
                  <a:lnTo>
                    <a:pt x="205375" y="302776"/>
                  </a:lnTo>
                  <a:lnTo>
                    <a:pt x="220175" y="314608"/>
                  </a:lnTo>
                  <a:cubicBezTo>
                    <a:pt x="225720" y="320283"/>
                    <a:pt x="230160" y="326200"/>
                    <a:pt x="233645" y="332127"/>
                  </a:cubicBezTo>
                  <a:lnTo>
                    <a:pt x="233958" y="333124"/>
                  </a:lnTo>
                  <a:lnTo>
                    <a:pt x="246462" y="329014"/>
                  </a:lnTo>
                  <a:lnTo>
                    <a:pt x="225330" y="312757"/>
                  </a:lnTo>
                  <a:lnTo>
                    <a:pt x="216538" y="293809"/>
                  </a:lnTo>
                  <a:lnTo>
                    <a:pt x="214795" y="294506"/>
                  </a:lnTo>
                  <a:lnTo>
                    <a:pt x="212629" y="293525"/>
                  </a:lnTo>
                  <a:lnTo>
                    <a:pt x="210591" y="294751"/>
                  </a:lnTo>
                  <a:cubicBezTo>
                    <a:pt x="207469" y="295656"/>
                    <a:pt x="204165" y="294772"/>
                    <a:pt x="201053" y="292166"/>
                  </a:cubicBezTo>
                  <a:close/>
                  <a:moveTo>
                    <a:pt x="878864" y="281894"/>
                  </a:moveTo>
                  <a:lnTo>
                    <a:pt x="878294" y="282530"/>
                  </a:lnTo>
                  <a:lnTo>
                    <a:pt x="886994" y="285224"/>
                  </a:lnTo>
                  <a:lnTo>
                    <a:pt x="885542" y="282686"/>
                  </a:lnTo>
                  <a:lnTo>
                    <a:pt x="879716" y="282441"/>
                  </a:lnTo>
                  <a:close/>
                  <a:moveTo>
                    <a:pt x="382870" y="280769"/>
                  </a:moveTo>
                  <a:lnTo>
                    <a:pt x="387507" y="286800"/>
                  </a:lnTo>
                  <a:lnTo>
                    <a:pt x="389023" y="285854"/>
                  </a:lnTo>
                  <a:lnTo>
                    <a:pt x="387813" y="282239"/>
                  </a:lnTo>
                  <a:lnTo>
                    <a:pt x="384177" y="281774"/>
                  </a:lnTo>
                  <a:close/>
                  <a:moveTo>
                    <a:pt x="691008" y="267670"/>
                  </a:moveTo>
                  <a:lnTo>
                    <a:pt x="689999" y="272097"/>
                  </a:lnTo>
                  <a:cubicBezTo>
                    <a:pt x="686417" y="276636"/>
                    <a:pt x="681381" y="277480"/>
                    <a:pt x="676078" y="272761"/>
                  </a:cubicBezTo>
                  <a:lnTo>
                    <a:pt x="673348" y="269514"/>
                  </a:lnTo>
                  <a:lnTo>
                    <a:pt x="671862" y="277971"/>
                  </a:lnTo>
                  <a:lnTo>
                    <a:pt x="667114" y="283160"/>
                  </a:lnTo>
                  <a:lnTo>
                    <a:pt x="681682" y="290399"/>
                  </a:lnTo>
                  <a:cubicBezTo>
                    <a:pt x="693778" y="298924"/>
                    <a:pt x="696624" y="309861"/>
                    <a:pt x="684838" y="315721"/>
                  </a:cubicBezTo>
                  <a:lnTo>
                    <a:pt x="679856" y="317355"/>
                  </a:lnTo>
                  <a:lnTo>
                    <a:pt x="688870" y="322958"/>
                  </a:lnTo>
                  <a:cubicBezTo>
                    <a:pt x="699189" y="330639"/>
                    <a:pt x="702510" y="338773"/>
                    <a:pt x="699123" y="344322"/>
                  </a:cubicBezTo>
                  <a:lnTo>
                    <a:pt x="698009" y="345389"/>
                  </a:lnTo>
                  <a:lnTo>
                    <a:pt x="725213" y="346028"/>
                  </a:lnTo>
                  <a:lnTo>
                    <a:pt x="746302" y="354705"/>
                  </a:lnTo>
                  <a:lnTo>
                    <a:pt x="783172" y="351850"/>
                  </a:lnTo>
                  <a:cubicBezTo>
                    <a:pt x="805094" y="355765"/>
                    <a:pt x="816515" y="369218"/>
                    <a:pt x="803713" y="378288"/>
                  </a:cubicBezTo>
                  <a:lnTo>
                    <a:pt x="803384" y="378457"/>
                  </a:lnTo>
                  <a:lnTo>
                    <a:pt x="813601" y="385557"/>
                  </a:lnTo>
                  <a:lnTo>
                    <a:pt x="815134" y="389741"/>
                  </a:lnTo>
                  <a:lnTo>
                    <a:pt x="818927" y="392848"/>
                  </a:lnTo>
                  <a:lnTo>
                    <a:pt x="819877" y="398975"/>
                  </a:lnTo>
                  <a:lnTo>
                    <a:pt x="832914" y="390839"/>
                  </a:lnTo>
                  <a:cubicBezTo>
                    <a:pt x="847411" y="386286"/>
                    <a:pt x="860997" y="385859"/>
                    <a:pt x="871958" y="387816"/>
                  </a:cubicBezTo>
                  <a:lnTo>
                    <a:pt x="884049" y="391638"/>
                  </a:lnTo>
                  <a:lnTo>
                    <a:pt x="881978" y="387148"/>
                  </a:lnTo>
                  <a:lnTo>
                    <a:pt x="879926" y="372081"/>
                  </a:lnTo>
                  <a:lnTo>
                    <a:pt x="874753" y="374899"/>
                  </a:lnTo>
                  <a:lnTo>
                    <a:pt x="867826" y="368957"/>
                  </a:lnTo>
                  <a:lnTo>
                    <a:pt x="860579" y="380258"/>
                  </a:lnTo>
                  <a:lnTo>
                    <a:pt x="858717" y="379774"/>
                  </a:lnTo>
                  <a:lnTo>
                    <a:pt x="857260" y="381032"/>
                  </a:lnTo>
                  <a:cubicBezTo>
                    <a:pt x="852531" y="383334"/>
                    <a:pt x="846234" y="380033"/>
                    <a:pt x="840840" y="371133"/>
                  </a:cubicBezTo>
                  <a:lnTo>
                    <a:pt x="837020" y="363443"/>
                  </a:lnTo>
                  <a:lnTo>
                    <a:pt x="835321" y="367330"/>
                  </a:lnTo>
                  <a:cubicBezTo>
                    <a:pt x="827822" y="379387"/>
                    <a:pt x="815048" y="369800"/>
                    <a:pt x="810323" y="350208"/>
                  </a:cubicBezTo>
                  <a:lnTo>
                    <a:pt x="810530" y="338248"/>
                  </a:lnTo>
                  <a:lnTo>
                    <a:pt x="809127" y="338305"/>
                  </a:lnTo>
                  <a:lnTo>
                    <a:pt x="808100" y="339933"/>
                  </a:lnTo>
                  <a:cubicBezTo>
                    <a:pt x="804245" y="343511"/>
                    <a:pt x="797260" y="342185"/>
                    <a:pt x="789510" y="335238"/>
                  </a:cubicBezTo>
                  <a:lnTo>
                    <a:pt x="783619" y="328991"/>
                  </a:lnTo>
                  <a:lnTo>
                    <a:pt x="783124" y="333204"/>
                  </a:lnTo>
                  <a:cubicBezTo>
                    <a:pt x="779455" y="346921"/>
                    <a:pt x="764446" y="341463"/>
                    <a:pt x="754227" y="324092"/>
                  </a:cubicBezTo>
                  <a:lnTo>
                    <a:pt x="750733" y="311844"/>
                  </a:lnTo>
                  <a:lnTo>
                    <a:pt x="734545" y="307755"/>
                  </a:lnTo>
                  <a:lnTo>
                    <a:pt x="728653" y="301509"/>
                  </a:lnTo>
                  <a:lnTo>
                    <a:pt x="728159" y="305722"/>
                  </a:lnTo>
                  <a:cubicBezTo>
                    <a:pt x="724490" y="319438"/>
                    <a:pt x="709481" y="313981"/>
                    <a:pt x="699261" y="296610"/>
                  </a:cubicBezTo>
                  <a:close/>
                  <a:moveTo>
                    <a:pt x="587261" y="227566"/>
                  </a:moveTo>
                  <a:lnTo>
                    <a:pt x="584926" y="231107"/>
                  </a:lnTo>
                  <a:lnTo>
                    <a:pt x="582326" y="231286"/>
                  </a:lnTo>
                  <a:lnTo>
                    <a:pt x="580951" y="233218"/>
                  </a:lnTo>
                  <a:lnTo>
                    <a:pt x="576282" y="235602"/>
                  </a:lnTo>
                  <a:lnTo>
                    <a:pt x="586052" y="239744"/>
                  </a:lnTo>
                  <a:cubicBezTo>
                    <a:pt x="597433" y="245740"/>
                    <a:pt x="601971" y="253263"/>
                    <a:pt x="599481" y="259269"/>
                  </a:cubicBezTo>
                  <a:lnTo>
                    <a:pt x="598038" y="261159"/>
                  </a:lnTo>
                  <a:lnTo>
                    <a:pt x="598773" y="263420"/>
                  </a:lnTo>
                  <a:cubicBezTo>
                    <a:pt x="599130" y="269912"/>
                    <a:pt x="592352" y="275504"/>
                    <a:pt x="579628" y="277385"/>
                  </a:cubicBezTo>
                  <a:lnTo>
                    <a:pt x="569035" y="278053"/>
                  </a:lnTo>
                  <a:lnTo>
                    <a:pt x="572650" y="281850"/>
                  </a:lnTo>
                  <a:cubicBezTo>
                    <a:pt x="577722" y="289011"/>
                    <a:pt x="575997" y="295081"/>
                    <a:pt x="569931" y="298860"/>
                  </a:cubicBezTo>
                  <a:lnTo>
                    <a:pt x="560034" y="301983"/>
                  </a:lnTo>
                  <a:lnTo>
                    <a:pt x="566414" y="300770"/>
                  </a:lnTo>
                  <a:lnTo>
                    <a:pt x="570908" y="301509"/>
                  </a:lnTo>
                  <a:lnTo>
                    <a:pt x="596732" y="286922"/>
                  </a:lnTo>
                  <a:cubicBezTo>
                    <a:pt x="605796" y="283180"/>
                    <a:pt x="614629" y="280816"/>
                    <a:pt x="623032" y="279552"/>
                  </a:cubicBezTo>
                  <a:lnTo>
                    <a:pt x="642527" y="281072"/>
                  </a:lnTo>
                  <a:lnTo>
                    <a:pt x="641019" y="279766"/>
                  </a:lnTo>
                  <a:lnTo>
                    <a:pt x="638562" y="271539"/>
                  </a:lnTo>
                  <a:lnTo>
                    <a:pt x="636227" y="275080"/>
                  </a:lnTo>
                  <a:cubicBezTo>
                    <a:pt x="626787" y="285686"/>
                    <a:pt x="615830" y="274066"/>
                    <a:pt x="614505" y="253956"/>
                  </a:cubicBezTo>
                  <a:lnTo>
                    <a:pt x="617714" y="237109"/>
                  </a:lnTo>
                  <a:lnTo>
                    <a:pt x="607616" y="248143"/>
                  </a:lnTo>
                  <a:lnTo>
                    <a:pt x="605864" y="247349"/>
                  </a:lnTo>
                  <a:lnTo>
                    <a:pt x="604215" y="248341"/>
                  </a:lnTo>
                  <a:cubicBezTo>
                    <a:pt x="599163" y="249805"/>
                    <a:pt x="593519" y="245481"/>
                    <a:pt x="589718" y="235793"/>
                  </a:cubicBezTo>
                  <a:close/>
                  <a:moveTo>
                    <a:pt x="150023" y="225190"/>
                  </a:moveTo>
                  <a:lnTo>
                    <a:pt x="144512" y="249384"/>
                  </a:lnTo>
                  <a:cubicBezTo>
                    <a:pt x="142298" y="252189"/>
                    <a:pt x="139636" y="253853"/>
                    <a:pt x="136707" y="254085"/>
                  </a:cubicBezTo>
                  <a:lnTo>
                    <a:pt x="132699" y="252431"/>
                  </a:lnTo>
                  <a:lnTo>
                    <a:pt x="134749" y="255160"/>
                  </a:lnTo>
                  <a:lnTo>
                    <a:pt x="148024" y="250796"/>
                  </a:lnTo>
                  <a:lnTo>
                    <a:pt x="161654" y="252285"/>
                  </a:lnTo>
                  <a:lnTo>
                    <a:pt x="159903" y="247342"/>
                  </a:lnTo>
                  <a:lnTo>
                    <a:pt x="160450" y="238223"/>
                  </a:lnTo>
                  <a:close/>
                  <a:moveTo>
                    <a:pt x="442595" y="221680"/>
                  </a:moveTo>
                  <a:lnTo>
                    <a:pt x="439223" y="224316"/>
                  </a:lnTo>
                  <a:lnTo>
                    <a:pt x="434120" y="225520"/>
                  </a:lnTo>
                  <a:lnTo>
                    <a:pt x="442624" y="231870"/>
                  </a:lnTo>
                  <a:cubicBezTo>
                    <a:pt x="447437" y="236136"/>
                    <a:pt x="450497" y="240366"/>
                    <a:pt x="451874" y="244185"/>
                  </a:cubicBezTo>
                  <a:lnTo>
                    <a:pt x="451122" y="252845"/>
                  </a:lnTo>
                  <a:lnTo>
                    <a:pt x="475994" y="256937"/>
                  </a:lnTo>
                  <a:lnTo>
                    <a:pt x="464428" y="238630"/>
                  </a:lnTo>
                  <a:lnTo>
                    <a:pt x="464520" y="238093"/>
                  </a:lnTo>
                  <a:lnTo>
                    <a:pt x="469993" y="233764"/>
                  </a:lnTo>
                  <a:close/>
                  <a:moveTo>
                    <a:pt x="508924" y="209482"/>
                  </a:moveTo>
                  <a:lnTo>
                    <a:pt x="498836" y="210118"/>
                  </a:lnTo>
                  <a:lnTo>
                    <a:pt x="501469" y="212885"/>
                  </a:lnTo>
                  <a:close/>
                  <a:moveTo>
                    <a:pt x="523637" y="204294"/>
                  </a:moveTo>
                  <a:lnTo>
                    <a:pt x="516595" y="206850"/>
                  </a:lnTo>
                  <a:lnTo>
                    <a:pt x="525768" y="206139"/>
                  </a:lnTo>
                  <a:close/>
                  <a:moveTo>
                    <a:pt x="675814" y="204049"/>
                  </a:moveTo>
                  <a:lnTo>
                    <a:pt x="684576" y="215448"/>
                  </a:lnTo>
                  <a:lnTo>
                    <a:pt x="691811" y="238470"/>
                  </a:lnTo>
                  <a:lnTo>
                    <a:pt x="693756" y="232485"/>
                  </a:lnTo>
                  <a:lnTo>
                    <a:pt x="681196" y="205415"/>
                  </a:lnTo>
                  <a:lnTo>
                    <a:pt x="676869" y="204861"/>
                  </a:lnTo>
                  <a:close/>
                  <a:moveTo>
                    <a:pt x="145877" y="198211"/>
                  </a:moveTo>
                  <a:lnTo>
                    <a:pt x="147371" y="201092"/>
                  </a:lnTo>
                  <a:lnTo>
                    <a:pt x="150894" y="220883"/>
                  </a:lnTo>
                  <a:lnTo>
                    <a:pt x="165878" y="211532"/>
                  </a:lnTo>
                  <a:lnTo>
                    <a:pt x="168098" y="204312"/>
                  </a:lnTo>
                  <a:lnTo>
                    <a:pt x="169909" y="201286"/>
                  </a:lnTo>
                  <a:close/>
                  <a:moveTo>
                    <a:pt x="554254" y="192561"/>
                  </a:moveTo>
                  <a:lnTo>
                    <a:pt x="552769" y="201018"/>
                  </a:lnTo>
                  <a:lnTo>
                    <a:pt x="549784" y="204279"/>
                  </a:lnTo>
                  <a:lnTo>
                    <a:pt x="557974" y="203646"/>
                  </a:lnTo>
                  <a:lnTo>
                    <a:pt x="564045" y="205564"/>
                  </a:lnTo>
                  <a:lnTo>
                    <a:pt x="565985" y="195379"/>
                  </a:lnTo>
                  <a:lnTo>
                    <a:pt x="556984" y="195807"/>
                  </a:lnTo>
                  <a:close/>
                  <a:moveTo>
                    <a:pt x="303750" y="185769"/>
                  </a:moveTo>
                  <a:lnTo>
                    <a:pt x="304231" y="186608"/>
                  </a:lnTo>
                  <a:lnTo>
                    <a:pt x="306893" y="186332"/>
                  </a:lnTo>
                  <a:close/>
                  <a:moveTo>
                    <a:pt x="176937" y="181240"/>
                  </a:moveTo>
                  <a:lnTo>
                    <a:pt x="179365" y="185479"/>
                  </a:lnTo>
                  <a:lnTo>
                    <a:pt x="181421" y="182044"/>
                  </a:lnTo>
                  <a:close/>
                  <a:moveTo>
                    <a:pt x="336089" y="178277"/>
                  </a:moveTo>
                  <a:lnTo>
                    <a:pt x="336116" y="178636"/>
                  </a:lnTo>
                  <a:cubicBezTo>
                    <a:pt x="335516" y="181831"/>
                    <a:pt x="333238" y="184383"/>
                    <a:pt x="329509" y="185986"/>
                  </a:cubicBezTo>
                  <a:lnTo>
                    <a:pt x="317565" y="187277"/>
                  </a:lnTo>
                  <a:lnTo>
                    <a:pt x="339818" y="194550"/>
                  </a:lnTo>
                  <a:lnTo>
                    <a:pt x="353891" y="188115"/>
                  </a:lnTo>
                  <a:lnTo>
                    <a:pt x="357539" y="187737"/>
                  </a:lnTo>
                  <a:close/>
                  <a:moveTo>
                    <a:pt x="723799" y="156092"/>
                  </a:moveTo>
                  <a:lnTo>
                    <a:pt x="721406" y="158373"/>
                  </a:lnTo>
                  <a:lnTo>
                    <a:pt x="717277" y="159347"/>
                  </a:lnTo>
                  <a:lnTo>
                    <a:pt x="724158" y="164484"/>
                  </a:lnTo>
                  <a:cubicBezTo>
                    <a:pt x="728052" y="167936"/>
                    <a:pt x="730529" y="171358"/>
                    <a:pt x="731642" y="174448"/>
                  </a:cubicBezTo>
                  <a:lnTo>
                    <a:pt x="731034" y="181455"/>
                  </a:lnTo>
                  <a:lnTo>
                    <a:pt x="754028" y="185238"/>
                  </a:lnTo>
                  <a:lnTo>
                    <a:pt x="741800" y="169954"/>
                  </a:lnTo>
                  <a:lnTo>
                    <a:pt x="741874" y="169519"/>
                  </a:lnTo>
                  <a:lnTo>
                    <a:pt x="746996" y="166323"/>
                  </a:lnTo>
                  <a:close/>
                  <a:moveTo>
                    <a:pt x="780123" y="145651"/>
                  </a:moveTo>
                  <a:lnTo>
                    <a:pt x="778208" y="146346"/>
                  </a:lnTo>
                  <a:lnTo>
                    <a:pt x="769638" y="146885"/>
                  </a:lnTo>
                  <a:lnTo>
                    <a:pt x="772562" y="149958"/>
                  </a:lnTo>
                  <a:lnTo>
                    <a:pt x="772662" y="150306"/>
                  </a:lnTo>
                  <a:close/>
                  <a:moveTo>
                    <a:pt x="498486" y="139097"/>
                  </a:moveTo>
                  <a:lnTo>
                    <a:pt x="503032" y="140533"/>
                  </a:lnTo>
                  <a:lnTo>
                    <a:pt x="503508" y="139739"/>
                  </a:lnTo>
                  <a:close/>
                  <a:moveTo>
                    <a:pt x="611797" y="127185"/>
                  </a:moveTo>
                  <a:lnTo>
                    <a:pt x="612044" y="127616"/>
                  </a:lnTo>
                  <a:lnTo>
                    <a:pt x="617566" y="128219"/>
                  </a:lnTo>
                  <a:close/>
                  <a:moveTo>
                    <a:pt x="693890" y="126099"/>
                  </a:moveTo>
                  <a:lnTo>
                    <a:pt x="693170" y="127041"/>
                  </a:lnTo>
                  <a:lnTo>
                    <a:pt x="694784" y="127217"/>
                  </a:lnTo>
                  <a:close/>
                  <a:moveTo>
                    <a:pt x="509194" y="123521"/>
                  </a:moveTo>
                  <a:lnTo>
                    <a:pt x="511160" y="126950"/>
                  </a:lnTo>
                  <a:lnTo>
                    <a:pt x="512821" y="124171"/>
                  </a:lnTo>
                  <a:close/>
                  <a:moveTo>
                    <a:pt x="637962" y="121123"/>
                  </a:moveTo>
                  <a:lnTo>
                    <a:pt x="637984" y="121413"/>
                  </a:lnTo>
                  <a:cubicBezTo>
                    <a:pt x="637498" y="123998"/>
                    <a:pt x="635656" y="126064"/>
                    <a:pt x="632639" y="127360"/>
                  </a:cubicBezTo>
                  <a:lnTo>
                    <a:pt x="621114" y="128606"/>
                  </a:lnTo>
                  <a:lnTo>
                    <a:pt x="632002" y="129796"/>
                  </a:lnTo>
                  <a:lnTo>
                    <a:pt x="642654" y="135282"/>
                  </a:lnTo>
                  <a:lnTo>
                    <a:pt x="658361" y="130120"/>
                  </a:lnTo>
                  <a:close/>
                  <a:moveTo>
                    <a:pt x="529791" y="75231"/>
                  </a:moveTo>
                  <a:lnTo>
                    <a:pt x="533944" y="81690"/>
                  </a:lnTo>
                  <a:cubicBezTo>
                    <a:pt x="534237" y="85395"/>
                    <a:pt x="532145" y="88626"/>
                    <a:pt x="527193" y="90582"/>
                  </a:cubicBezTo>
                  <a:lnTo>
                    <a:pt x="523064" y="91556"/>
                  </a:lnTo>
                  <a:lnTo>
                    <a:pt x="529944" y="96693"/>
                  </a:lnTo>
                  <a:cubicBezTo>
                    <a:pt x="533838" y="100145"/>
                    <a:pt x="536316" y="103568"/>
                    <a:pt x="537429" y="106656"/>
                  </a:cubicBezTo>
                  <a:lnTo>
                    <a:pt x="537213" y="109144"/>
                  </a:lnTo>
                  <a:lnTo>
                    <a:pt x="552014" y="120975"/>
                  </a:lnTo>
                  <a:cubicBezTo>
                    <a:pt x="557558" y="126651"/>
                    <a:pt x="561998" y="132568"/>
                    <a:pt x="565483" y="138494"/>
                  </a:cubicBezTo>
                  <a:lnTo>
                    <a:pt x="565796" y="139491"/>
                  </a:lnTo>
                  <a:lnTo>
                    <a:pt x="578300" y="135382"/>
                  </a:lnTo>
                  <a:lnTo>
                    <a:pt x="557168" y="119125"/>
                  </a:lnTo>
                  <a:lnTo>
                    <a:pt x="538607" y="79119"/>
                  </a:lnTo>
                  <a:close/>
                  <a:moveTo>
                    <a:pt x="555748" y="1000"/>
                  </a:moveTo>
                  <a:cubicBezTo>
                    <a:pt x="575587" y="4542"/>
                    <a:pt x="585923" y="16718"/>
                    <a:pt x="574338" y="24927"/>
                  </a:cubicBezTo>
                  <a:lnTo>
                    <a:pt x="570559" y="26856"/>
                  </a:lnTo>
                  <a:lnTo>
                    <a:pt x="578465" y="30208"/>
                  </a:lnTo>
                  <a:cubicBezTo>
                    <a:pt x="587673" y="35059"/>
                    <a:pt x="591345" y="41146"/>
                    <a:pt x="589330" y="46005"/>
                  </a:cubicBezTo>
                  <a:lnTo>
                    <a:pt x="588162" y="47534"/>
                  </a:lnTo>
                  <a:lnTo>
                    <a:pt x="588757" y="49363"/>
                  </a:lnTo>
                  <a:cubicBezTo>
                    <a:pt x="589046" y="54617"/>
                    <a:pt x="583562" y="59141"/>
                    <a:pt x="573267" y="60662"/>
                  </a:cubicBezTo>
                  <a:lnTo>
                    <a:pt x="564697" y="61203"/>
                  </a:lnTo>
                  <a:lnTo>
                    <a:pt x="567622" y="64275"/>
                  </a:lnTo>
                  <a:lnTo>
                    <a:pt x="567998" y="65583"/>
                  </a:lnTo>
                  <a:lnTo>
                    <a:pt x="582465" y="60829"/>
                  </a:lnTo>
                  <a:cubicBezTo>
                    <a:pt x="592757" y="60169"/>
                    <a:pt x="602100" y="61439"/>
                    <a:pt x="610015" y="63838"/>
                  </a:cubicBezTo>
                  <a:lnTo>
                    <a:pt x="623065" y="70559"/>
                  </a:lnTo>
                  <a:lnTo>
                    <a:pt x="645002" y="56869"/>
                  </a:lnTo>
                  <a:cubicBezTo>
                    <a:pt x="684360" y="44508"/>
                    <a:pt x="716305" y="65746"/>
                    <a:pt x="698927" y="78059"/>
                  </a:cubicBezTo>
                  <a:lnTo>
                    <a:pt x="695149" y="79988"/>
                  </a:lnTo>
                  <a:lnTo>
                    <a:pt x="703054" y="83340"/>
                  </a:lnTo>
                  <a:cubicBezTo>
                    <a:pt x="707658" y="85766"/>
                    <a:pt x="710878" y="88500"/>
                    <a:pt x="712696" y="91236"/>
                  </a:cubicBezTo>
                  <a:lnTo>
                    <a:pt x="713554" y="96782"/>
                  </a:lnTo>
                  <a:lnTo>
                    <a:pt x="725353" y="89419"/>
                  </a:lnTo>
                  <a:cubicBezTo>
                    <a:pt x="764712" y="77058"/>
                    <a:pt x="796656" y="98296"/>
                    <a:pt x="779279" y="110609"/>
                  </a:cubicBezTo>
                  <a:lnTo>
                    <a:pt x="775501" y="112538"/>
                  </a:lnTo>
                  <a:lnTo>
                    <a:pt x="783406" y="115890"/>
                  </a:lnTo>
                  <a:cubicBezTo>
                    <a:pt x="792614" y="120741"/>
                    <a:pt x="796286" y="126828"/>
                    <a:pt x="794272" y="131688"/>
                  </a:cubicBezTo>
                  <a:lnTo>
                    <a:pt x="793104" y="133216"/>
                  </a:lnTo>
                  <a:lnTo>
                    <a:pt x="793698" y="135047"/>
                  </a:lnTo>
                  <a:cubicBezTo>
                    <a:pt x="793842" y="137673"/>
                    <a:pt x="792544" y="140117"/>
                    <a:pt x="789922" y="142095"/>
                  </a:cubicBezTo>
                  <a:lnTo>
                    <a:pt x="784009" y="144240"/>
                  </a:lnTo>
                  <a:lnTo>
                    <a:pt x="817487" y="141648"/>
                  </a:lnTo>
                  <a:cubicBezTo>
                    <a:pt x="837327" y="145190"/>
                    <a:pt x="847663" y="157366"/>
                    <a:pt x="836078" y="165574"/>
                  </a:cubicBezTo>
                  <a:lnTo>
                    <a:pt x="832299" y="167503"/>
                  </a:lnTo>
                  <a:lnTo>
                    <a:pt x="840205" y="170855"/>
                  </a:lnTo>
                  <a:cubicBezTo>
                    <a:pt x="849413" y="175706"/>
                    <a:pt x="853084" y="181793"/>
                    <a:pt x="851070" y="186653"/>
                  </a:cubicBezTo>
                  <a:lnTo>
                    <a:pt x="849902" y="188182"/>
                  </a:lnTo>
                  <a:lnTo>
                    <a:pt x="850497" y="190011"/>
                  </a:lnTo>
                  <a:cubicBezTo>
                    <a:pt x="850786" y="195264"/>
                    <a:pt x="845302" y="199788"/>
                    <a:pt x="835007" y="201310"/>
                  </a:cubicBezTo>
                  <a:lnTo>
                    <a:pt x="826437" y="201851"/>
                  </a:lnTo>
                  <a:lnTo>
                    <a:pt x="829361" y="204923"/>
                  </a:lnTo>
                  <a:cubicBezTo>
                    <a:pt x="837568" y="216510"/>
                    <a:pt x="823778" y="224567"/>
                    <a:pt x="803887" y="221329"/>
                  </a:cubicBezTo>
                  <a:lnTo>
                    <a:pt x="774704" y="208457"/>
                  </a:lnTo>
                  <a:lnTo>
                    <a:pt x="769044" y="213339"/>
                  </a:lnTo>
                  <a:lnTo>
                    <a:pt x="764915" y="214312"/>
                  </a:lnTo>
                  <a:lnTo>
                    <a:pt x="771795" y="219450"/>
                  </a:lnTo>
                  <a:cubicBezTo>
                    <a:pt x="779584" y="226354"/>
                    <a:pt x="781701" y="233140"/>
                    <a:pt x="778587" y="237380"/>
                  </a:cubicBezTo>
                  <a:lnTo>
                    <a:pt x="777089" y="238587"/>
                  </a:lnTo>
                  <a:lnTo>
                    <a:pt x="777231" y="240506"/>
                  </a:lnTo>
                  <a:cubicBezTo>
                    <a:pt x="776746" y="243091"/>
                    <a:pt x="774903" y="245156"/>
                    <a:pt x="771886" y="246453"/>
                  </a:cubicBezTo>
                  <a:lnTo>
                    <a:pt x="765955" y="247094"/>
                  </a:lnTo>
                  <a:lnTo>
                    <a:pt x="787789" y="254322"/>
                  </a:lnTo>
                  <a:lnTo>
                    <a:pt x="779037" y="235458"/>
                  </a:lnTo>
                  <a:lnTo>
                    <a:pt x="779213" y="235054"/>
                  </a:lnTo>
                  <a:cubicBezTo>
                    <a:pt x="795181" y="225417"/>
                    <a:pt x="810593" y="221108"/>
                    <a:pt x="824316" y="220230"/>
                  </a:cubicBezTo>
                  <a:lnTo>
                    <a:pt x="828305" y="220886"/>
                  </a:lnTo>
                  <a:lnTo>
                    <a:pt x="870125" y="203064"/>
                  </a:lnTo>
                  <a:cubicBezTo>
                    <a:pt x="910921" y="196929"/>
                    <a:pt x="939203" y="222845"/>
                    <a:pt x="920131" y="232327"/>
                  </a:cubicBezTo>
                  <a:lnTo>
                    <a:pt x="916100" y="233649"/>
                  </a:lnTo>
                  <a:lnTo>
                    <a:pt x="923394" y="238182"/>
                  </a:lnTo>
                  <a:cubicBezTo>
                    <a:pt x="931742" y="244397"/>
                    <a:pt x="934430" y="250978"/>
                    <a:pt x="931689" y="255467"/>
                  </a:cubicBezTo>
                  <a:lnTo>
                    <a:pt x="930488" y="256617"/>
                  </a:lnTo>
                  <a:lnTo>
                    <a:pt x="960426" y="258950"/>
                  </a:lnTo>
                  <a:cubicBezTo>
                    <a:pt x="974716" y="263873"/>
                    <a:pt x="982976" y="272768"/>
                    <a:pt x="980849" y="279575"/>
                  </a:cubicBezTo>
                  <a:lnTo>
                    <a:pt x="978286" y="282198"/>
                  </a:lnTo>
                  <a:lnTo>
                    <a:pt x="1002874" y="279391"/>
                  </a:lnTo>
                  <a:cubicBezTo>
                    <a:pt x="1022830" y="282209"/>
                    <a:pt x="1033602" y="294000"/>
                    <a:pt x="1022323" y="302625"/>
                  </a:cubicBezTo>
                  <a:lnTo>
                    <a:pt x="1018617" y="304690"/>
                  </a:lnTo>
                  <a:lnTo>
                    <a:pt x="1026639" y="307752"/>
                  </a:lnTo>
                  <a:cubicBezTo>
                    <a:pt x="1036019" y="312265"/>
                    <a:pt x="1039909" y="318214"/>
                    <a:pt x="1038073" y="323144"/>
                  </a:cubicBezTo>
                  <a:lnTo>
                    <a:pt x="1036961" y="324714"/>
                  </a:lnTo>
                  <a:lnTo>
                    <a:pt x="1037622" y="326521"/>
                  </a:lnTo>
                  <a:cubicBezTo>
                    <a:pt x="1038101" y="331759"/>
                    <a:pt x="1032787" y="336480"/>
                    <a:pt x="1022553" y="338376"/>
                  </a:cubicBezTo>
                  <a:lnTo>
                    <a:pt x="1014008" y="339228"/>
                  </a:lnTo>
                  <a:lnTo>
                    <a:pt x="1017043" y="342192"/>
                  </a:lnTo>
                  <a:cubicBezTo>
                    <a:pt x="1019199" y="345012"/>
                    <a:pt x="1019972" y="347662"/>
                    <a:pt x="1019608" y="350011"/>
                  </a:cubicBezTo>
                  <a:lnTo>
                    <a:pt x="1019343" y="350385"/>
                  </a:lnTo>
                  <a:lnTo>
                    <a:pt x="1046829" y="343706"/>
                  </a:lnTo>
                  <a:cubicBezTo>
                    <a:pt x="1088078" y="344336"/>
                    <a:pt x="1111733" y="374534"/>
                    <a:pt x="1091367" y="380764"/>
                  </a:cubicBezTo>
                  <a:lnTo>
                    <a:pt x="1087174" y="381408"/>
                  </a:lnTo>
                  <a:lnTo>
                    <a:pt x="1093626" y="387075"/>
                  </a:lnTo>
                  <a:cubicBezTo>
                    <a:pt x="1100844" y="394573"/>
                    <a:pt x="1102418" y="401505"/>
                    <a:pt x="1098979" y="405485"/>
                  </a:cubicBezTo>
                  <a:lnTo>
                    <a:pt x="1097390" y="406570"/>
                  </a:lnTo>
                  <a:lnTo>
                    <a:pt x="1097379" y="408494"/>
                  </a:lnTo>
                  <a:cubicBezTo>
                    <a:pt x="1096004" y="413571"/>
                    <a:pt x="1089376" y="416145"/>
                    <a:pt x="1079124" y="414354"/>
                  </a:cubicBezTo>
                  <a:lnTo>
                    <a:pt x="1070819" y="412176"/>
                  </a:lnTo>
                  <a:lnTo>
                    <a:pt x="1072630" y="416011"/>
                  </a:lnTo>
                  <a:cubicBezTo>
                    <a:pt x="1078857" y="436379"/>
                    <a:pt x="1040592" y="433660"/>
                    <a:pt x="1016999" y="399819"/>
                  </a:cubicBezTo>
                  <a:lnTo>
                    <a:pt x="1001525" y="358106"/>
                  </a:lnTo>
                  <a:lnTo>
                    <a:pt x="992182" y="359513"/>
                  </a:lnTo>
                  <a:cubicBezTo>
                    <a:pt x="982184" y="358256"/>
                    <a:pt x="970559" y="354233"/>
                    <a:pt x="959257" y="346401"/>
                  </a:cubicBezTo>
                  <a:lnTo>
                    <a:pt x="950502" y="336239"/>
                  </a:lnTo>
                  <a:lnTo>
                    <a:pt x="934684" y="335575"/>
                  </a:lnTo>
                  <a:lnTo>
                    <a:pt x="932320" y="334058"/>
                  </a:lnTo>
                  <a:lnTo>
                    <a:pt x="934618" y="343091"/>
                  </a:lnTo>
                  <a:lnTo>
                    <a:pt x="930265" y="345346"/>
                  </a:lnTo>
                  <a:lnTo>
                    <a:pt x="958634" y="364412"/>
                  </a:lnTo>
                  <a:cubicBezTo>
                    <a:pt x="971999" y="379496"/>
                    <a:pt x="972555" y="395458"/>
                    <a:pt x="958376" y="394711"/>
                  </a:cubicBezTo>
                  <a:lnTo>
                    <a:pt x="954216" y="393881"/>
                  </a:lnTo>
                  <a:lnTo>
                    <a:pt x="957775" y="400383"/>
                  </a:lnTo>
                  <a:lnTo>
                    <a:pt x="960768" y="397795"/>
                  </a:lnTo>
                  <a:cubicBezTo>
                    <a:pt x="967340" y="393351"/>
                    <a:pt x="974944" y="389367"/>
                    <a:pt x="983680" y="386100"/>
                  </a:cubicBezTo>
                  <a:lnTo>
                    <a:pt x="984105" y="386214"/>
                  </a:lnTo>
                  <a:cubicBezTo>
                    <a:pt x="996004" y="400577"/>
                    <a:pt x="1002551" y="415179"/>
                    <a:pt x="1005455" y="428620"/>
                  </a:cubicBezTo>
                  <a:lnTo>
                    <a:pt x="1005112" y="452776"/>
                  </a:lnTo>
                  <a:lnTo>
                    <a:pt x="1022492" y="437334"/>
                  </a:lnTo>
                  <a:lnTo>
                    <a:pt x="1022932" y="437337"/>
                  </a:lnTo>
                  <a:cubicBezTo>
                    <a:pt x="1038064" y="448241"/>
                    <a:pt x="1048075" y="460726"/>
                    <a:pt x="1054269" y="473003"/>
                  </a:cubicBezTo>
                  <a:lnTo>
                    <a:pt x="1059349" y="493739"/>
                  </a:lnTo>
                  <a:lnTo>
                    <a:pt x="1060967" y="492301"/>
                  </a:lnTo>
                  <a:lnTo>
                    <a:pt x="1061408" y="492304"/>
                  </a:lnTo>
                  <a:lnTo>
                    <a:pt x="1075993" y="505584"/>
                  </a:lnTo>
                  <a:lnTo>
                    <a:pt x="1070401" y="482935"/>
                  </a:lnTo>
                  <a:cubicBezTo>
                    <a:pt x="1070194" y="469185"/>
                    <a:pt x="1073273" y="453482"/>
                    <a:pt x="1081620" y="436803"/>
                  </a:cubicBezTo>
                  <a:lnTo>
                    <a:pt x="1082010" y="436595"/>
                  </a:lnTo>
                  <a:cubicBezTo>
                    <a:pt x="1155984" y="446264"/>
                    <a:pt x="1169856" y="517059"/>
                    <a:pt x="1142700" y="508751"/>
                  </a:cubicBezTo>
                  <a:lnTo>
                    <a:pt x="1138865" y="506940"/>
                  </a:lnTo>
                  <a:lnTo>
                    <a:pt x="1141043" y="515246"/>
                  </a:lnTo>
                  <a:cubicBezTo>
                    <a:pt x="1142830" y="525498"/>
                    <a:pt x="1140255" y="532124"/>
                    <a:pt x="1135179" y="533500"/>
                  </a:cubicBezTo>
                  <a:lnTo>
                    <a:pt x="1133254" y="533510"/>
                  </a:lnTo>
                  <a:lnTo>
                    <a:pt x="1132170" y="535099"/>
                  </a:lnTo>
                  <a:lnTo>
                    <a:pt x="1117250" y="530758"/>
                  </a:lnTo>
                  <a:lnTo>
                    <a:pt x="1126232" y="538935"/>
                  </a:lnTo>
                  <a:lnTo>
                    <a:pt x="1133044" y="551212"/>
                  </a:lnTo>
                  <a:lnTo>
                    <a:pt x="1164352" y="549405"/>
                  </a:lnTo>
                  <a:lnTo>
                    <a:pt x="1164506" y="549169"/>
                  </a:lnTo>
                  <a:cubicBezTo>
                    <a:pt x="1181883" y="542396"/>
                    <a:pt x="1197804" y="540778"/>
                    <a:pt x="1211476" y="542252"/>
                  </a:cubicBezTo>
                  <a:cubicBezTo>
                    <a:pt x="1252491" y="546673"/>
                    <a:pt x="1273269" y="578919"/>
                    <a:pt x="1252416" y="583249"/>
                  </a:cubicBezTo>
                  <a:lnTo>
                    <a:pt x="1248182" y="583505"/>
                  </a:lnTo>
                  <a:lnTo>
                    <a:pt x="1254086" y="589741"/>
                  </a:lnTo>
                  <a:cubicBezTo>
                    <a:pt x="1260584" y="597871"/>
                    <a:pt x="1261513" y="604919"/>
                    <a:pt x="1257722" y="608565"/>
                  </a:cubicBezTo>
                  <a:lnTo>
                    <a:pt x="1256039" y="609499"/>
                  </a:lnTo>
                  <a:lnTo>
                    <a:pt x="1255852" y="611415"/>
                  </a:lnTo>
                  <a:cubicBezTo>
                    <a:pt x="1254015" y="616343"/>
                    <a:pt x="1247180" y="618296"/>
                    <a:pt x="1237136" y="615570"/>
                  </a:cubicBezTo>
                  <a:lnTo>
                    <a:pt x="1229066" y="612637"/>
                  </a:lnTo>
                  <a:lnTo>
                    <a:pt x="1230516" y="616623"/>
                  </a:lnTo>
                  <a:cubicBezTo>
                    <a:pt x="1231238" y="620098"/>
                    <a:pt x="1230787" y="622821"/>
                    <a:pt x="1229441" y="624781"/>
                  </a:cubicBezTo>
                  <a:lnTo>
                    <a:pt x="1224900" y="627298"/>
                  </a:lnTo>
                  <a:lnTo>
                    <a:pt x="1228328" y="632404"/>
                  </a:lnTo>
                  <a:lnTo>
                    <a:pt x="1230191" y="640011"/>
                  </a:lnTo>
                  <a:lnTo>
                    <a:pt x="1271938" y="633862"/>
                  </a:lnTo>
                  <a:cubicBezTo>
                    <a:pt x="1312954" y="638284"/>
                    <a:pt x="1333732" y="670529"/>
                    <a:pt x="1312879" y="674859"/>
                  </a:cubicBezTo>
                  <a:lnTo>
                    <a:pt x="1308645" y="675115"/>
                  </a:lnTo>
                  <a:lnTo>
                    <a:pt x="1314548" y="681351"/>
                  </a:lnTo>
                  <a:cubicBezTo>
                    <a:pt x="1321046" y="689481"/>
                    <a:pt x="1321975" y="696528"/>
                    <a:pt x="1318185" y="700176"/>
                  </a:cubicBezTo>
                  <a:lnTo>
                    <a:pt x="1316501" y="701110"/>
                  </a:lnTo>
                  <a:lnTo>
                    <a:pt x="1316315" y="703025"/>
                  </a:lnTo>
                  <a:cubicBezTo>
                    <a:pt x="1314477" y="707954"/>
                    <a:pt x="1307642" y="709906"/>
                    <a:pt x="1297598" y="707181"/>
                  </a:cubicBezTo>
                  <a:lnTo>
                    <a:pt x="1289528" y="704246"/>
                  </a:lnTo>
                  <a:lnTo>
                    <a:pt x="1290979" y="708232"/>
                  </a:lnTo>
                  <a:lnTo>
                    <a:pt x="1288378" y="715566"/>
                  </a:lnTo>
                  <a:lnTo>
                    <a:pt x="1295757" y="714479"/>
                  </a:lnTo>
                  <a:cubicBezTo>
                    <a:pt x="1329936" y="718163"/>
                    <a:pt x="1350062" y="741171"/>
                    <a:pt x="1343753" y="751243"/>
                  </a:cubicBezTo>
                  <a:lnTo>
                    <a:pt x="1341992" y="752300"/>
                  </a:lnTo>
                  <a:lnTo>
                    <a:pt x="1367789" y="769621"/>
                  </a:lnTo>
                  <a:cubicBezTo>
                    <a:pt x="1381162" y="784700"/>
                    <a:pt x="1381725" y="800661"/>
                    <a:pt x="1367545" y="799920"/>
                  </a:cubicBezTo>
                  <a:lnTo>
                    <a:pt x="1363385" y="799091"/>
                  </a:lnTo>
                  <a:lnTo>
                    <a:pt x="1367510" y="806623"/>
                  </a:lnTo>
                  <a:cubicBezTo>
                    <a:pt x="1371729" y="816137"/>
                    <a:pt x="1370836" y="823189"/>
                    <a:pt x="1366243" y="825754"/>
                  </a:cubicBezTo>
                  <a:lnTo>
                    <a:pt x="1364378" y="826230"/>
                  </a:lnTo>
                  <a:lnTo>
                    <a:pt x="1363711" y="828034"/>
                  </a:lnTo>
                  <a:cubicBezTo>
                    <a:pt x="1360682" y="832334"/>
                    <a:pt x="1353575" y="832486"/>
                    <a:pt x="1344553" y="827298"/>
                  </a:cubicBezTo>
                  <a:lnTo>
                    <a:pt x="1337492" y="822409"/>
                  </a:lnTo>
                  <a:lnTo>
                    <a:pt x="1337882" y="826633"/>
                  </a:lnTo>
                  <a:cubicBezTo>
                    <a:pt x="1337140" y="840813"/>
                    <a:pt x="1321324" y="838587"/>
                    <a:pt x="1307724" y="823716"/>
                  </a:cubicBezTo>
                  <a:lnTo>
                    <a:pt x="1293185" y="796245"/>
                  </a:lnTo>
                  <a:lnTo>
                    <a:pt x="1284886" y="793691"/>
                  </a:lnTo>
                  <a:cubicBezTo>
                    <a:pt x="1276420" y="788226"/>
                    <a:pt x="1267686" y="779564"/>
                    <a:pt x="1260892" y="767608"/>
                  </a:cubicBezTo>
                  <a:lnTo>
                    <a:pt x="1255639" y="748106"/>
                  </a:lnTo>
                  <a:lnTo>
                    <a:pt x="1255183" y="775399"/>
                  </a:lnTo>
                  <a:lnTo>
                    <a:pt x="1250471" y="783168"/>
                  </a:lnTo>
                  <a:lnTo>
                    <a:pt x="1276063" y="792667"/>
                  </a:lnTo>
                  <a:lnTo>
                    <a:pt x="1277796" y="791897"/>
                  </a:lnTo>
                  <a:lnTo>
                    <a:pt x="1278198" y="792080"/>
                  </a:lnTo>
                  <a:lnTo>
                    <a:pt x="1280624" y="797623"/>
                  </a:lnTo>
                  <a:lnTo>
                    <a:pt x="1302443" y="821773"/>
                  </a:lnTo>
                  <a:cubicBezTo>
                    <a:pt x="1307592" y="831645"/>
                    <a:pt x="1309250" y="840897"/>
                    <a:pt x="1307745" y="847106"/>
                  </a:cubicBezTo>
                  <a:lnTo>
                    <a:pt x="1296334" y="853016"/>
                  </a:lnTo>
                  <a:lnTo>
                    <a:pt x="1312846" y="874726"/>
                  </a:lnTo>
                  <a:lnTo>
                    <a:pt x="1321444" y="870906"/>
                  </a:lnTo>
                  <a:lnTo>
                    <a:pt x="1321845" y="871088"/>
                  </a:lnTo>
                  <a:cubicBezTo>
                    <a:pt x="1326533" y="879149"/>
                    <a:pt x="1329892" y="887049"/>
                    <a:pt x="1332160" y="894651"/>
                  </a:cubicBezTo>
                  <a:lnTo>
                    <a:pt x="1332522" y="896735"/>
                  </a:lnTo>
                  <a:lnTo>
                    <a:pt x="1338793" y="895812"/>
                  </a:lnTo>
                  <a:lnTo>
                    <a:pt x="1326658" y="857884"/>
                  </a:lnTo>
                  <a:lnTo>
                    <a:pt x="1326882" y="857504"/>
                  </a:lnTo>
                  <a:cubicBezTo>
                    <a:pt x="1343925" y="849928"/>
                    <a:pt x="1359754" y="847571"/>
                    <a:pt x="1373480" y="848407"/>
                  </a:cubicBezTo>
                  <a:cubicBezTo>
                    <a:pt x="1414658" y="850914"/>
                    <a:pt x="1436914" y="882158"/>
                    <a:pt x="1416285" y="887455"/>
                  </a:cubicBezTo>
                  <a:lnTo>
                    <a:pt x="1412067" y="887907"/>
                  </a:lnTo>
                  <a:lnTo>
                    <a:pt x="1418255" y="893861"/>
                  </a:lnTo>
                  <a:cubicBezTo>
                    <a:pt x="1425124" y="901680"/>
                    <a:pt x="1426380" y="908676"/>
                    <a:pt x="1422764" y="912497"/>
                  </a:cubicBezTo>
                  <a:lnTo>
                    <a:pt x="1421126" y="913507"/>
                  </a:lnTo>
                  <a:lnTo>
                    <a:pt x="1421029" y="915430"/>
                  </a:lnTo>
                  <a:lnTo>
                    <a:pt x="1418593" y="917539"/>
                  </a:lnTo>
                  <a:lnTo>
                    <a:pt x="1423885" y="923721"/>
                  </a:lnTo>
                  <a:cubicBezTo>
                    <a:pt x="1425552" y="929890"/>
                    <a:pt x="1422982" y="934912"/>
                    <a:pt x="1415302" y="936507"/>
                  </a:cubicBezTo>
                  <a:lnTo>
                    <a:pt x="1410623" y="936789"/>
                  </a:lnTo>
                  <a:lnTo>
                    <a:pt x="1417146" y="943680"/>
                  </a:lnTo>
                  <a:cubicBezTo>
                    <a:pt x="1420737" y="948171"/>
                    <a:pt x="1422788" y="952364"/>
                    <a:pt x="1423419" y="955938"/>
                  </a:cubicBezTo>
                  <a:lnTo>
                    <a:pt x="1422543" y="959253"/>
                  </a:lnTo>
                  <a:lnTo>
                    <a:pt x="1427224" y="958339"/>
                  </a:lnTo>
                  <a:cubicBezTo>
                    <a:pt x="1468402" y="960846"/>
                    <a:pt x="1490659" y="992090"/>
                    <a:pt x="1470030" y="997387"/>
                  </a:cubicBezTo>
                  <a:lnTo>
                    <a:pt x="1465812" y="997839"/>
                  </a:lnTo>
                  <a:lnTo>
                    <a:pt x="1471999" y="1003793"/>
                  </a:lnTo>
                  <a:lnTo>
                    <a:pt x="1472601" y="1004846"/>
                  </a:lnTo>
                  <a:lnTo>
                    <a:pt x="1473865" y="1005285"/>
                  </a:lnTo>
                  <a:cubicBezTo>
                    <a:pt x="1492389" y="1017643"/>
                    <a:pt x="1497472" y="1034543"/>
                    <a:pt x="1482111" y="1037733"/>
                  </a:cubicBezTo>
                  <a:lnTo>
                    <a:pt x="1477432" y="1038015"/>
                  </a:lnTo>
                  <a:lnTo>
                    <a:pt x="1483956" y="1044905"/>
                  </a:lnTo>
                  <a:lnTo>
                    <a:pt x="1486089" y="1049075"/>
                  </a:lnTo>
                  <a:lnTo>
                    <a:pt x="1495623" y="1055603"/>
                  </a:lnTo>
                  <a:cubicBezTo>
                    <a:pt x="1503756" y="1064389"/>
                    <a:pt x="1504163" y="1073524"/>
                    <a:pt x="1493848" y="1076173"/>
                  </a:cubicBezTo>
                  <a:lnTo>
                    <a:pt x="1489630" y="1076625"/>
                  </a:lnTo>
                  <a:lnTo>
                    <a:pt x="1495817" y="1082579"/>
                  </a:lnTo>
                  <a:cubicBezTo>
                    <a:pt x="1499252" y="1086488"/>
                    <a:pt x="1501284" y="1090193"/>
                    <a:pt x="1502004" y="1093396"/>
                  </a:cubicBezTo>
                  <a:lnTo>
                    <a:pt x="1501473" y="1095872"/>
                  </a:lnTo>
                  <a:lnTo>
                    <a:pt x="1517013" y="1114027"/>
                  </a:lnTo>
                  <a:cubicBezTo>
                    <a:pt x="1517846" y="1117111"/>
                    <a:pt x="1517621" y="1119909"/>
                    <a:pt x="1516227" y="1122135"/>
                  </a:cubicBezTo>
                  <a:lnTo>
                    <a:pt x="1514536" y="1123150"/>
                  </a:lnTo>
                  <a:lnTo>
                    <a:pt x="1536585" y="1136279"/>
                  </a:lnTo>
                  <a:cubicBezTo>
                    <a:pt x="1557151" y="1154406"/>
                    <a:pt x="1560142" y="1176842"/>
                    <a:pt x="1542515" y="1175921"/>
                  </a:cubicBezTo>
                  <a:lnTo>
                    <a:pt x="1537919" y="1175006"/>
                  </a:lnTo>
                  <a:lnTo>
                    <a:pt x="1542478" y="1183328"/>
                  </a:lnTo>
                  <a:cubicBezTo>
                    <a:pt x="1547138" y="1193840"/>
                    <a:pt x="1546152" y="1201633"/>
                    <a:pt x="1541077" y="1204467"/>
                  </a:cubicBezTo>
                  <a:lnTo>
                    <a:pt x="1539017" y="1204993"/>
                  </a:lnTo>
                  <a:lnTo>
                    <a:pt x="1538280" y="1206986"/>
                  </a:lnTo>
                  <a:cubicBezTo>
                    <a:pt x="1534932" y="1211738"/>
                    <a:pt x="1527079" y="1211905"/>
                    <a:pt x="1517109" y="1206173"/>
                  </a:cubicBezTo>
                  <a:lnTo>
                    <a:pt x="1509309" y="1200771"/>
                  </a:lnTo>
                  <a:lnTo>
                    <a:pt x="1509740" y="1205439"/>
                  </a:lnTo>
                  <a:lnTo>
                    <a:pt x="1504257" y="1210481"/>
                  </a:lnTo>
                  <a:lnTo>
                    <a:pt x="1515289" y="1236093"/>
                  </a:lnTo>
                  <a:lnTo>
                    <a:pt x="1549074" y="1229498"/>
                  </a:lnTo>
                  <a:cubicBezTo>
                    <a:pt x="1594574" y="1232268"/>
                    <a:pt x="1619167" y="1266792"/>
                    <a:pt x="1596372" y="1272645"/>
                  </a:cubicBezTo>
                  <a:lnTo>
                    <a:pt x="1591712" y="1273145"/>
                  </a:lnTo>
                  <a:lnTo>
                    <a:pt x="1598549" y="1279723"/>
                  </a:lnTo>
                  <a:cubicBezTo>
                    <a:pt x="1606139" y="1288363"/>
                    <a:pt x="1607527" y="1296094"/>
                    <a:pt x="1603531" y="1300315"/>
                  </a:cubicBezTo>
                  <a:lnTo>
                    <a:pt x="1601722" y="1301432"/>
                  </a:lnTo>
                  <a:lnTo>
                    <a:pt x="1601614" y="1303556"/>
                  </a:lnTo>
                  <a:cubicBezTo>
                    <a:pt x="1599839" y="1309091"/>
                    <a:pt x="1592395" y="1311598"/>
                    <a:pt x="1581168" y="1309106"/>
                  </a:cubicBezTo>
                  <a:lnTo>
                    <a:pt x="1572110" y="1306283"/>
                  </a:lnTo>
                  <a:lnTo>
                    <a:pt x="1573916" y="1310608"/>
                  </a:lnTo>
                  <a:cubicBezTo>
                    <a:pt x="1575866" y="1318207"/>
                    <a:pt x="1572487" y="1322725"/>
                    <a:pt x="1566215" y="1323944"/>
                  </a:cubicBezTo>
                  <a:lnTo>
                    <a:pt x="1550032" y="1319777"/>
                  </a:lnTo>
                  <a:lnTo>
                    <a:pt x="1563729" y="1359703"/>
                  </a:lnTo>
                  <a:lnTo>
                    <a:pt x="1608460" y="1350970"/>
                  </a:lnTo>
                  <a:cubicBezTo>
                    <a:pt x="1653960" y="1353741"/>
                    <a:pt x="1678554" y="1388264"/>
                    <a:pt x="1655758" y="1394116"/>
                  </a:cubicBezTo>
                  <a:lnTo>
                    <a:pt x="1651098" y="1394616"/>
                  </a:lnTo>
                  <a:lnTo>
                    <a:pt x="1657935" y="1401196"/>
                  </a:lnTo>
                  <a:cubicBezTo>
                    <a:pt x="1665525" y="1409835"/>
                    <a:pt x="1666913" y="1417567"/>
                    <a:pt x="1662917" y="1421788"/>
                  </a:cubicBezTo>
                  <a:lnTo>
                    <a:pt x="1661108" y="1422905"/>
                  </a:lnTo>
                  <a:lnTo>
                    <a:pt x="1661000" y="1425028"/>
                  </a:lnTo>
                  <a:cubicBezTo>
                    <a:pt x="1659225" y="1430563"/>
                    <a:pt x="1651781" y="1433070"/>
                    <a:pt x="1640554" y="1430578"/>
                  </a:cubicBezTo>
                  <a:lnTo>
                    <a:pt x="1631496" y="1427755"/>
                  </a:lnTo>
                  <a:lnTo>
                    <a:pt x="1633302" y="1432080"/>
                  </a:lnTo>
                  <a:lnTo>
                    <a:pt x="1632765" y="1438418"/>
                  </a:lnTo>
                  <a:lnTo>
                    <a:pt x="1634779" y="1438025"/>
                  </a:lnTo>
                  <a:cubicBezTo>
                    <a:pt x="1680279" y="1440796"/>
                    <a:pt x="1704872" y="1475320"/>
                    <a:pt x="1682076" y="1481172"/>
                  </a:cubicBezTo>
                  <a:lnTo>
                    <a:pt x="1677417" y="1481672"/>
                  </a:lnTo>
                  <a:lnTo>
                    <a:pt x="1684254" y="1488251"/>
                  </a:lnTo>
                  <a:cubicBezTo>
                    <a:pt x="1691844" y="1496891"/>
                    <a:pt x="1693232" y="1504622"/>
                    <a:pt x="1689236" y="1508843"/>
                  </a:cubicBezTo>
                  <a:lnTo>
                    <a:pt x="1687427" y="1509960"/>
                  </a:lnTo>
                  <a:lnTo>
                    <a:pt x="1687319" y="1512083"/>
                  </a:lnTo>
                  <a:cubicBezTo>
                    <a:pt x="1685544" y="1517618"/>
                    <a:pt x="1678100" y="1520125"/>
                    <a:pt x="1666873" y="1517634"/>
                  </a:cubicBezTo>
                  <a:lnTo>
                    <a:pt x="1657815" y="1514810"/>
                  </a:lnTo>
                  <a:lnTo>
                    <a:pt x="1659621" y="1519135"/>
                  </a:lnTo>
                  <a:lnTo>
                    <a:pt x="1659297" y="1522952"/>
                  </a:lnTo>
                  <a:lnTo>
                    <a:pt x="1683957" y="1535586"/>
                  </a:lnTo>
                  <a:cubicBezTo>
                    <a:pt x="1705634" y="1552369"/>
                    <a:pt x="1710045" y="1574570"/>
                    <a:pt x="1692396" y="1574772"/>
                  </a:cubicBezTo>
                  <a:lnTo>
                    <a:pt x="1687750" y="1574151"/>
                  </a:lnTo>
                  <a:lnTo>
                    <a:pt x="1692829" y="1582166"/>
                  </a:lnTo>
                  <a:cubicBezTo>
                    <a:pt x="1698149" y="1592362"/>
                    <a:pt x="1697660" y="1600201"/>
                    <a:pt x="1692776" y="1603352"/>
                  </a:cubicBezTo>
                  <a:lnTo>
                    <a:pt x="1690753" y="1604007"/>
                  </a:lnTo>
                  <a:lnTo>
                    <a:pt x="1690144" y="1606044"/>
                  </a:lnTo>
                  <a:cubicBezTo>
                    <a:pt x="1687105" y="1610998"/>
                    <a:pt x="1679278" y="1611665"/>
                    <a:pt x="1668965" y="1606578"/>
                  </a:cubicBezTo>
                  <a:lnTo>
                    <a:pt x="1660836" y="1601683"/>
                  </a:lnTo>
                  <a:lnTo>
                    <a:pt x="1661563" y="1606314"/>
                  </a:lnTo>
                  <a:cubicBezTo>
                    <a:pt x="1661652" y="1614157"/>
                    <a:pt x="1657297" y="1617744"/>
                    <a:pt x="1650914" y="1617439"/>
                  </a:cubicBezTo>
                  <a:lnTo>
                    <a:pt x="1636227" y="1609568"/>
                  </a:lnTo>
                  <a:lnTo>
                    <a:pt x="1643018" y="1636040"/>
                  </a:lnTo>
                  <a:lnTo>
                    <a:pt x="1652408" y="1691313"/>
                  </a:lnTo>
                  <a:lnTo>
                    <a:pt x="1703266" y="1693709"/>
                  </a:lnTo>
                  <a:cubicBezTo>
                    <a:pt x="1746806" y="1707210"/>
                    <a:pt x="1762492" y="1746588"/>
                    <a:pt x="1738960" y="1746858"/>
                  </a:cubicBezTo>
                  <a:lnTo>
                    <a:pt x="1734314" y="1746236"/>
                  </a:lnTo>
                  <a:lnTo>
                    <a:pt x="1739392" y="1754251"/>
                  </a:lnTo>
                  <a:cubicBezTo>
                    <a:pt x="1744712" y="1764446"/>
                    <a:pt x="1744224" y="1772286"/>
                    <a:pt x="1739339" y="1775436"/>
                  </a:cubicBezTo>
                  <a:lnTo>
                    <a:pt x="1737316" y="1776092"/>
                  </a:lnTo>
                  <a:lnTo>
                    <a:pt x="1736707" y="1778129"/>
                  </a:lnTo>
                  <a:cubicBezTo>
                    <a:pt x="1733669" y="1783084"/>
                    <a:pt x="1725842" y="1783750"/>
                    <a:pt x="1715528" y="1778663"/>
                  </a:cubicBezTo>
                  <a:lnTo>
                    <a:pt x="1707400" y="1773768"/>
                  </a:lnTo>
                  <a:lnTo>
                    <a:pt x="1708127" y="1778399"/>
                  </a:lnTo>
                  <a:lnTo>
                    <a:pt x="1707457" y="1780389"/>
                  </a:lnTo>
                  <a:lnTo>
                    <a:pt x="1715414" y="1780763"/>
                  </a:lnTo>
                  <a:cubicBezTo>
                    <a:pt x="1758954" y="1794265"/>
                    <a:pt x="1774639" y="1833642"/>
                    <a:pt x="1751107" y="1833912"/>
                  </a:cubicBezTo>
                  <a:lnTo>
                    <a:pt x="1746461" y="1833291"/>
                  </a:lnTo>
                  <a:lnTo>
                    <a:pt x="1751540" y="1841306"/>
                  </a:lnTo>
                  <a:cubicBezTo>
                    <a:pt x="1756860" y="1851501"/>
                    <a:pt x="1756371" y="1859341"/>
                    <a:pt x="1751487" y="1862491"/>
                  </a:cubicBezTo>
                  <a:lnTo>
                    <a:pt x="1749464" y="1863146"/>
                  </a:lnTo>
                  <a:lnTo>
                    <a:pt x="1748855" y="1865184"/>
                  </a:lnTo>
                  <a:cubicBezTo>
                    <a:pt x="1745816" y="1870138"/>
                    <a:pt x="1737989" y="1870805"/>
                    <a:pt x="1727676" y="1865718"/>
                  </a:cubicBezTo>
                  <a:lnTo>
                    <a:pt x="1719547" y="1860822"/>
                  </a:lnTo>
                  <a:lnTo>
                    <a:pt x="1720274" y="1865453"/>
                  </a:lnTo>
                  <a:cubicBezTo>
                    <a:pt x="1720319" y="1869375"/>
                    <a:pt x="1719252" y="1872233"/>
                    <a:pt x="1717377" y="1874072"/>
                  </a:cubicBezTo>
                  <a:lnTo>
                    <a:pt x="1713692" y="1875263"/>
                  </a:lnTo>
                  <a:lnTo>
                    <a:pt x="1727561" y="1875916"/>
                  </a:lnTo>
                  <a:cubicBezTo>
                    <a:pt x="1771101" y="1889418"/>
                    <a:pt x="1786787" y="1928795"/>
                    <a:pt x="1763254" y="1929065"/>
                  </a:cubicBezTo>
                  <a:lnTo>
                    <a:pt x="1758608" y="1928444"/>
                  </a:lnTo>
                  <a:lnTo>
                    <a:pt x="1763687" y="1936459"/>
                  </a:lnTo>
                  <a:cubicBezTo>
                    <a:pt x="1769007" y="1946654"/>
                    <a:pt x="1768518" y="1954494"/>
                    <a:pt x="1763634" y="1957644"/>
                  </a:cubicBezTo>
                  <a:lnTo>
                    <a:pt x="1761612" y="1958299"/>
                  </a:lnTo>
                  <a:lnTo>
                    <a:pt x="1761002" y="1960337"/>
                  </a:lnTo>
                  <a:cubicBezTo>
                    <a:pt x="1757963" y="1965291"/>
                    <a:pt x="1750136" y="1965958"/>
                    <a:pt x="1739823" y="1960870"/>
                  </a:cubicBezTo>
                  <a:lnTo>
                    <a:pt x="1731695" y="1955975"/>
                  </a:lnTo>
                  <a:lnTo>
                    <a:pt x="1732421" y="1960606"/>
                  </a:lnTo>
                  <a:lnTo>
                    <a:pt x="1729822" y="1968338"/>
                  </a:lnTo>
                  <a:lnTo>
                    <a:pt x="1761395" y="1986739"/>
                  </a:lnTo>
                  <a:cubicBezTo>
                    <a:pt x="1777200" y="2002427"/>
                    <a:pt x="1778942" y="2019989"/>
                    <a:pt x="1763253" y="2020169"/>
                  </a:cubicBezTo>
                  <a:lnTo>
                    <a:pt x="1758608" y="2019547"/>
                  </a:lnTo>
                  <a:lnTo>
                    <a:pt x="1763686" y="2027562"/>
                  </a:lnTo>
                  <a:cubicBezTo>
                    <a:pt x="1769007" y="2037757"/>
                    <a:pt x="1768517" y="2045597"/>
                    <a:pt x="1763634" y="2048747"/>
                  </a:cubicBezTo>
                  <a:lnTo>
                    <a:pt x="1761611" y="2049403"/>
                  </a:lnTo>
                  <a:lnTo>
                    <a:pt x="1761002" y="2051440"/>
                  </a:lnTo>
                  <a:cubicBezTo>
                    <a:pt x="1757962" y="2056395"/>
                    <a:pt x="1750135" y="2057061"/>
                    <a:pt x="1739823" y="2051973"/>
                  </a:cubicBezTo>
                  <a:lnTo>
                    <a:pt x="1731695" y="2047079"/>
                  </a:lnTo>
                  <a:lnTo>
                    <a:pt x="1732422" y="2051710"/>
                  </a:lnTo>
                  <a:cubicBezTo>
                    <a:pt x="1732598" y="2067398"/>
                    <a:pt x="1715002" y="2066054"/>
                    <a:pt x="1698959" y="2050610"/>
                  </a:cubicBezTo>
                  <a:lnTo>
                    <a:pt x="1695290" y="2044631"/>
                  </a:lnTo>
                  <a:lnTo>
                    <a:pt x="1693341" y="2052454"/>
                  </a:lnTo>
                  <a:lnTo>
                    <a:pt x="1691389" y="2054737"/>
                  </a:lnTo>
                  <a:lnTo>
                    <a:pt x="1691723" y="2063961"/>
                  </a:lnTo>
                  <a:lnTo>
                    <a:pt x="1739707" y="2066221"/>
                  </a:lnTo>
                  <a:cubicBezTo>
                    <a:pt x="1783246" y="2079723"/>
                    <a:pt x="1798933" y="2119101"/>
                    <a:pt x="1775401" y="2119370"/>
                  </a:cubicBezTo>
                  <a:lnTo>
                    <a:pt x="1770755" y="2118748"/>
                  </a:lnTo>
                  <a:lnTo>
                    <a:pt x="1775833" y="2126763"/>
                  </a:lnTo>
                  <a:cubicBezTo>
                    <a:pt x="1781154" y="2136959"/>
                    <a:pt x="1780664" y="2144798"/>
                    <a:pt x="1775780" y="2147949"/>
                  </a:cubicBezTo>
                  <a:lnTo>
                    <a:pt x="1773758" y="2148605"/>
                  </a:lnTo>
                  <a:lnTo>
                    <a:pt x="1773148" y="2150641"/>
                  </a:lnTo>
                  <a:cubicBezTo>
                    <a:pt x="1770109" y="2155596"/>
                    <a:pt x="1762283" y="2156263"/>
                    <a:pt x="1751969" y="2151175"/>
                  </a:cubicBezTo>
                  <a:lnTo>
                    <a:pt x="1743841" y="2146281"/>
                  </a:lnTo>
                  <a:lnTo>
                    <a:pt x="1744568" y="2150911"/>
                  </a:lnTo>
                  <a:lnTo>
                    <a:pt x="1743581" y="2153844"/>
                  </a:lnTo>
                  <a:lnTo>
                    <a:pt x="1769492" y="2168946"/>
                  </a:lnTo>
                  <a:cubicBezTo>
                    <a:pt x="1785298" y="2184634"/>
                    <a:pt x="1787041" y="2202195"/>
                    <a:pt x="1771352" y="2202375"/>
                  </a:cubicBezTo>
                  <a:lnTo>
                    <a:pt x="1766706" y="2201754"/>
                  </a:lnTo>
                  <a:lnTo>
                    <a:pt x="1771784" y="2209769"/>
                  </a:lnTo>
                  <a:cubicBezTo>
                    <a:pt x="1777105" y="2219964"/>
                    <a:pt x="1776616" y="2227804"/>
                    <a:pt x="1771732" y="2230954"/>
                  </a:cubicBezTo>
                  <a:lnTo>
                    <a:pt x="1769709" y="2231609"/>
                  </a:lnTo>
                  <a:lnTo>
                    <a:pt x="1769100" y="2233647"/>
                  </a:lnTo>
                  <a:cubicBezTo>
                    <a:pt x="1766061" y="2238601"/>
                    <a:pt x="1758233" y="2239268"/>
                    <a:pt x="1747921" y="2234180"/>
                  </a:cubicBezTo>
                  <a:lnTo>
                    <a:pt x="1739792" y="2229286"/>
                  </a:lnTo>
                  <a:lnTo>
                    <a:pt x="1740519" y="2233916"/>
                  </a:lnTo>
                  <a:cubicBezTo>
                    <a:pt x="1740607" y="2241760"/>
                    <a:pt x="1736252" y="2245346"/>
                    <a:pt x="1729869" y="2245041"/>
                  </a:cubicBezTo>
                  <a:lnTo>
                    <a:pt x="1709220" y="2233976"/>
                  </a:lnTo>
                  <a:lnTo>
                    <a:pt x="1712444" y="2252569"/>
                  </a:lnTo>
                  <a:lnTo>
                    <a:pt x="1734271" y="2261437"/>
                  </a:lnTo>
                  <a:cubicBezTo>
                    <a:pt x="1762324" y="2282304"/>
                    <a:pt x="1763631" y="2314787"/>
                    <a:pt x="1746540" y="2308983"/>
                  </a:cubicBezTo>
                  <a:lnTo>
                    <a:pt x="1743338" y="2307348"/>
                  </a:lnTo>
                  <a:lnTo>
                    <a:pt x="1744968" y="2314441"/>
                  </a:lnTo>
                  <a:cubicBezTo>
                    <a:pt x="1746217" y="2323172"/>
                    <a:pt x="1743865" y="2328719"/>
                    <a:pt x="1739530" y="2329752"/>
                  </a:cubicBezTo>
                  <a:lnTo>
                    <a:pt x="1737899" y="2329711"/>
                  </a:lnTo>
                  <a:lnTo>
                    <a:pt x="1736938" y="2331029"/>
                  </a:lnTo>
                  <a:cubicBezTo>
                    <a:pt x="1733478" y="2333838"/>
                    <a:pt x="1727646" y="2332325"/>
                    <a:pt x="1721483" y="2326016"/>
                  </a:cubicBezTo>
                  <a:lnTo>
                    <a:pt x="1716851" y="2320403"/>
                  </a:lnTo>
                  <a:lnTo>
                    <a:pt x="1716196" y="2323937"/>
                  </a:lnTo>
                  <a:cubicBezTo>
                    <a:pt x="1712324" y="2335331"/>
                    <a:pt x="1699938" y="2329873"/>
                    <a:pt x="1692271" y="2314611"/>
                  </a:cubicBezTo>
                  <a:lnTo>
                    <a:pt x="1691739" y="2312132"/>
                  </a:lnTo>
                  <a:lnTo>
                    <a:pt x="1689354" y="2314920"/>
                  </a:lnTo>
                  <a:lnTo>
                    <a:pt x="1686726" y="2313695"/>
                  </a:lnTo>
                  <a:lnTo>
                    <a:pt x="1685004" y="2328446"/>
                  </a:lnTo>
                  <a:lnTo>
                    <a:pt x="1685997" y="2334089"/>
                  </a:lnTo>
                  <a:cubicBezTo>
                    <a:pt x="1688425" y="2381091"/>
                    <a:pt x="1649788" y="2405364"/>
                    <a:pt x="1647236" y="2384461"/>
                  </a:cubicBezTo>
                  <a:lnTo>
                    <a:pt x="1647319" y="2380867"/>
                  </a:lnTo>
                  <a:lnTo>
                    <a:pt x="1641637" y="2385413"/>
                  </a:lnTo>
                  <a:cubicBezTo>
                    <a:pt x="1634313" y="2390327"/>
                    <a:pt x="1628295" y="2390615"/>
                    <a:pt x="1625482" y="2387157"/>
                  </a:cubicBezTo>
                  <a:lnTo>
                    <a:pt x="1624811" y="2385670"/>
                  </a:lnTo>
                  <a:lnTo>
                    <a:pt x="1623208" y="2385377"/>
                  </a:lnTo>
                  <a:cubicBezTo>
                    <a:pt x="1619174" y="2383477"/>
                    <a:pt x="1618007" y="2377567"/>
                    <a:pt x="1621016" y="2369276"/>
                  </a:cubicBezTo>
                  <a:lnTo>
                    <a:pt x="1624064" y="2362667"/>
                  </a:lnTo>
                  <a:lnTo>
                    <a:pt x="1620595" y="2363611"/>
                  </a:lnTo>
                  <a:cubicBezTo>
                    <a:pt x="1602678" y="2365795"/>
                    <a:pt x="1610606" y="2334266"/>
                    <a:pt x="1642335" y="2319583"/>
                  </a:cubicBezTo>
                  <a:lnTo>
                    <a:pt x="1648600" y="2318445"/>
                  </a:lnTo>
                  <a:lnTo>
                    <a:pt x="1647357" y="2316849"/>
                  </a:lnTo>
                  <a:lnTo>
                    <a:pt x="1645234" y="2316972"/>
                  </a:lnTo>
                  <a:cubicBezTo>
                    <a:pt x="1639540" y="2315808"/>
                    <a:pt x="1636242" y="2308679"/>
                    <a:pt x="1637502" y="2297248"/>
                  </a:cubicBezTo>
                  <a:lnTo>
                    <a:pt x="1639328" y="2287938"/>
                  </a:lnTo>
                  <a:lnTo>
                    <a:pt x="1635224" y="2290201"/>
                  </a:lnTo>
                  <a:cubicBezTo>
                    <a:pt x="1609525" y="2299865"/>
                    <a:pt x="1614267" y="2240564"/>
                    <a:pt x="1670056" y="2215012"/>
                  </a:cubicBezTo>
                  <a:lnTo>
                    <a:pt x="1685760" y="2210035"/>
                  </a:lnTo>
                  <a:lnTo>
                    <a:pt x="1685115" y="2192223"/>
                  </a:lnTo>
                  <a:lnTo>
                    <a:pt x="1681735" y="2175505"/>
                  </a:lnTo>
                  <a:cubicBezTo>
                    <a:pt x="1681025" y="2166767"/>
                    <a:pt x="1681318" y="2157286"/>
                    <a:pt x="1682916" y="2147106"/>
                  </a:cubicBezTo>
                  <a:lnTo>
                    <a:pt x="1683256" y="2146757"/>
                  </a:lnTo>
                  <a:lnTo>
                    <a:pt x="1683468" y="2146768"/>
                  </a:lnTo>
                  <a:lnTo>
                    <a:pt x="1682843" y="2129526"/>
                  </a:lnTo>
                  <a:lnTo>
                    <a:pt x="1682198" y="2139187"/>
                  </a:lnTo>
                  <a:cubicBezTo>
                    <a:pt x="1673559" y="2183946"/>
                    <a:pt x="1636141" y="2203860"/>
                    <a:pt x="1633289" y="2180500"/>
                  </a:cubicBezTo>
                  <a:lnTo>
                    <a:pt x="1633397" y="2175814"/>
                  </a:lnTo>
                  <a:lnTo>
                    <a:pt x="1625988" y="2181741"/>
                  </a:lnTo>
                  <a:cubicBezTo>
                    <a:pt x="1616438" y="2188149"/>
                    <a:pt x="1608592" y="2188524"/>
                    <a:pt x="1604924" y="2184015"/>
                  </a:cubicBezTo>
                  <a:lnTo>
                    <a:pt x="1604050" y="2182076"/>
                  </a:lnTo>
                  <a:lnTo>
                    <a:pt x="1601959" y="2181694"/>
                  </a:lnTo>
                  <a:cubicBezTo>
                    <a:pt x="1596700" y="2179218"/>
                    <a:pt x="1595178" y="2171512"/>
                    <a:pt x="1599103" y="2160701"/>
                  </a:cubicBezTo>
                  <a:lnTo>
                    <a:pt x="1603076" y="2152085"/>
                  </a:lnTo>
                  <a:lnTo>
                    <a:pt x="1598553" y="2153316"/>
                  </a:lnTo>
                  <a:cubicBezTo>
                    <a:pt x="1567405" y="2157112"/>
                    <a:pt x="1596164" y="2082766"/>
                    <a:pt x="1678515" y="2086530"/>
                  </a:cubicBezTo>
                  <a:lnTo>
                    <a:pt x="1678898" y="2086830"/>
                  </a:lnTo>
                  <a:lnTo>
                    <a:pt x="1681918" y="2103986"/>
                  </a:lnTo>
                  <a:lnTo>
                    <a:pt x="1680591" y="2067356"/>
                  </a:lnTo>
                  <a:lnTo>
                    <a:pt x="1676515" y="2072120"/>
                  </a:lnTo>
                  <a:cubicBezTo>
                    <a:pt x="1670678" y="2074719"/>
                    <a:pt x="1665318" y="2072956"/>
                    <a:pt x="1662556" y="2065613"/>
                  </a:cubicBezTo>
                  <a:lnTo>
                    <a:pt x="1661554" y="2061035"/>
                  </a:lnTo>
                  <a:lnTo>
                    <a:pt x="1655756" y="2068544"/>
                  </a:lnTo>
                  <a:cubicBezTo>
                    <a:pt x="1647989" y="2077025"/>
                    <a:pt x="1640453" y="2079242"/>
                    <a:pt x="1635825" y="2075727"/>
                  </a:cubicBezTo>
                  <a:lnTo>
                    <a:pt x="1634518" y="2074049"/>
                  </a:lnTo>
                  <a:lnTo>
                    <a:pt x="1632396" y="2074172"/>
                  </a:lnTo>
                  <a:cubicBezTo>
                    <a:pt x="1626701" y="2073008"/>
                    <a:pt x="1623402" y="2065879"/>
                    <a:pt x="1624664" y="2054448"/>
                  </a:cubicBezTo>
                  <a:lnTo>
                    <a:pt x="1626489" y="2045138"/>
                  </a:lnTo>
                  <a:lnTo>
                    <a:pt x="1622385" y="2047402"/>
                  </a:lnTo>
                  <a:cubicBezTo>
                    <a:pt x="1609536" y="2052233"/>
                    <a:pt x="1604297" y="2039824"/>
                    <a:pt x="1609244" y="2023012"/>
                  </a:cubicBezTo>
                  <a:lnTo>
                    <a:pt x="1623984" y="1997220"/>
                  </a:lnTo>
                  <a:lnTo>
                    <a:pt x="1619629" y="1996770"/>
                  </a:lnTo>
                  <a:lnTo>
                    <a:pt x="1618322" y="1995093"/>
                  </a:lnTo>
                  <a:lnTo>
                    <a:pt x="1616199" y="1995215"/>
                  </a:lnTo>
                  <a:cubicBezTo>
                    <a:pt x="1610505" y="1994050"/>
                    <a:pt x="1607207" y="1986922"/>
                    <a:pt x="1608467" y="1975492"/>
                  </a:cubicBezTo>
                  <a:lnTo>
                    <a:pt x="1610293" y="1966181"/>
                  </a:lnTo>
                  <a:lnTo>
                    <a:pt x="1606189" y="1968444"/>
                  </a:lnTo>
                  <a:cubicBezTo>
                    <a:pt x="1580491" y="1978108"/>
                    <a:pt x="1585233" y="1918807"/>
                    <a:pt x="1641021" y="1893255"/>
                  </a:cubicBezTo>
                  <a:lnTo>
                    <a:pt x="1643168" y="1892574"/>
                  </a:lnTo>
                  <a:lnTo>
                    <a:pt x="1632188" y="1887457"/>
                  </a:lnTo>
                  <a:lnTo>
                    <a:pt x="1631186" y="1882878"/>
                  </a:lnTo>
                  <a:lnTo>
                    <a:pt x="1625386" y="1890387"/>
                  </a:lnTo>
                  <a:cubicBezTo>
                    <a:pt x="1617620" y="1898868"/>
                    <a:pt x="1610084" y="1901085"/>
                    <a:pt x="1605456" y="1897570"/>
                  </a:cubicBezTo>
                  <a:lnTo>
                    <a:pt x="1604149" y="1895892"/>
                  </a:lnTo>
                  <a:lnTo>
                    <a:pt x="1602027" y="1896015"/>
                  </a:lnTo>
                  <a:cubicBezTo>
                    <a:pt x="1596332" y="1894850"/>
                    <a:pt x="1593034" y="1887721"/>
                    <a:pt x="1594295" y="1876291"/>
                  </a:cubicBezTo>
                  <a:lnTo>
                    <a:pt x="1596120" y="1866981"/>
                  </a:lnTo>
                  <a:lnTo>
                    <a:pt x="1592016" y="1869244"/>
                  </a:lnTo>
                  <a:cubicBezTo>
                    <a:pt x="1572742" y="1876492"/>
                    <a:pt x="1570591" y="1844947"/>
                    <a:pt x="1594256" y="1817941"/>
                  </a:cubicBezTo>
                  <a:lnTo>
                    <a:pt x="1597929" y="1815250"/>
                  </a:lnTo>
                  <a:lnTo>
                    <a:pt x="1591286" y="1814564"/>
                  </a:lnTo>
                  <a:lnTo>
                    <a:pt x="1589979" y="1812886"/>
                  </a:lnTo>
                  <a:lnTo>
                    <a:pt x="1587856" y="1813009"/>
                  </a:lnTo>
                  <a:cubicBezTo>
                    <a:pt x="1582162" y="1811845"/>
                    <a:pt x="1578864" y="1804716"/>
                    <a:pt x="1580124" y="1793285"/>
                  </a:cubicBezTo>
                  <a:lnTo>
                    <a:pt x="1581950" y="1783976"/>
                  </a:lnTo>
                  <a:lnTo>
                    <a:pt x="1577846" y="1786239"/>
                  </a:lnTo>
                  <a:cubicBezTo>
                    <a:pt x="1570504" y="1789000"/>
                    <a:pt x="1565646" y="1786131"/>
                    <a:pt x="1563754" y="1780029"/>
                  </a:cubicBezTo>
                  <a:lnTo>
                    <a:pt x="1566614" y="1760235"/>
                  </a:lnTo>
                  <a:lnTo>
                    <a:pt x="1565489" y="1760814"/>
                  </a:lnTo>
                  <a:cubicBezTo>
                    <a:pt x="1562208" y="1760949"/>
                    <a:pt x="1558103" y="1759949"/>
                    <a:pt x="1553436" y="1757647"/>
                  </a:cubicBezTo>
                  <a:lnTo>
                    <a:pt x="1546080" y="1753217"/>
                  </a:lnTo>
                  <a:lnTo>
                    <a:pt x="1546738" y="1757407"/>
                  </a:lnTo>
                  <a:cubicBezTo>
                    <a:pt x="1546818" y="1764506"/>
                    <a:pt x="1542877" y="1767752"/>
                    <a:pt x="1537100" y="1767476"/>
                  </a:cubicBezTo>
                  <a:lnTo>
                    <a:pt x="1518413" y="1757462"/>
                  </a:lnTo>
                  <a:lnTo>
                    <a:pt x="1521330" y="1774289"/>
                  </a:lnTo>
                  <a:lnTo>
                    <a:pt x="1541084" y="1782315"/>
                  </a:lnTo>
                  <a:cubicBezTo>
                    <a:pt x="1566471" y="1801199"/>
                    <a:pt x="1567655" y="1830596"/>
                    <a:pt x="1552187" y="1825343"/>
                  </a:cubicBezTo>
                  <a:lnTo>
                    <a:pt x="1549289" y="1823864"/>
                  </a:lnTo>
                  <a:lnTo>
                    <a:pt x="1550765" y="1830283"/>
                  </a:lnTo>
                  <a:cubicBezTo>
                    <a:pt x="1551895" y="1838185"/>
                    <a:pt x="1549767" y="1843204"/>
                    <a:pt x="1545842" y="1844140"/>
                  </a:cubicBezTo>
                  <a:lnTo>
                    <a:pt x="1544366" y="1844102"/>
                  </a:lnTo>
                  <a:lnTo>
                    <a:pt x="1543498" y="1845295"/>
                  </a:lnTo>
                  <a:cubicBezTo>
                    <a:pt x="1540365" y="1847838"/>
                    <a:pt x="1535088" y="1846468"/>
                    <a:pt x="1529510" y="1840758"/>
                  </a:cubicBezTo>
                  <a:lnTo>
                    <a:pt x="1525319" y="1835679"/>
                  </a:lnTo>
                  <a:lnTo>
                    <a:pt x="1524726" y="1838877"/>
                  </a:lnTo>
                  <a:cubicBezTo>
                    <a:pt x="1521222" y="1849188"/>
                    <a:pt x="1510012" y="1844249"/>
                    <a:pt x="1503073" y="1830437"/>
                  </a:cubicBezTo>
                  <a:lnTo>
                    <a:pt x="1502592" y="1828194"/>
                  </a:lnTo>
                  <a:lnTo>
                    <a:pt x="1500433" y="1830716"/>
                  </a:lnTo>
                  <a:cubicBezTo>
                    <a:pt x="1495151" y="1833069"/>
                    <a:pt x="1490301" y="1831473"/>
                    <a:pt x="1487801" y="1824828"/>
                  </a:cubicBezTo>
                  <a:lnTo>
                    <a:pt x="1486894" y="1820685"/>
                  </a:lnTo>
                  <a:lnTo>
                    <a:pt x="1484161" y="1824224"/>
                  </a:lnTo>
                  <a:lnTo>
                    <a:pt x="1488196" y="1829427"/>
                  </a:lnTo>
                  <a:lnTo>
                    <a:pt x="1493709" y="1828425"/>
                  </a:lnTo>
                  <a:lnTo>
                    <a:pt x="1493975" y="1828633"/>
                  </a:lnTo>
                  <a:lnTo>
                    <a:pt x="1494758" y="1841056"/>
                  </a:lnTo>
                  <a:lnTo>
                    <a:pt x="1496900" y="1847477"/>
                  </a:lnTo>
                  <a:lnTo>
                    <a:pt x="1495466" y="1852285"/>
                  </a:lnTo>
                  <a:lnTo>
                    <a:pt x="1496266" y="1864975"/>
                  </a:lnTo>
                  <a:lnTo>
                    <a:pt x="1489039" y="1881258"/>
                  </a:lnTo>
                  <a:lnTo>
                    <a:pt x="1489465" y="1882741"/>
                  </a:lnTo>
                  <a:cubicBezTo>
                    <a:pt x="1489389" y="1886799"/>
                    <a:pt x="1487886" y="1889873"/>
                    <a:pt x="1485155" y="1891635"/>
                  </a:cubicBezTo>
                  <a:lnTo>
                    <a:pt x="1482893" y="1892368"/>
                  </a:lnTo>
                  <a:lnTo>
                    <a:pt x="1482211" y="1894647"/>
                  </a:lnTo>
                  <a:cubicBezTo>
                    <a:pt x="1480512" y="1897418"/>
                    <a:pt x="1477473" y="1898990"/>
                    <a:pt x="1473418" y="1899157"/>
                  </a:cubicBezTo>
                  <a:lnTo>
                    <a:pt x="1472591" y="1898940"/>
                  </a:lnTo>
                  <a:lnTo>
                    <a:pt x="1470666" y="1900327"/>
                  </a:lnTo>
                  <a:lnTo>
                    <a:pt x="1467141" y="1897508"/>
                  </a:lnTo>
                  <a:lnTo>
                    <a:pt x="1458521" y="1895243"/>
                  </a:lnTo>
                  <a:lnTo>
                    <a:pt x="1457274" y="1894493"/>
                  </a:lnTo>
                  <a:lnTo>
                    <a:pt x="1457250" y="1894512"/>
                  </a:lnTo>
                  <a:lnTo>
                    <a:pt x="1450131" y="1895280"/>
                  </a:lnTo>
                  <a:lnTo>
                    <a:pt x="1447335" y="1903597"/>
                  </a:lnTo>
                  <a:lnTo>
                    <a:pt x="1482649" y="1924180"/>
                  </a:lnTo>
                  <a:cubicBezTo>
                    <a:pt x="1500328" y="1941727"/>
                    <a:pt x="1502277" y="1961371"/>
                    <a:pt x="1484729" y="1961572"/>
                  </a:cubicBezTo>
                  <a:lnTo>
                    <a:pt x="1479532" y="1960876"/>
                  </a:lnTo>
                  <a:lnTo>
                    <a:pt x="1485212" y="1969841"/>
                  </a:lnTo>
                  <a:cubicBezTo>
                    <a:pt x="1491163" y="1981245"/>
                    <a:pt x="1490617" y="1990014"/>
                    <a:pt x="1485153" y="1993539"/>
                  </a:cubicBezTo>
                  <a:lnTo>
                    <a:pt x="1482891" y="1994271"/>
                  </a:lnTo>
                  <a:lnTo>
                    <a:pt x="1482209" y="1996550"/>
                  </a:lnTo>
                  <a:cubicBezTo>
                    <a:pt x="1478810" y="2002091"/>
                    <a:pt x="1470055" y="2002837"/>
                    <a:pt x="1458519" y="1997146"/>
                  </a:cubicBezTo>
                  <a:lnTo>
                    <a:pt x="1449427" y="1991672"/>
                  </a:lnTo>
                  <a:lnTo>
                    <a:pt x="1450241" y="1996851"/>
                  </a:lnTo>
                  <a:cubicBezTo>
                    <a:pt x="1450439" y="2014399"/>
                    <a:pt x="1430756" y="2012897"/>
                    <a:pt x="1412812" y="1995621"/>
                  </a:cubicBezTo>
                  <a:lnTo>
                    <a:pt x="1408251" y="1988189"/>
                  </a:lnTo>
                  <a:lnTo>
                    <a:pt x="1406529" y="1997686"/>
                  </a:lnTo>
                  <a:cubicBezTo>
                    <a:pt x="1396072" y="2020292"/>
                    <a:pt x="1378275" y="2028829"/>
                    <a:pt x="1372095" y="2012405"/>
                  </a:cubicBezTo>
                  <a:lnTo>
                    <a:pt x="1370974" y="2007283"/>
                  </a:lnTo>
                  <a:lnTo>
                    <a:pt x="1364488" y="2015683"/>
                  </a:lnTo>
                  <a:cubicBezTo>
                    <a:pt x="1355800" y="2025169"/>
                    <a:pt x="1347372" y="2027649"/>
                    <a:pt x="1342194" y="2023717"/>
                  </a:cubicBezTo>
                  <a:lnTo>
                    <a:pt x="1340733" y="2021841"/>
                  </a:lnTo>
                  <a:lnTo>
                    <a:pt x="1338358" y="2021978"/>
                  </a:lnTo>
                  <a:cubicBezTo>
                    <a:pt x="1331989" y="2020675"/>
                    <a:pt x="1328300" y="2012701"/>
                    <a:pt x="1329711" y="1999916"/>
                  </a:cubicBezTo>
                  <a:lnTo>
                    <a:pt x="1331752" y="1989501"/>
                  </a:lnTo>
                  <a:lnTo>
                    <a:pt x="1327161" y="1992034"/>
                  </a:lnTo>
                  <a:cubicBezTo>
                    <a:pt x="1306629" y="1999754"/>
                    <a:pt x="1303469" y="1968118"/>
                    <a:pt x="1326081" y="1938994"/>
                  </a:cubicBezTo>
                  <a:lnTo>
                    <a:pt x="1329133" y="1935921"/>
                  </a:lnTo>
                  <a:lnTo>
                    <a:pt x="1324077" y="1935400"/>
                  </a:lnTo>
                  <a:lnTo>
                    <a:pt x="1322616" y="1933523"/>
                  </a:lnTo>
                  <a:lnTo>
                    <a:pt x="1320242" y="1933661"/>
                  </a:lnTo>
                  <a:cubicBezTo>
                    <a:pt x="1313872" y="1932358"/>
                    <a:pt x="1310183" y="1924384"/>
                    <a:pt x="1311594" y="1911599"/>
                  </a:cubicBezTo>
                  <a:lnTo>
                    <a:pt x="1313635" y="1901185"/>
                  </a:lnTo>
                  <a:lnTo>
                    <a:pt x="1309044" y="1903716"/>
                  </a:lnTo>
                  <a:cubicBezTo>
                    <a:pt x="1284406" y="1912981"/>
                    <a:pt x="1284783" y="1865572"/>
                    <a:pt x="1324692" y="1833839"/>
                  </a:cubicBezTo>
                  <a:lnTo>
                    <a:pt x="1345966" y="1820858"/>
                  </a:lnTo>
                  <a:lnTo>
                    <a:pt x="1344643" y="1820935"/>
                  </a:lnTo>
                  <a:cubicBezTo>
                    <a:pt x="1341941" y="1819779"/>
                    <a:pt x="1339670" y="1817233"/>
                    <a:pt x="1338126" y="1813127"/>
                  </a:cubicBezTo>
                  <a:lnTo>
                    <a:pt x="1337005" y="1808006"/>
                  </a:lnTo>
                  <a:lnTo>
                    <a:pt x="1330518" y="1816404"/>
                  </a:lnTo>
                  <a:cubicBezTo>
                    <a:pt x="1321831" y="1825892"/>
                    <a:pt x="1313402" y="1828371"/>
                    <a:pt x="1308225" y="1824439"/>
                  </a:cubicBezTo>
                  <a:lnTo>
                    <a:pt x="1306764" y="1822563"/>
                  </a:lnTo>
                  <a:lnTo>
                    <a:pt x="1304389" y="1822700"/>
                  </a:lnTo>
                  <a:cubicBezTo>
                    <a:pt x="1298019" y="1821397"/>
                    <a:pt x="1294330" y="1813423"/>
                    <a:pt x="1295740" y="1800638"/>
                  </a:cubicBezTo>
                  <a:lnTo>
                    <a:pt x="1297782" y="1790224"/>
                  </a:lnTo>
                  <a:lnTo>
                    <a:pt x="1293192" y="1792756"/>
                  </a:lnTo>
                  <a:cubicBezTo>
                    <a:pt x="1272659" y="1800476"/>
                    <a:pt x="1269500" y="1768841"/>
                    <a:pt x="1292111" y="1739717"/>
                  </a:cubicBezTo>
                  <a:lnTo>
                    <a:pt x="1299454" y="1732325"/>
                  </a:lnTo>
                  <a:lnTo>
                    <a:pt x="1292374" y="1731595"/>
                  </a:lnTo>
                  <a:lnTo>
                    <a:pt x="1290913" y="1729718"/>
                  </a:lnTo>
                  <a:lnTo>
                    <a:pt x="1288539" y="1729856"/>
                  </a:lnTo>
                  <a:cubicBezTo>
                    <a:pt x="1282170" y="1728553"/>
                    <a:pt x="1278480" y="1720579"/>
                    <a:pt x="1279891" y="1707794"/>
                  </a:cubicBezTo>
                  <a:lnTo>
                    <a:pt x="1281932" y="1697379"/>
                  </a:lnTo>
                  <a:lnTo>
                    <a:pt x="1277341" y="1699911"/>
                  </a:lnTo>
                  <a:cubicBezTo>
                    <a:pt x="1260916" y="1706088"/>
                    <a:pt x="1255609" y="1687075"/>
                    <a:pt x="1265720" y="1664313"/>
                  </a:cubicBezTo>
                  <a:lnTo>
                    <a:pt x="1275612" y="1647946"/>
                  </a:lnTo>
                  <a:lnTo>
                    <a:pt x="1274257" y="1647806"/>
                  </a:lnTo>
                  <a:lnTo>
                    <a:pt x="1272797" y="1645930"/>
                  </a:lnTo>
                  <a:lnTo>
                    <a:pt x="1270422" y="1646068"/>
                  </a:lnTo>
                  <a:cubicBezTo>
                    <a:pt x="1264053" y="1644765"/>
                    <a:pt x="1260364" y="1636790"/>
                    <a:pt x="1261774" y="1624005"/>
                  </a:cubicBezTo>
                  <a:lnTo>
                    <a:pt x="1263816" y="1613591"/>
                  </a:lnTo>
                  <a:lnTo>
                    <a:pt x="1259225" y="1616123"/>
                  </a:lnTo>
                  <a:cubicBezTo>
                    <a:pt x="1234586" y="1625388"/>
                    <a:pt x="1234964" y="1577979"/>
                    <a:pt x="1274872" y="1546245"/>
                  </a:cubicBezTo>
                  <a:lnTo>
                    <a:pt x="1277706" y="1544516"/>
                  </a:lnTo>
                  <a:lnTo>
                    <a:pt x="1276983" y="1543649"/>
                  </a:lnTo>
                  <a:lnTo>
                    <a:pt x="1275863" y="1538528"/>
                  </a:lnTo>
                  <a:lnTo>
                    <a:pt x="1269375" y="1546926"/>
                  </a:lnTo>
                  <a:cubicBezTo>
                    <a:pt x="1260688" y="1556413"/>
                    <a:pt x="1252260" y="1558893"/>
                    <a:pt x="1247082" y="1554961"/>
                  </a:cubicBezTo>
                  <a:lnTo>
                    <a:pt x="1245621" y="1553084"/>
                  </a:lnTo>
                  <a:lnTo>
                    <a:pt x="1243247" y="1553222"/>
                  </a:lnTo>
                  <a:cubicBezTo>
                    <a:pt x="1236877" y="1551919"/>
                    <a:pt x="1233187" y="1543945"/>
                    <a:pt x="1234598" y="1531160"/>
                  </a:cubicBezTo>
                  <a:lnTo>
                    <a:pt x="1236640" y="1520745"/>
                  </a:lnTo>
                  <a:lnTo>
                    <a:pt x="1232049" y="1523277"/>
                  </a:lnTo>
                  <a:cubicBezTo>
                    <a:pt x="1223836" y="1526366"/>
                    <a:pt x="1218403" y="1523157"/>
                    <a:pt x="1216287" y="1516330"/>
                  </a:cubicBezTo>
                  <a:lnTo>
                    <a:pt x="1217788" y="1505944"/>
                  </a:lnTo>
                  <a:lnTo>
                    <a:pt x="1213488" y="1510251"/>
                  </a:lnTo>
                  <a:lnTo>
                    <a:pt x="1209284" y="1509689"/>
                  </a:lnTo>
                  <a:lnTo>
                    <a:pt x="1213880" y="1516942"/>
                  </a:lnTo>
                  <a:cubicBezTo>
                    <a:pt x="1218695" y="1526169"/>
                    <a:pt x="1218253" y="1533264"/>
                    <a:pt x="1213833" y="1536115"/>
                  </a:cubicBezTo>
                  <a:lnTo>
                    <a:pt x="1212002" y="1536708"/>
                  </a:lnTo>
                  <a:lnTo>
                    <a:pt x="1211451" y="1538552"/>
                  </a:lnTo>
                  <a:cubicBezTo>
                    <a:pt x="1208700" y="1543036"/>
                    <a:pt x="1201617" y="1543639"/>
                    <a:pt x="1192283" y="1539035"/>
                  </a:cubicBezTo>
                  <a:lnTo>
                    <a:pt x="1184927" y="1534605"/>
                  </a:lnTo>
                  <a:lnTo>
                    <a:pt x="1185585" y="1538795"/>
                  </a:lnTo>
                  <a:lnTo>
                    <a:pt x="1183909" y="1540547"/>
                  </a:lnTo>
                  <a:lnTo>
                    <a:pt x="1192180" y="1540936"/>
                  </a:lnTo>
                  <a:cubicBezTo>
                    <a:pt x="1231583" y="1553155"/>
                    <a:pt x="1245779" y="1588791"/>
                    <a:pt x="1224481" y="1589036"/>
                  </a:cubicBezTo>
                  <a:lnTo>
                    <a:pt x="1220278" y="1588473"/>
                  </a:lnTo>
                  <a:lnTo>
                    <a:pt x="1224873" y="1595727"/>
                  </a:lnTo>
                  <a:cubicBezTo>
                    <a:pt x="1229688" y="1604953"/>
                    <a:pt x="1229246" y="1612049"/>
                    <a:pt x="1224825" y="1614900"/>
                  </a:cubicBezTo>
                  <a:lnTo>
                    <a:pt x="1222994" y="1615493"/>
                  </a:lnTo>
                  <a:lnTo>
                    <a:pt x="1222443" y="1617337"/>
                  </a:lnTo>
                  <a:cubicBezTo>
                    <a:pt x="1219694" y="1621821"/>
                    <a:pt x="1212610" y="1622424"/>
                    <a:pt x="1203276" y="1617820"/>
                  </a:cubicBezTo>
                  <a:lnTo>
                    <a:pt x="1195921" y="1613390"/>
                  </a:lnTo>
                  <a:lnTo>
                    <a:pt x="1196578" y="1617581"/>
                  </a:lnTo>
                  <a:lnTo>
                    <a:pt x="1188189" y="1626344"/>
                  </a:lnTo>
                  <a:lnTo>
                    <a:pt x="1203174" y="1627050"/>
                  </a:lnTo>
                  <a:cubicBezTo>
                    <a:pt x="1242576" y="1639268"/>
                    <a:pt x="1256773" y="1674905"/>
                    <a:pt x="1235476" y="1675149"/>
                  </a:cubicBezTo>
                  <a:lnTo>
                    <a:pt x="1231272" y="1674587"/>
                  </a:lnTo>
                  <a:lnTo>
                    <a:pt x="1235867" y="1681841"/>
                  </a:lnTo>
                  <a:cubicBezTo>
                    <a:pt x="1240683" y="1691067"/>
                    <a:pt x="1240240" y="1698162"/>
                    <a:pt x="1235819" y="1701013"/>
                  </a:cubicBezTo>
                  <a:lnTo>
                    <a:pt x="1233988" y="1701606"/>
                  </a:lnTo>
                  <a:lnTo>
                    <a:pt x="1233437" y="1703450"/>
                  </a:lnTo>
                  <a:cubicBezTo>
                    <a:pt x="1230688" y="1707934"/>
                    <a:pt x="1223604" y="1708538"/>
                    <a:pt x="1214270" y="1703933"/>
                  </a:cubicBezTo>
                  <a:lnTo>
                    <a:pt x="1206914" y="1699504"/>
                  </a:lnTo>
                  <a:lnTo>
                    <a:pt x="1207571" y="1703694"/>
                  </a:lnTo>
                  <a:lnTo>
                    <a:pt x="1202066" y="1709446"/>
                  </a:lnTo>
                  <a:lnTo>
                    <a:pt x="1203173" y="1709498"/>
                  </a:lnTo>
                  <a:cubicBezTo>
                    <a:pt x="1242576" y="1721717"/>
                    <a:pt x="1256772" y="1757354"/>
                    <a:pt x="1235474" y="1757598"/>
                  </a:cubicBezTo>
                  <a:lnTo>
                    <a:pt x="1231271" y="1757035"/>
                  </a:lnTo>
                  <a:lnTo>
                    <a:pt x="1235866" y="1764289"/>
                  </a:lnTo>
                  <a:cubicBezTo>
                    <a:pt x="1240682" y="1773515"/>
                    <a:pt x="1240239" y="1780611"/>
                    <a:pt x="1235818" y="1783461"/>
                  </a:cubicBezTo>
                  <a:lnTo>
                    <a:pt x="1233987" y="1784055"/>
                  </a:lnTo>
                  <a:lnTo>
                    <a:pt x="1233436" y="1785898"/>
                  </a:lnTo>
                  <a:cubicBezTo>
                    <a:pt x="1230687" y="1790383"/>
                    <a:pt x="1223603" y="1790986"/>
                    <a:pt x="1214269" y="1786382"/>
                  </a:cubicBezTo>
                  <a:lnTo>
                    <a:pt x="1206914" y="1781952"/>
                  </a:lnTo>
                  <a:lnTo>
                    <a:pt x="1207571" y="1786143"/>
                  </a:lnTo>
                  <a:cubicBezTo>
                    <a:pt x="1207731" y="1800340"/>
                    <a:pt x="1191806" y="1799125"/>
                    <a:pt x="1177288" y="1785147"/>
                  </a:cubicBezTo>
                  <a:lnTo>
                    <a:pt x="1173597" y="1779134"/>
                  </a:lnTo>
                  <a:lnTo>
                    <a:pt x="1172204" y="1786818"/>
                  </a:lnTo>
                  <a:cubicBezTo>
                    <a:pt x="1163744" y="1805108"/>
                    <a:pt x="1149344" y="1812016"/>
                    <a:pt x="1144344" y="1798727"/>
                  </a:cubicBezTo>
                  <a:lnTo>
                    <a:pt x="1143438" y="1794583"/>
                  </a:lnTo>
                  <a:lnTo>
                    <a:pt x="1138189" y="1801379"/>
                  </a:lnTo>
                  <a:cubicBezTo>
                    <a:pt x="1131160" y="1809054"/>
                    <a:pt x="1124340" y="1811061"/>
                    <a:pt x="1120151" y="1807879"/>
                  </a:cubicBezTo>
                  <a:lnTo>
                    <a:pt x="1118969" y="1806361"/>
                  </a:lnTo>
                  <a:lnTo>
                    <a:pt x="1117048" y="1806472"/>
                  </a:lnTo>
                  <a:cubicBezTo>
                    <a:pt x="1111895" y="1805418"/>
                    <a:pt x="1108910" y="1798966"/>
                    <a:pt x="1110051" y="1788622"/>
                  </a:cubicBezTo>
                  <a:lnTo>
                    <a:pt x="1111702" y="1780196"/>
                  </a:lnTo>
                  <a:lnTo>
                    <a:pt x="1107989" y="1782245"/>
                  </a:lnTo>
                  <a:cubicBezTo>
                    <a:pt x="1094699" y="1787242"/>
                    <a:pt x="1090404" y="1771860"/>
                    <a:pt x="1098586" y="1753442"/>
                  </a:cubicBezTo>
                  <a:lnTo>
                    <a:pt x="1114789" y="1733073"/>
                  </a:lnTo>
                  <a:lnTo>
                    <a:pt x="1105493" y="1736423"/>
                  </a:lnTo>
                  <a:lnTo>
                    <a:pt x="1104311" y="1734904"/>
                  </a:lnTo>
                  <a:lnTo>
                    <a:pt x="1102390" y="1735016"/>
                  </a:lnTo>
                  <a:cubicBezTo>
                    <a:pt x="1097236" y="1733962"/>
                    <a:pt x="1094251" y="1727510"/>
                    <a:pt x="1095393" y="1717166"/>
                  </a:cubicBezTo>
                  <a:lnTo>
                    <a:pt x="1097044" y="1708739"/>
                  </a:lnTo>
                  <a:lnTo>
                    <a:pt x="1093331" y="1710788"/>
                  </a:lnTo>
                  <a:cubicBezTo>
                    <a:pt x="1066750" y="1720783"/>
                    <a:pt x="1076154" y="1649259"/>
                    <a:pt x="1149375" y="1634972"/>
                  </a:cubicBezTo>
                  <a:lnTo>
                    <a:pt x="1149776" y="1635153"/>
                  </a:lnTo>
                  <a:lnTo>
                    <a:pt x="1154569" y="1646103"/>
                  </a:lnTo>
                  <a:lnTo>
                    <a:pt x="1155441" y="1625130"/>
                  </a:lnTo>
                  <a:lnTo>
                    <a:pt x="1155749" y="1624816"/>
                  </a:lnTo>
                  <a:lnTo>
                    <a:pt x="1184150" y="1626154"/>
                  </a:lnTo>
                  <a:lnTo>
                    <a:pt x="1166294" y="1616585"/>
                  </a:lnTo>
                  <a:lnTo>
                    <a:pt x="1150898" y="1591497"/>
                  </a:lnTo>
                  <a:lnTo>
                    <a:pt x="1144720" y="1625585"/>
                  </a:lnTo>
                  <a:cubicBezTo>
                    <a:pt x="1136259" y="1643876"/>
                    <a:pt x="1121859" y="1650783"/>
                    <a:pt x="1116860" y="1637494"/>
                  </a:cubicBezTo>
                  <a:lnTo>
                    <a:pt x="1115954" y="1633350"/>
                  </a:lnTo>
                  <a:lnTo>
                    <a:pt x="1110704" y="1640145"/>
                  </a:lnTo>
                  <a:cubicBezTo>
                    <a:pt x="1103675" y="1647821"/>
                    <a:pt x="1096856" y="1649827"/>
                    <a:pt x="1092667" y="1646646"/>
                  </a:cubicBezTo>
                  <a:lnTo>
                    <a:pt x="1091485" y="1645127"/>
                  </a:lnTo>
                  <a:lnTo>
                    <a:pt x="1089564" y="1645239"/>
                  </a:lnTo>
                  <a:cubicBezTo>
                    <a:pt x="1084410" y="1644185"/>
                    <a:pt x="1081425" y="1637733"/>
                    <a:pt x="1082566" y="1627389"/>
                  </a:cubicBezTo>
                  <a:lnTo>
                    <a:pt x="1084218" y="1618962"/>
                  </a:lnTo>
                  <a:lnTo>
                    <a:pt x="1080504" y="1621012"/>
                  </a:lnTo>
                  <a:cubicBezTo>
                    <a:pt x="1067215" y="1626008"/>
                    <a:pt x="1062920" y="1610626"/>
                    <a:pt x="1071101" y="1592209"/>
                  </a:cubicBezTo>
                  <a:lnTo>
                    <a:pt x="1090653" y="1567630"/>
                  </a:lnTo>
                  <a:lnTo>
                    <a:pt x="1079843" y="1571526"/>
                  </a:lnTo>
                  <a:lnTo>
                    <a:pt x="1078661" y="1570008"/>
                  </a:lnTo>
                  <a:lnTo>
                    <a:pt x="1076739" y="1570119"/>
                  </a:lnTo>
                  <a:cubicBezTo>
                    <a:pt x="1071586" y="1569065"/>
                    <a:pt x="1068601" y="1562614"/>
                    <a:pt x="1069742" y="1552268"/>
                  </a:cubicBezTo>
                  <a:lnTo>
                    <a:pt x="1071394" y="1543843"/>
                  </a:lnTo>
                  <a:lnTo>
                    <a:pt x="1067680" y="1545891"/>
                  </a:lnTo>
                  <a:cubicBezTo>
                    <a:pt x="1054390" y="1550889"/>
                    <a:pt x="1050095" y="1535506"/>
                    <a:pt x="1058277" y="1517089"/>
                  </a:cubicBezTo>
                  <a:lnTo>
                    <a:pt x="1070394" y="1501857"/>
                  </a:lnTo>
                  <a:lnTo>
                    <a:pt x="1065185" y="1503734"/>
                  </a:lnTo>
                  <a:lnTo>
                    <a:pt x="1064003" y="1502216"/>
                  </a:lnTo>
                  <a:lnTo>
                    <a:pt x="1062081" y="1502327"/>
                  </a:lnTo>
                  <a:cubicBezTo>
                    <a:pt x="1056928" y="1501273"/>
                    <a:pt x="1053943" y="1494822"/>
                    <a:pt x="1055084" y="1484477"/>
                  </a:cubicBezTo>
                  <a:lnTo>
                    <a:pt x="1056736" y="1476051"/>
                  </a:lnTo>
                  <a:lnTo>
                    <a:pt x="1053022" y="1478099"/>
                  </a:lnTo>
                  <a:cubicBezTo>
                    <a:pt x="1033087" y="1485595"/>
                    <a:pt x="1033392" y="1447237"/>
                    <a:pt x="1065681" y="1421563"/>
                  </a:cubicBezTo>
                  <a:lnTo>
                    <a:pt x="1068863" y="1420148"/>
                  </a:lnTo>
                  <a:lnTo>
                    <a:pt x="1067391" y="1419462"/>
                  </a:lnTo>
                  <a:lnTo>
                    <a:pt x="1066484" y="1415318"/>
                  </a:lnTo>
                  <a:lnTo>
                    <a:pt x="1061235" y="1422114"/>
                  </a:lnTo>
                  <a:cubicBezTo>
                    <a:pt x="1054207" y="1429789"/>
                    <a:pt x="1047386" y="1431796"/>
                    <a:pt x="1043198" y="1428614"/>
                  </a:cubicBezTo>
                  <a:lnTo>
                    <a:pt x="1042016" y="1427096"/>
                  </a:lnTo>
                  <a:lnTo>
                    <a:pt x="1040094" y="1427207"/>
                  </a:lnTo>
                  <a:cubicBezTo>
                    <a:pt x="1034941" y="1426154"/>
                    <a:pt x="1031956" y="1419702"/>
                    <a:pt x="1033097" y="1409357"/>
                  </a:cubicBezTo>
                  <a:lnTo>
                    <a:pt x="1034749" y="1400931"/>
                  </a:lnTo>
                  <a:lnTo>
                    <a:pt x="1031035" y="1402980"/>
                  </a:lnTo>
                  <a:cubicBezTo>
                    <a:pt x="1011100" y="1410476"/>
                    <a:pt x="1011405" y="1372118"/>
                    <a:pt x="1043694" y="1346442"/>
                  </a:cubicBezTo>
                  <a:lnTo>
                    <a:pt x="1051039" y="1343180"/>
                  </a:lnTo>
                  <a:lnTo>
                    <a:pt x="1041741" y="1338845"/>
                  </a:lnTo>
                  <a:lnTo>
                    <a:pt x="1040834" y="1334702"/>
                  </a:lnTo>
                  <a:lnTo>
                    <a:pt x="1035585" y="1341497"/>
                  </a:lnTo>
                  <a:cubicBezTo>
                    <a:pt x="1028556" y="1349172"/>
                    <a:pt x="1021736" y="1351179"/>
                    <a:pt x="1017547" y="1347998"/>
                  </a:cubicBezTo>
                  <a:lnTo>
                    <a:pt x="1016365" y="1346479"/>
                  </a:lnTo>
                  <a:lnTo>
                    <a:pt x="1014444" y="1346590"/>
                  </a:lnTo>
                  <a:cubicBezTo>
                    <a:pt x="1009291" y="1345536"/>
                    <a:pt x="1006306" y="1339084"/>
                    <a:pt x="1007447" y="1328740"/>
                  </a:cubicBezTo>
                  <a:lnTo>
                    <a:pt x="1009098" y="1320314"/>
                  </a:lnTo>
                  <a:lnTo>
                    <a:pt x="1005385" y="1322363"/>
                  </a:lnTo>
                  <a:cubicBezTo>
                    <a:pt x="978805" y="1332358"/>
                    <a:pt x="988208" y="1260833"/>
                    <a:pt x="1061429" y="1246546"/>
                  </a:cubicBezTo>
                  <a:lnTo>
                    <a:pt x="1061830" y="1246728"/>
                  </a:lnTo>
                  <a:cubicBezTo>
                    <a:pt x="1080584" y="1278972"/>
                    <a:pt x="1078062" y="1308646"/>
                    <a:pt x="1069600" y="1326936"/>
                  </a:cubicBezTo>
                  <a:lnTo>
                    <a:pt x="1058563" y="1339835"/>
                  </a:lnTo>
                  <a:lnTo>
                    <a:pt x="1087080" y="1327164"/>
                  </a:lnTo>
                  <a:lnTo>
                    <a:pt x="1087481" y="1327345"/>
                  </a:lnTo>
                  <a:lnTo>
                    <a:pt x="1091547" y="1336635"/>
                  </a:lnTo>
                  <a:lnTo>
                    <a:pt x="1090246" y="1330196"/>
                  </a:lnTo>
                  <a:cubicBezTo>
                    <a:pt x="1089603" y="1322288"/>
                    <a:pt x="1089868" y="1313707"/>
                    <a:pt x="1091314" y="1304495"/>
                  </a:cubicBezTo>
                  <a:lnTo>
                    <a:pt x="1091622" y="1304180"/>
                  </a:lnTo>
                  <a:lnTo>
                    <a:pt x="1106468" y="1304879"/>
                  </a:lnTo>
                  <a:lnTo>
                    <a:pt x="1086851" y="1285453"/>
                  </a:lnTo>
                  <a:cubicBezTo>
                    <a:pt x="1079508" y="1273826"/>
                    <a:pt x="1073951" y="1258819"/>
                    <a:pt x="1072383" y="1240234"/>
                  </a:cubicBezTo>
                  <a:lnTo>
                    <a:pt x="1072607" y="1239854"/>
                  </a:lnTo>
                  <a:lnTo>
                    <a:pt x="1099706" y="1234564"/>
                  </a:lnTo>
                  <a:lnTo>
                    <a:pt x="1088216" y="1231605"/>
                  </a:lnTo>
                  <a:cubicBezTo>
                    <a:pt x="1070792" y="1221477"/>
                    <a:pt x="1051702" y="1198618"/>
                    <a:pt x="1048564" y="1161448"/>
                  </a:cubicBezTo>
                  <a:lnTo>
                    <a:pt x="1048789" y="1161069"/>
                  </a:lnTo>
                  <a:cubicBezTo>
                    <a:pt x="1065832" y="1153493"/>
                    <a:pt x="1081660" y="1151136"/>
                    <a:pt x="1095386" y="1151971"/>
                  </a:cubicBezTo>
                  <a:lnTo>
                    <a:pt x="1105253" y="1154319"/>
                  </a:lnTo>
                  <a:lnTo>
                    <a:pt x="1110495" y="1145645"/>
                  </a:lnTo>
                  <a:cubicBezTo>
                    <a:pt x="1124063" y="1128171"/>
                    <a:pt x="1146907" y="1111601"/>
                    <a:pt x="1180844" y="1104978"/>
                  </a:cubicBezTo>
                  <a:lnTo>
                    <a:pt x="1181340" y="1105203"/>
                  </a:lnTo>
                  <a:cubicBezTo>
                    <a:pt x="1227697" y="1184907"/>
                    <a:pt x="1168868" y="1251906"/>
                    <a:pt x="1156508" y="1219056"/>
                  </a:cubicBezTo>
                  <a:lnTo>
                    <a:pt x="1155388" y="1213935"/>
                  </a:lnTo>
                  <a:lnTo>
                    <a:pt x="1148901" y="1222333"/>
                  </a:lnTo>
                  <a:cubicBezTo>
                    <a:pt x="1140214" y="1231821"/>
                    <a:pt x="1131785" y="1234300"/>
                    <a:pt x="1126608" y="1230368"/>
                  </a:cubicBezTo>
                  <a:lnTo>
                    <a:pt x="1125146" y="1228491"/>
                  </a:lnTo>
                  <a:lnTo>
                    <a:pt x="1122773" y="1228629"/>
                  </a:lnTo>
                  <a:lnTo>
                    <a:pt x="1116980" y="1223250"/>
                  </a:lnTo>
                  <a:lnTo>
                    <a:pt x="1117868" y="1225376"/>
                  </a:lnTo>
                  <a:lnTo>
                    <a:pt x="1117382" y="1231113"/>
                  </a:lnTo>
                  <a:lnTo>
                    <a:pt x="1119205" y="1230757"/>
                  </a:lnTo>
                  <a:cubicBezTo>
                    <a:pt x="1129499" y="1231384"/>
                    <a:pt x="1138611" y="1233807"/>
                    <a:pt x="1146166" y="1237172"/>
                  </a:cubicBezTo>
                  <a:lnTo>
                    <a:pt x="1158987" y="1245950"/>
                  </a:lnTo>
                  <a:lnTo>
                    <a:pt x="1168473" y="1236401"/>
                  </a:lnTo>
                  <a:cubicBezTo>
                    <a:pt x="1181776" y="1225823"/>
                    <a:pt x="1199471" y="1216988"/>
                    <a:pt x="1222095" y="1212573"/>
                  </a:cubicBezTo>
                  <a:lnTo>
                    <a:pt x="1222591" y="1212798"/>
                  </a:lnTo>
                  <a:cubicBezTo>
                    <a:pt x="1268948" y="1292502"/>
                    <a:pt x="1210119" y="1359500"/>
                    <a:pt x="1197760" y="1326651"/>
                  </a:cubicBezTo>
                  <a:lnTo>
                    <a:pt x="1196640" y="1321529"/>
                  </a:lnTo>
                  <a:lnTo>
                    <a:pt x="1190152" y="1329928"/>
                  </a:lnTo>
                  <a:lnTo>
                    <a:pt x="1177902" y="1338824"/>
                  </a:lnTo>
                  <a:lnTo>
                    <a:pt x="1181196" y="1344650"/>
                  </a:lnTo>
                  <a:cubicBezTo>
                    <a:pt x="1181603" y="1350418"/>
                    <a:pt x="1178447" y="1354432"/>
                    <a:pt x="1171349" y="1354514"/>
                  </a:cubicBezTo>
                  <a:lnTo>
                    <a:pt x="1167144" y="1353950"/>
                  </a:lnTo>
                  <a:lnTo>
                    <a:pt x="1171740" y="1361204"/>
                  </a:lnTo>
                  <a:cubicBezTo>
                    <a:pt x="1176555" y="1370431"/>
                    <a:pt x="1176112" y="1377526"/>
                    <a:pt x="1171692" y="1380378"/>
                  </a:cubicBezTo>
                  <a:lnTo>
                    <a:pt x="1169862" y="1380971"/>
                  </a:lnTo>
                  <a:lnTo>
                    <a:pt x="1169311" y="1382814"/>
                  </a:lnTo>
                  <a:cubicBezTo>
                    <a:pt x="1166560" y="1387298"/>
                    <a:pt x="1159477" y="1387901"/>
                    <a:pt x="1150143" y="1383297"/>
                  </a:cubicBezTo>
                  <a:lnTo>
                    <a:pt x="1142787" y="1378867"/>
                  </a:lnTo>
                  <a:lnTo>
                    <a:pt x="1143445" y="1383058"/>
                  </a:lnTo>
                  <a:cubicBezTo>
                    <a:pt x="1143604" y="1397256"/>
                    <a:pt x="1127680" y="1396040"/>
                    <a:pt x="1113161" y="1382063"/>
                  </a:cubicBezTo>
                  <a:lnTo>
                    <a:pt x="1099274" y="1359434"/>
                  </a:lnTo>
                  <a:lnTo>
                    <a:pt x="1101572" y="1372682"/>
                  </a:lnTo>
                  <a:cubicBezTo>
                    <a:pt x="1102227" y="1386417"/>
                    <a:pt x="1099481" y="1398408"/>
                    <a:pt x="1095251" y="1407554"/>
                  </a:cubicBezTo>
                  <a:lnTo>
                    <a:pt x="1094051" y="1408955"/>
                  </a:lnTo>
                  <a:lnTo>
                    <a:pt x="1109066" y="1402283"/>
                  </a:lnTo>
                  <a:lnTo>
                    <a:pt x="1109468" y="1402465"/>
                  </a:lnTo>
                  <a:cubicBezTo>
                    <a:pt x="1118844" y="1418587"/>
                    <a:pt x="1122902" y="1434066"/>
                    <a:pt x="1123558" y="1447802"/>
                  </a:cubicBezTo>
                  <a:lnTo>
                    <a:pt x="1119152" y="1472106"/>
                  </a:lnTo>
                  <a:lnTo>
                    <a:pt x="1123725" y="1470075"/>
                  </a:lnTo>
                  <a:lnTo>
                    <a:pt x="1124126" y="1470257"/>
                  </a:lnTo>
                  <a:lnTo>
                    <a:pt x="1133584" y="1491863"/>
                  </a:lnTo>
                  <a:lnTo>
                    <a:pt x="1132386" y="1485933"/>
                  </a:lnTo>
                  <a:cubicBezTo>
                    <a:pt x="1131743" y="1478026"/>
                    <a:pt x="1132007" y="1469445"/>
                    <a:pt x="1133454" y="1460232"/>
                  </a:cubicBezTo>
                  <a:lnTo>
                    <a:pt x="1133763" y="1459917"/>
                  </a:lnTo>
                  <a:cubicBezTo>
                    <a:pt x="1170472" y="1453299"/>
                    <a:pt x="1197503" y="1465800"/>
                    <a:pt x="1211807" y="1479998"/>
                  </a:cubicBezTo>
                  <a:lnTo>
                    <a:pt x="1219557" y="1493704"/>
                  </a:lnTo>
                  <a:lnTo>
                    <a:pt x="1220427" y="1487679"/>
                  </a:lnTo>
                  <a:cubicBezTo>
                    <a:pt x="1225483" y="1476297"/>
                    <a:pt x="1234394" y="1463977"/>
                    <a:pt x="1247696" y="1453400"/>
                  </a:cubicBezTo>
                  <a:lnTo>
                    <a:pt x="1251288" y="1451208"/>
                  </a:lnTo>
                  <a:lnTo>
                    <a:pt x="1245280" y="1444011"/>
                  </a:lnTo>
                  <a:lnTo>
                    <a:pt x="1244159" y="1438889"/>
                  </a:lnTo>
                  <a:lnTo>
                    <a:pt x="1237672" y="1447288"/>
                  </a:lnTo>
                  <a:cubicBezTo>
                    <a:pt x="1228986" y="1456775"/>
                    <a:pt x="1220557" y="1459254"/>
                    <a:pt x="1215379" y="1455323"/>
                  </a:cubicBezTo>
                  <a:lnTo>
                    <a:pt x="1213918" y="1453446"/>
                  </a:lnTo>
                  <a:lnTo>
                    <a:pt x="1211544" y="1453583"/>
                  </a:lnTo>
                  <a:cubicBezTo>
                    <a:pt x="1205174" y="1452281"/>
                    <a:pt x="1201485" y="1444307"/>
                    <a:pt x="1202895" y="1431521"/>
                  </a:cubicBezTo>
                  <a:lnTo>
                    <a:pt x="1204937" y="1421107"/>
                  </a:lnTo>
                  <a:lnTo>
                    <a:pt x="1200347" y="1423639"/>
                  </a:lnTo>
                  <a:cubicBezTo>
                    <a:pt x="1167495" y="1435992"/>
                    <a:pt x="1179117" y="1347592"/>
                    <a:pt x="1269615" y="1329933"/>
                  </a:cubicBezTo>
                  <a:lnTo>
                    <a:pt x="1270111" y="1330158"/>
                  </a:lnTo>
                  <a:cubicBezTo>
                    <a:pt x="1293290" y="1370009"/>
                    <a:pt x="1290172" y="1406685"/>
                    <a:pt x="1279714" y="1429292"/>
                  </a:cubicBezTo>
                  <a:lnTo>
                    <a:pt x="1271350" y="1439067"/>
                  </a:lnTo>
                  <a:lnTo>
                    <a:pt x="1301318" y="1429571"/>
                  </a:lnTo>
                  <a:lnTo>
                    <a:pt x="1301814" y="1429796"/>
                  </a:lnTo>
                  <a:lnTo>
                    <a:pt x="1306840" y="1441276"/>
                  </a:lnTo>
                  <a:lnTo>
                    <a:pt x="1305232" y="1433320"/>
                  </a:lnTo>
                  <a:cubicBezTo>
                    <a:pt x="1304437" y="1423547"/>
                    <a:pt x="1304765" y="1412941"/>
                    <a:pt x="1306551" y="1401555"/>
                  </a:cubicBezTo>
                  <a:lnTo>
                    <a:pt x="1306931" y="1401165"/>
                  </a:lnTo>
                  <a:lnTo>
                    <a:pt x="1325283" y="1402030"/>
                  </a:lnTo>
                  <a:lnTo>
                    <a:pt x="1301036" y="1378019"/>
                  </a:lnTo>
                  <a:cubicBezTo>
                    <a:pt x="1291961" y="1363650"/>
                    <a:pt x="1285093" y="1345101"/>
                    <a:pt x="1283154" y="1322131"/>
                  </a:cubicBezTo>
                  <a:lnTo>
                    <a:pt x="1283431" y="1321662"/>
                  </a:lnTo>
                  <a:lnTo>
                    <a:pt x="1309972" y="1313332"/>
                  </a:lnTo>
                  <a:lnTo>
                    <a:pt x="1302723" y="1311465"/>
                  </a:lnTo>
                  <a:cubicBezTo>
                    <a:pt x="1281187" y="1298947"/>
                    <a:pt x="1257593" y="1270695"/>
                    <a:pt x="1253715" y="1224755"/>
                  </a:cubicBezTo>
                  <a:lnTo>
                    <a:pt x="1253992" y="1224285"/>
                  </a:lnTo>
                  <a:cubicBezTo>
                    <a:pt x="1306654" y="1200878"/>
                    <a:pt x="1349931" y="1217781"/>
                    <a:pt x="1366684" y="1235880"/>
                  </a:cubicBezTo>
                  <a:lnTo>
                    <a:pt x="1368234" y="1238343"/>
                  </a:lnTo>
                  <a:lnTo>
                    <a:pt x="1369734" y="1227965"/>
                  </a:lnTo>
                  <a:lnTo>
                    <a:pt x="1364935" y="1215725"/>
                  </a:lnTo>
                  <a:lnTo>
                    <a:pt x="1366588" y="1207299"/>
                  </a:lnTo>
                  <a:lnTo>
                    <a:pt x="1362873" y="1209348"/>
                  </a:lnTo>
                  <a:cubicBezTo>
                    <a:pt x="1352906" y="1213096"/>
                    <a:pt x="1347998" y="1205380"/>
                    <a:pt x="1349618" y="1193518"/>
                  </a:cubicBezTo>
                  <a:lnTo>
                    <a:pt x="1356065" y="1176364"/>
                  </a:lnTo>
                  <a:lnTo>
                    <a:pt x="1354370" y="1175239"/>
                  </a:lnTo>
                  <a:cubicBezTo>
                    <a:pt x="1352466" y="1172150"/>
                    <a:pt x="1351212" y="1167654"/>
                    <a:pt x="1350909" y="1161912"/>
                  </a:cubicBezTo>
                  <a:lnTo>
                    <a:pt x="1351163" y="1153724"/>
                  </a:lnTo>
                  <a:lnTo>
                    <a:pt x="1349386" y="1154365"/>
                  </a:lnTo>
                  <a:lnTo>
                    <a:pt x="1349141" y="1154050"/>
                  </a:lnTo>
                  <a:lnTo>
                    <a:pt x="1347519" y="1155326"/>
                  </a:lnTo>
                  <a:cubicBezTo>
                    <a:pt x="1340721" y="1159240"/>
                    <a:pt x="1335463" y="1157195"/>
                    <a:pt x="1332608" y="1151479"/>
                  </a:cubicBezTo>
                  <a:lnTo>
                    <a:pt x="1332155" y="1127778"/>
                  </a:lnTo>
                  <a:lnTo>
                    <a:pt x="1326250" y="1126670"/>
                  </a:lnTo>
                  <a:cubicBezTo>
                    <a:pt x="1321142" y="1120047"/>
                    <a:pt x="1323367" y="1103547"/>
                    <a:pt x="1335015" y="1087587"/>
                  </a:cubicBezTo>
                  <a:lnTo>
                    <a:pt x="1338752" y="1083718"/>
                  </a:lnTo>
                  <a:lnTo>
                    <a:pt x="1334757" y="1081759"/>
                  </a:lnTo>
                  <a:lnTo>
                    <a:pt x="1331977" y="1077986"/>
                  </a:lnTo>
                  <a:lnTo>
                    <a:pt x="1329738" y="1087206"/>
                  </a:lnTo>
                  <a:cubicBezTo>
                    <a:pt x="1326100" y="1098115"/>
                    <a:pt x="1320121" y="1103210"/>
                    <a:pt x="1314462" y="1101885"/>
                  </a:cubicBezTo>
                  <a:lnTo>
                    <a:pt x="1312586" y="1100886"/>
                  </a:lnTo>
                  <a:lnTo>
                    <a:pt x="1310697" y="1101862"/>
                  </a:lnTo>
                  <a:cubicBezTo>
                    <a:pt x="1305022" y="1103118"/>
                    <a:pt x="1299106" y="1097951"/>
                    <a:pt x="1295601" y="1086998"/>
                  </a:cubicBezTo>
                  <a:lnTo>
                    <a:pt x="1293476" y="1077751"/>
                  </a:lnTo>
                  <a:lnTo>
                    <a:pt x="1290649" y="1081491"/>
                  </a:lnTo>
                  <a:cubicBezTo>
                    <a:pt x="1271115" y="1100784"/>
                    <a:pt x="1251291" y="1044693"/>
                    <a:pt x="1291834" y="998630"/>
                  </a:cubicBezTo>
                  <a:lnTo>
                    <a:pt x="1300646" y="990801"/>
                  </a:lnTo>
                  <a:lnTo>
                    <a:pt x="1306551" y="983378"/>
                  </a:lnTo>
                  <a:lnTo>
                    <a:pt x="1293633" y="966566"/>
                  </a:lnTo>
                  <a:lnTo>
                    <a:pt x="1292542" y="966959"/>
                  </a:lnTo>
                  <a:lnTo>
                    <a:pt x="1291442" y="970666"/>
                  </a:lnTo>
                  <a:cubicBezTo>
                    <a:pt x="1289306" y="973042"/>
                    <a:pt x="1286835" y="974374"/>
                    <a:pt x="1284208" y="974413"/>
                  </a:cubicBezTo>
                  <a:lnTo>
                    <a:pt x="1278976" y="971848"/>
                  </a:lnTo>
                  <a:lnTo>
                    <a:pt x="1277562" y="972357"/>
                  </a:lnTo>
                  <a:lnTo>
                    <a:pt x="1276380" y="970839"/>
                  </a:lnTo>
                  <a:lnTo>
                    <a:pt x="1274459" y="970950"/>
                  </a:lnTo>
                  <a:lnTo>
                    <a:pt x="1273075" y="967418"/>
                  </a:lnTo>
                  <a:lnTo>
                    <a:pt x="1271026" y="975857"/>
                  </a:lnTo>
                  <a:cubicBezTo>
                    <a:pt x="1267388" y="986766"/>
                    <a:pt x="1261409" y="991861"/>
                    <a:pt x="1255750" y="990536"/>
                  </a:cubicBezTo>
                  <a:lnTo>
                    <a:pt x="1253873" y="989537"/>
                  </a:lnTo>
                  <a:lnTo>
                    <a:pt x="1251984" y="990513"/>
                  </a:lnTo>
                  <a:cubicBezTo>
                    <a:pt x="1246309" y="991769"/>
                    <a:pt x="1240393" y="986602"/>
                    <a:pt x="1236888" y="975649"/>
                  </a:cubicBezTo>
                  <a:lnTo>
                    <a:pt x="1234763" y="966402"/>
                  </a:lnTo>
                  <a:lnTo>
                    <a:pt x="1231937" y="970142"/>
                  </a:lnTo>
                  <a:lnTo>
                    <a:pt x="1225893" y="971581"/>
                  </a:lnTo>
                  <a:lnTo>
                    <a:pt x="1238125" y="979795"/>
                  </a:lnTo>
                  <a:cubicBezTo>
                    <a:pt x="1254652" y="998431"/>
                    <a:pt x="1255349" y="1018158"/>
                    <a:pt x="1237823" y="1017243"/>
                  </a:cubicBezTo>
                  <a:lnTo>
                    <a:pt x="1232681" y="1016218"/>
                  </a:lnTo>
                  <a:lnTo>
                    <a:pt x="1237780" y="1025526"/>
                  </a:lnTo>
                  <a:cubicBezTo>
                    <a:pt x="1242994" y="1037286"/>
                    <a:pt x="1241891" y="1046002"/>
                    <a:pt x="1236214" y="1049172"/>
                  </a:cubicBezTo>
                  <a:lnTo>
                    <a:pt x="1233910" y="1049759"/>
                  </a:lnTo>
                  <a:lnTo>
                    <a:pt x="1233085" y="1051990"/>
                  </a:lnTo>
                  <a:cubicBezTo>
                    <a:pt x="1229340" y="1057304"/>
                    <a:pt x="1220557" y="1057493"/>
                    <a:pt x="1209405" y="1051080"/>
                  </a:cubicBezTo>
                  <a:lnTo>
                    <a:pt x="1200680" y="1045038"/>
                  </a:lnTo>
                  <a:lnTo>
                    <a:pt x="1201162" y="1050258"/>
                  </a:lnTo>
                  <a:cubicBezTo>
                    <a:pt x="1200244" y="1067784"/>
                    <a:pt x="1180697" y="1065033"/>
                    <a:pt x="1163887" y="1046652"/>
                  </a:cubicBezTo>
                  <a:lnTo>
                    <a:pt x="1145917" y="1012700"/>
                  </a:lnTo>
                  <a:lnTo>
                    <a:pt x="1135661" y="1009543"/>
                  </a:lnTo>
                  <a:cubicBezTo>
                    <a:pt x="1125198" y="1002790"/>
                    <a:pt x="1114401" y="992083"/>
                    <a:pt x="1106005" y="977306"/>
                  </a:cubicBezTo>
                  <a:lnTo>
                    <a:pt x="1101828" y="967223"/>
                  </a:lnTo>
                  <a:lnTo>
                    <a:pt x="1098949" y="986934"/>
                  </a:lnTo>
                  <a:cubicBezTo>
                    <a:pt x="1092290" y="1010936"/>
                    <a:pt x="1076109" y="1022242"/>
                    <a:pt x="1067351" y="1007034"/>
                  </a:cubicBezTo>
                  <a:lnTo>
                    <a:pt x="1065417" y="1002162"/>
                  </a:lnTo>
                  <a:lnTo>
                    <a:pt x="1060374" y="1011501"/>
                  </a:lnTo>
                  <a:cubicBezTo>
                    <a:pt x="1053338" y="1022268"/>
                    <a:pt x="1045422" y="1026080"/>
                    <a:pt x="1039676" y="1023038"/>
                  </a:cubicBezTo>
                  <a:lnTo>
                    <a:pt x="1037930" y="1021423"/>
                  </a:lnTo>
                  <a:lnTo>
                    <a:pt x="1035609" y="1021943"/>
                  </a:lnTo>
                  <a:lnTo>
                    <a:pt x="1032527" y="1019898"/>
                  </a:lnTo>
                  <a:lnTo>
                    <a:pt x="1031873" y="1021666"/>
                  </a:lnTo>
                  <a:cubicBezTo>
                    <a:pt x="1028843" y="1025967"/>
                    <a:pt x="1021737" y="1026118"/>
                    <a:pt x="1012714" y="1020930"/>
                  </a:cubicBezTo>
                  <a:lnTo>
                    <a:pt x="1005654" y="1016042"/>
                  </a:lnTo>
                  <a:lnTo>
                    <a:pt x="1006044" y="1020265"/>
                  </a:lnTo>
                  <a:cubicBezTo>
                    <a:pt x="1005301" y="1034445"/>
                    <a:pt x="989486" y="1032220"/>
                    <a:pt x="975886" y="1017347"/>
                  </a:cubicBezTo>
                  <a:lnTo>
                    <a:pt x="961346" y="989877"/>
                  </a:lnTo>
                  <a:lnTo>
                    <a:pt x="953048" y="987323"/>
                  </a:lnTo>
                  <a:cubicBezTo>
                    <a:pt x="944581" y="981859"/>
                    <a:pt x="935847" y="973197"/>
                    <a:pt x="929054" y="961240"/>
                  </a:cubicBezTo>
                  <a:lnTo>
                    <a:pt x="923801" y="941738"/>
                  </a:lnTo>
                  <a:lnTo>
                    <a:pt x="923345" y="969031"/>
                  </a:lnTo>
                  <a:cubicBezTo>
                    <a:pt x="917957" y="988450"/>
                    <a:pt x="904864" y="997598"/>
                    <a:pt x="897779" y="985293"/>
                  </a:cubicBezTo>
                  <a:lnTo>
                    <a:pt x="896214" y="981351"/>
                  </a:lnTo>
                  <a:lnTo>
                    <a:pt x="892134" y="988907"/>
                  </a:lnTo>
                  <a:cubicBezTo>
                    <a:pt x="886441" y="997619"/>
                    <a:pt x="880037" y="1000703"/>
                    <a:pt x="875387" y="998242"/>
                  </a:cubicBezTo>
                  <a:lnTo>
                    <a:pt x="873975" y="996936"/>
                  </a:lnTo>
                  <a:lnTo>
                    <a:pt x="872097" y="997356"/>
                  </a:lnTo>
                  <a:cubicBezTo>
                    <a:pt x="866841" y="997150"/>
                    <a:pt x="862850" y="991266"/>
                    <a:pt x="862301" y="980874"/>
                  </a:cubicBezTo>
                  <a:lnTo>
                    <a:pt x="862568" y="972291"/>
                  </a:lnTo>
                  <a:lnTo>
                    <a:pt x="859235" y="974914"/>
                  </a:lnTo>
                  <a:cubicBezTo>
                    <a:pt x="834622" y="989080"/>
                    <a:pt x="832322" y="916976"/>
                    <a:pt x="902266" y="891021"/>
                  </a:cubicBezTo>
                  <a:lnTo>
                    <a:pt x="902692" y="891137"/>
                  </a:lnTo>
                  <a:cubicBezTo>
                    <a:pt x="908624" y="898332"/>
                    <a:pt x="913217" y="905585"/>
                    <a:pt x="916687" y="912719"/>
                  </a:cubicBezTo>
                  <a:lnTo>
                    <a:pt x="917463" y="914954"/>
                  </a:lnTo>
                  <a:lnTo>
                    <a:pt x="939031" y="911777"/>
                  </a:lnTo>
                  <a:lnTo>
                    <a:pt x="938874" y="911693"/>
                  </a:lnTo>
                  <a:lnTo>
                    <a:pt x="938660" y="910936"/>
                  </a:lnTo>
                  <a:lnTo>
                    <a:pt x="922865" y="902007"/>
                  </a:lnTo>
                  <a:cubicBezTo>
                    <a:pt x="916517" y="896705"/>
                    <a:pt x="910330" y="889590"/>
                    <a:pt x="905235" y="880624"/>
                  </a:cubicBezTo>
                  <a:lnTo>
                    <a:pt x="902240" y="869503"/>
                  </a:lnTo>
                  <a:lnTo>
                    <a:pt x="898263" y="882917"/>
                  </a:lnTo>
                  <a:cubicBezTo>
                    <a:pt x="894397" y="887217"/>
                    <a:pt x="889317" y="887736"/>
                    <a:pt x="884328" y="882685"/>
                  </a:cubicBezTo>
                  <a:lnTo>
                    <a:pt x="881811" y="879270"/>
                  </a:lnTo>
                  <a:lnTo>
                    <a:pt x="879786" y="887615"/>
                  </a:lnTo>
                  <a:cubicBezTo>
                    <a:pt x="876494" y="897488"/>
                    <a:pt x="871083" y="902098"/>
                    <a:pt x="865961" y="900899"/>
                  </a:cubicBezTo>
                  <a:lnTo>
                    <a:pt x="864262" y="899994"/>
                  </a:lnTo>
                  <a:lnTo>
                    <a:pt x="864144" y="900056"/>
                  </a:lnTo>
                  <a:lnTo>
                    <a:pt x="861619" y="908568"/>
                  </a:lnTo>
                  <a:cubicBezTo>
                    <a:pt x="857753" y="912868"/>
                    <a:pt x="852674" y="913386"/>
                    <a:pt x="847684" y="908337"/>
                  </a:cubicBezTo>
                  <a:lnTo>
                    <a:pt x="845168" y="904922"/>
                  </a:lnTo>
                  <a:lnTo>
                    <a:pt x="843143" y="913266"/>
                  </a:lnTo>
                  <a:cubicBezTo>
                    <a:pt x="839850" y="923139"/>
                    <a:pt x="834439" y="927750"/>
                    <a:pt x="829317" y="926550"/>
                  </a:cubicBezTo>
                  <a:lnTo>
                    <a:pt x="827620" y="925645"/>
                  </a:lnTo>
                  <a:lnTo>
                    <a:pt x="825910" y="926529"/>
                  </a:lnTo>
                  <a:cubicBezTo>
                    <a:pt x="820775" y="927666"/>
                    <a:pt x="815420" y="922990"/>
                    <a:pt x="812248" y="913077"/>
                  </a:cubicBezTo>
                  <a:lnTo>
                    <a:pt x="810324" y="904709"/>
                  </a:lnTo>
                  <a:lnTo>
                    <a:pt x="807767" y="908093"/>
                  </a:lnTo>
                  <a:cubicBezTo>
                    <a:pt x="790089" y="925553"/>
                    <a:pt x="772147" y="874791"/>
                    <a:pt x="808839" y="833104"/>
                  </a:cubicBezTo>
                  <a:lnTo>
                    <a:pt x="823056" y="820472"/>
                  </a:lnTo>
                  <a:lnTo>
                    <a:pt x="809746" y="803146"/>
                  </a:lnTo>
                  <a:lnTo>
                    <a:pt x="806980" y="809228"/>
                  </a:lnTo>
                  <a:cubicBezTo>
                    <a:pt x="803349" y="812139"/>
                    <a:pt x="798915" y="811983"/>
                    <a:pt x="794549" y="807565"/>
                  </a:cubicBezTo>
                  <a:lnTo>
                    <a:pt x="792033" y="804150"/>
                  </a:lnTo>
                  <a:lnTo>
                    <a:pt x="790007" y="812494"/>
                  </a:lnTo>
                  <a:cubicBezTo>
                    <a:pt x="786714" y="822367"/>
                    <a:pt x="781304" y="826978"/>
                    <a:pt x="776182" y="825778"/>
                  </a:cubicBezTo>
                  <a:lnTo>
                    <a:pt x="774484" y="824874"/>
                  </a:lnTo>
                  <a:lnTo>
                    <a:pt x="772775" y="825757"/>
                  </a:lnTo>
                  <a:cubicBezTo>
                    <a:pt x="767639" y="826894"/>
                    <a:pt x="762284" y="822218"/>
                    <a:pt x="759113" y="812305"/>
                  </a:cubicBezTo>
                  <a:lnTo>
                    <a:pt x="757189" y="803937"/>
                  </a:lnTo>
                  <a:lnTo>
                    <a:pt x="754632" y="807321"/>
                  </a:lnTo>
                  <a:cubicBezTo>
                    <a:pt x="750212" y="811686"/>
                    <a:pt x="745776" y="811787"/>
                    <a:pt x="742181" y="808832"/>
                  </a:cubicBezTo>
                  <a:lnTo>
                    <a:pt x="734849" y="792168"/>
                  </a:lnTo>
                  <a:lnTo>
                    <a:pt x="730378" y="796465"/>
                  </a:lnTo>
                  <a:lnTo>
                    <a:pt x="728680" y="795560"/>
                  </a:lnTo>
                  <a:lnTo>
                    <a:pt x="726970" y="796444"/>
                  </a:lnTo>
                  <a:cubicBezTo>
                    <a:pt x="721835" y="797581"/>
                    <a:pt x="716480" y="792904"/>
                    <a:pt x="713308" y="782992"/>
                  </a:cubicBezTo>
                  <a:lnTo>
                    <a:pt x="711385" y="774623"/>
                  </a:lnTo>
                  <a:lnTo>
                    <a:pt x="708828" y="778007"/>
                  </a:lnTo>
                  <a:cubicBezTo>
                    <a:pt x="698726" y="787985"/>
                    <a:pt x="688537" y="775685"/>
                    <a:pt x="688507" y="755532"/>
                  </a:cubicBezTo>
                  <a:lnTo>
                    <a:pt x="692200" y="741211"/>
                  </a:lnTo>
                  <a:lnTo>
                    <a:pt x="691902" y="741498"/>
                  </a:lnTo>
                  <a:lnTo>
                    <a:pt x="690204" y="740593"/>
                  </a:lnTo>
                  <a:lnTo>
                    <a:pt x="688495" y="741477"/>
                  </a:lnTo>
                  <a:cubicBezTo>
                    <a:pt x="683359" y="742614"/>
                    <a:pt x="678005" y="737937"/>
                    <a:pt x="674833" y="728025"/>
                  </a:cubicBezTo>
                  <a:lnTo>
                    <a:pt x="672909" y="719656"/>
                  </a:lnTo>
                  <a:lnTo>
                    <a:pt x="670352" y="723040"/>
                  </a:lnTo>
                  <a:cubicBezTo>
                    <a:pt x="660250" y="733018"/>
                    <a:pt x="650062" y="720719"/>
                    <a:pt x="650031" y="700565"/>
                  </a:cubicBezTo>
                  <a:lnTo>
                    <a:pt x="656257" y="676425"/>
                  </a:lnTo>
                  <a:lnTo>
                    <a:pt x="647587" y="674016"/>
                  </a:lnTo>
                  <a:lnTo>
                    <a:pt x="646012" y="670078"/>
                  </a:lnTo>
                  <a:lnTo>
                    <a:pt x="641951" y="677643"/>
                  </a:lnTo>
                  <a:cubicBezTo>
                    <a:pt x="636279" y="686370"/>
                    <a:pt x="629883" y="689470"/>
                    <a:pt x="625228" y="687020"/>
                  </a:cubicBezTo>
                  <a:lnTo>
                    <a:pt x="623811" y="685717"/>
                  </a:lnTo>
                  <a:lnTo>
                    <a:pt x="621935" y="686142"/>
                  </a:lnTo>
                  <a:cubicBezTo>
                    <a:pt x="616678" y="685949"/>
                    <a:pt x="612673" y="680075"/>
                    <a:pt x="612098" y="669684"/>
                  </a:cubicBezTo>
                  <a:lnTo>
                    <a:pt x="612344" y="661100"/>
                  </a:lnTo>
                  <a:lnTo>
                    <a:pt x="609017" y="663732"/>
                  </a:lnTo>
                  <a:cubicBezTo>
                    <a:pt x="596728" y="670846"/>
                    <a:pt x="589964" y="656378"/>
                    <a:pt x="595008" y="636866"/>
                  </a:cubicBezTo>
                  <a:lnTo>
                    <a:pt x="606687" y="615833"/>
                  </a:lnTo>
                  <a:lnTo>
                    <a:pt x="603533" y="615711"/>
                  </a:lnTo>
                  <a:lnTo>
                    <a:pt x="596475" y="610820"/>
                  </a:lnTo>
                  <a:lnTo>
                    <a:pt x="596864" y="615044"/>
                  </a:lnTo>
                  <a:cubicBezTo>
                    <a:pt x="595740" y="636313"/>
                    <a:pt x="560720" y="620656"/>
                    <a:pt x="550140" y="580781"/>
                  </a:cubicBezTo>
                  <a:lnTo>
                    <a:pt x="548088" y="565713"/>
                  </a:lnTo>
                  <a:lnTo>
                    <a:pt x="542915" y="568532"/>
                  </a:lnTo>
                  <a:lnTo>
                    <a:pt x="535987" y="562589"/>
                  </a:lnTo>
                  <a:lnTo>
                    <a:pt x="528740" y="573891"/>
                  </a:lnTo>
                  <a:lnTo>
                    <a:pt x="526878" y="573406"/>
                  </a:lnTo>
                  <a:lnTo>
                    <a:pt x="525422" y="574664"/>
                  </a:lnTo>
                  <a:cubicBezTo>
                    <a:pt x="520693" y="576966"/>
                    <a:pt x="514396" y="573666"/>
                    <a:pt x="509002" y="564765"/>
                  </a:cubicBezTo>
                  <a:lnTo>
                    <a:pt x="505181" y="557075"/>
                  </a:lnTo>
                  <a:lnTo>
                    <a:pt x="503483" y="560962"/>
                  </a:lnTo>
                  <a:cubicBezTo>
                    <a:pt x="495984" y="573019"/>
                    <a:pt x="483210" y="563432"/>
                    <a:pt x="478485" y="543841"/>
                  </a:cubicBezTo>
                  <a:lnTo>
                    <a:pt x="478692" y="531881"/>
                  </a:lnTo>
                  <a:lnTo>
                    <a:pt x="477289" y="531938"/>
                  </a:lnTo>
                  <a:lnTo>
                    <a:pt x="476261" y="533565"/>
                  </a:lnTo>
                  <a:cubicBezTo>
                    <a:pt x="472406" y="537144"/>
                    <a:pt x="465422" y="535817"/>
                    <a:pt x="457672" y="528870"/>
                  </a:cubicBezTo>
                  <a:lnTo>
                    <a:pt x="451781" y="522623"/>
                  </a:lnTo>
                  <a:lnTo>
                    <a:pt x="451286" y="526837"/>
                  </a:lnTo>
                  <a:cubicBezTo>
                    <a:pt x="447617" y="540553"/>
                    <a:pt x="432608" y="535096"/>
                    <a:pt x="422388" y="517725"/>
                  </a:cubicBezTo>
                  <a:lnTo>
                    <a:pt x="418895" y="505476"/>
                  </a:lnTo>
                  <a:lnTo>
                    <a:pt x="402707" y="501388"/>
                  </a:lnTo>
                  <a:lnTo>
                    <a:pt x="396815" y="495141"/>
                  </a:lnTo>
                  <a:lnTo>
                    <a:pt x="396320" y="499354"/>
                  </a:lnTo>
                  <a:cubicBezTo>
                    <a:pt x="392651" y="513071"/>
                    <a:pt x="377642" y="507613"/>
                    <a:pt x="367423" y="490243"/>
                  </a:cubicBezTo>
                  <a:lnTo>
                    <a:pt x="359169" y="461303"/>
                  </a:lnTo>
                  <a:lnTo>
                    <a:pt x="358161" y="465729"/>
                  </a:lnTo>
                  <a:cubicBezTo>
                    <a:pt x="354579" y="470269"/>
                    <a:pt x="349543" y="471112"/>
                    <a:pt x="344240" y="466393"/>
                  </a:cubicBezTo>
                  <a:lnTo>
                    <a:pt x="341509" y="463146"/>
                  </a:lnTo>
                  <a:lnTo>
                    <a:pt x="340023" y="471603"/>
                  </a:lnTo>
                  <a:cubicBezTo>
                    <a:pt x="337372" y="481668"/>
                    <a:pt x="332268" y="486616"/>
                    <a:pt x="327080" y="485748"/>
                  </a:cubicBezTo>
                  <a:lnTo>
                    <a:pt x="325327" y="484954"/>
                  </a:lnTo>
                  <a:lnTo>
                    <a:pt x="323678" y="485946"/>
                  </a:lnTo>
                  <a:cubicBezTo>
                    <a:pt x="318626" y="487410"/>
                    <a:pt x="312983" y="483087"/>
                    <a:pt x="309181" y="473399"/>
                  </a:cubicBezTo>
                  <a:lnTo>
                    <a:pt x="306724" y="465171"/>
                  </a:lnTo>
                  <a:lnTo>
                    <a:pt x="304389" y="468712"/>
                  </a:lnTo>
                  <a:cubicBezTo>
                    <a:pt x="294949" y="479318"/>
                    <a:pt x="283992" y="467698"/>
                    <a:pt x="282667" y="447588"/>
                  </a:cubicBezTo>
                  <a:lnTo>
                    <a:pt x="285875" y="430742"/>
                  </a:lnTo>
                  <a:lnTo>
                    <a:pt x="275778" y="441776"/>
                  </a:lnTo>
                  <a:lnTo>
                    <a:pt x="274026" y="440982"/>
                  </a:lnTo>
                  <a:lnTo>
                    <a:pt x="272377" y="441973"/>
                  </a:lnTo>
                  <a:cubicBezTo>
                    <a:pt x="267324" y="443438"/>
                    <a:pt x="261681" y="439114"/>
                    <a:pt x="257880" y="429426"/>
                  </a:cubicBezTo>
                  <a:lnTo>
                    <a:pt x="255423" y="421199"/>
                  </a:lnTo>
                  <a:lnTo>
                    <a:pt x="253088" y="424740"/>
                  </a:lnTo>
                  <a:cubicBezTo>
                    <a:pt x="243647" y="435345"/>
                    <a:pt x="232690" y="423725"/>
                    <a:pt x="231366" y="403615"/>
                  </a:cubicBezTo>
                  <a:lnTo>
                    <a:pt x="234147" y="389011"/>
                  </a:lnTo>
                  <a:lnTo>
                    <a:pt x="225146" y="389440"/>
                  </a:lnTo>
                  <a:lnTo>
                    <a:pt x="222416" y="386193"/>
                  </a:lnTo>
                  <a:lnTo>
                    <a:pt x="220930" y="394651"/>
                  </a:lnTo>
                  <a:cubicBezTo>
                    <a:pt x="218278" y="404715"/>
                    <a:pt x="213175" y="409663"/>
                    <a:pt x="207986" y="408795"/>
                  </a:cubicBezTo>
                  <a:lnTo>
                    <a:pt x="206234" y="408002"/>
                  </a:lnTo>
                  <a:lnTo>
                    <a:pt x="204585" y="408993"/>
                  </a:lnTo>
                  <a:cubicBezTo>
                    <a:pt x="199533" y="410457"/>
                    <a:pt x="193889" y="406134"/>
                    <a:pt x="190088" y="396447"/>
                  </a:cubicBezTo>
                  <a:lnTo>
                    <a:pt x="187631" y="388218"/>
                  </a:lnTo>
                  <a:lnTo>
                    <a:pt x="185296" y="391759"/>
                  </a:lnTo>
                  <a:cubicBezTo>
                    <a:pt x="171134" y="407668"/>
                    <a:pt x="153563" y="373569"/>
                    <a:pt x="170204" y="335821"/>
                  </a:cubicBezTo>
                  <a:lnTo>
                    <a:pt x="171669" y="333372"/>
                  </a:lnTo>
                  <a:lnTo>
                    <a:pt x="150817" y="330703"/>
                  </a:lnTo>
                  <a:lnTo>
                    <a:pt x="150311" y="330313"/>
                  </a:lnTo>
                  <a:lnTo>
                    <a:pt x="156324" y="349449"/>
                  </a:lnTo>
                  <a:cubicBezTo>
                    <a:pt x="157342" y="369577"/>
                    <a:pt x="147808" y="382389"/>
                    <a:pt x="137200" y="372950"/>
                  </a:cubicBezTo>
                  <a:lnTo>
                    <a:pt x="134471" y="369704"/>
                  </a:lnTo>
                  <a:lnTo>
                    <a:pt x="132985" y="378161"/>
                  </a:lnTo>
                  <a:cubicBezTo>
                    <a:pt x="130333" y="388226"/>
                    <a:pt x="125229" y="393174"/>
                    <a:pt x="120041" y="392306"/>
                  </a:cubicBezTo>
                  <a:lnTo>
                    <a:pt x="118288" y="391512"/>
                  </a:lnTo>
                  <a:lnTo>
                    <a:pt x="116639" y="392504"/>
                  </a:lnTo>
                  <a:cubicBezTo>
                    <a:pt x="111587" y="393968"/>
                    <a:pt x="105943" y="389645"/>
                    <a:pt x="102142" y="379957"/>
                  </a:cubicBezTo>
                  <a:lnTo>
                    <a:pt x="99685" y="371729"/>
                  </a:lnTo>
                  <a:lnTo>
                    <a:pt x="97350" y="375271"/>
                  </a:lnTo>
                  <a:cubicBezTo>
                    <a:pt x="80828" y="393830"/>
                    <a:pt x="59665" y="344324"/>
                    <a:pt x="93605" y="300367"/>
                  </a:cubicBezTo>
                  <a:lnTo>
                    <a:pt x="102640" y="291236"/>
                  </a:lnTo>
                  <a:lnTo>
                    <a:pt x="82271" y="288629"/>
                  </a:lnTo>
                  <a:cubicBezTo>
                    <a:pt x="63723" y="280748"/>
                    <a:pt x="41937" y="260443"/>
                    <a:pt x="34198" y="223952"/>
                  </a:cubicBezTo>
                  <a:lnTo>
                    <a:pt x="34375" y="223548"/>
                  </a:lnTo>
                  <a:lnTo>
                    <a:pt x="51752" y="217836"/>
                  </a:lnTo>
                  <a:lnTo>
                    <a:pt x="52425" y="206618"/>
                  </a:lnTo>
                  <a:cubicBezTo>
                    <a:pt x="54366" y="195728"/>
                    <a:pt x="58466" y="183960"/>
                    <a:pt x="65450" y="172207"/>
                  </a:cubicBezTo>
                  <a:lnTo>
                    <a:pt x="85662" y="149345"/>
                  </a:lnTo>
                  <a:lnTo>
                    <a:pt x="59416" y="145986"/>
                  </a:lnTo>
                  <a:cubicBezTo>
                    <a:pt x="36490" y="136246"/>
                    <a:pt x="9564" y="111149"/>
                    <a:pt x="0" y="66048"/>
                  </a:cubicBezTo>
                  <a:lnTo>
                    <a:pt x="217" y="65548"/>
                  </a:lnTo>
                  <a:cubicBezTo>
                    <a:pt x="79160" y="17902"/>
                    <a:pt x="147108" y="75638"/>
                    <a:pt x="114462" y="88529"/>
                  </a:cubicBezTo>
                  <a:lnTo>
                    <a:pt x="109360" y="89732"/>
                  </a:lnTo>
                  <a:lnTo>
                    <a:pt x="117864" y="96082"/>
                  </a:lnTo>
                  <a:lnTo>
                    <a:pt x="122783" y="102630"/>
                  </a:lnTo>
                  <a:lnTo>
                    <a:pt x="140683" y="99227"/>
                  </a:lnTo>
                  <a:cubicBezTo>
                    <a:pt x="191567" y="95969"/>
                    <a:pt x="223666" y="130862"/>
                    <a:pt x="199182" y="140529"/>
                  </a:cubicBezTo>
                  <a:lnTo>
                    <a:pt x="194080" y="141734"/>
                  </a:lnTo>
                  <a:lnTo>
                    <a:pt x="202584" y="148083"/>
                  </a:lnTo>
                  <a:cubicBezTo>
                    <a:pt x="207397" y="152350"/>
                    <a:pt x="210458" y="156580"/>
                    <a:pt x="211834" y="160398"/>
                  </a:cubicBezTo>
                  <a:lnTo>
                    <a:pt x="211516" y="164057"/>
                  </a:lnTo>
                  <a:lnTo>
                    <a:pt x="239139" y="188804"/>
                  </a:lnTo>
                  <a:lnTo>
                    <a:pt x="245297" y="200687"/>
                  </a:lnTo>
                  <a:lnTo>
                    <a:pt x="259895" y="194012"/>
                  </a:lnTo>
                  <a:lnTo>
                    <a:pt x="236231" y="175807"/>
                  </a:lnTo>
                  <a:cubicBezTo>
                    <a:pt x="225438" y="162678"/>
                    <a:pt x="216316" y="145128"/>
                    <a:pt x="211533" y="122578"/>
                  </a:cubicBezTo>
                  <a:lnTo>
                    <a:pt x="211751" y="122078"/>
                  </a:lnTo>
                  <a:cubicBezTo>
                    <a:pt x="251222" y="98255"/>
                    <a:pt x="287945" y="100778"/>
                    <a:pt x="310719" y="110868"/>
                  </a:cubicBezTo>
                  <a:lnTo>
                    <a:pt x="315460" y="113752"/>
                  </a:lnTo>
                  <a:lnTo>
                    <a:pt x="319943" y="110206"/>
                  </a:lnTo>
                  <a:cubicBezTo>
                    <a:pt x="378582" y="74530"/>
                    <a:pt x="436498" y="107298"/>
                    <a:pt x="411439" y="125053"/>
                  </a:cubicBezTo>
                  <a:lnTo>
                    <a:pt x="406770" y="127437"/>
                  </a:lnTo>
                  <a:lnTo>
                    <a:pt x="413858" y="130442"/>
                  </a:lnTo>
                  <a:lnTo>
                    <a:pt x="425443" y="106734"/>
                  </a:lnTo>
                  <a:lnTo>
                    <a:pt x="434478" y="97604"/>
                  </a:lnTo>
                  <a:lnTo>
                    <a:pt x="414110" y="94997"/>
                  </a:lnTo>
                  <a:cubicBezTo>
                    <a:pt x="395561" y="87116"/>
                    <a:pt x="373775" y="66811"/>
                    <a:pt x="366037" y="30319"/>
                  </a:cubicBezTo>
                  <a:lnTo>
                    <a:pt x="366213" y="29916"/>
                  </a:lnTo>
                  <a:cubicBezTo>
                    <a:pt x="382180" y="20278"/>
                    <a:pt x="397592" y="15969"/>
                    <a:pt x="411316" y="15090"/>
                  </a:cubicBezTo>
                  <a:cubicBezTo>
                    <a:pt x="452485" y="12454"/>
                    <a:pt x="478457" y="40685"/>
                    <a:pt x="458647" y="48509"/>
                  </a:cubicBezTo>
                  <a:lnTo>
                    <a:pt x="454519" y="49482"/>
                  </a:lnTo>
                  <a:lnTo>
                    <a:pt x="461398" y="54620"/>
                  </a:lnTo>
                  <a:lnTo>
                    <a:pt x="466587" y="61527"/>
                  </a:lnTo>
                  <a:lnTo>
                    <a:pt x="479862" y="57164"/>
                  </a:lnTo>
                  <a:lnTo>
                    <a:pt x="504501" y="59855"/>
                  </a:lnTo>
                  <a:lnTo>
                    <a:pt x="480061" y="29306"/>
                  </a:lnTo>
                  <a:lnTo>
                    <a:pt x="480134" y="28872"/>
                  </a:lnTo>
                  <a:cubicBezTo>
                    <a:pt x="506564" y="2549"/>
                    <a:pt x="535908" y="-2542"/>
                    <a:pt x="555748" y="100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9E1C3A0D-89F9-4B86-B64D-9C926E023149}"/>
                </a:ext>
              </a:extLst>
            </p:cNvPr>
            <p:cNvSpPr/>
            <p:nvPr/>
          </p:nvSpPr>
          <p:spPr>
            <a:xfrm>
              <a:off x="1781491" y="1384697"/>
              <a:ext cx="2022512" cy="1015538"/>
            </a:xfrm>
            <a:custGeom>
              <a:avLst/>
              <a:gdLst>
                <a:gd name="connsiteX0" fmla="*/ 2400300 w 2651760"/>
                <a:gd name="connsiteY0" fmla="*/ 0 h 1409700"/>
                <a:gd name="connsiteX1" fmla="*/ 2362200 w 2651760"/>
                <a:gd name="connsiteY1" fmla="*/ 320040 h 1409700"/>
                <a:gd name="connsiteX2" fmla="*/ 2156460 w 2651760"/>
                <a:gd name="connsiteY2" fmla="*/ 426720 h 1409700"/>
                <a:gd name="connsiteX3" fmla="*/ 2049780 w 2651760"/>
                <a:gd name="connsiteY3" fmla="*/ 693420 h 1409700"/>
                <a:gd name="connsiteX4" fmla="*/ 1760220 w 2651760"/>
                <a:gd name="connsiteY4" fmla="*/ 731520 h 1409700"/>
                <a:gd name="connsiteX5" fmla="*/ 1440180 w 2651760"/>
                <a:gd name="connsiteY5" fmla="*/ 571500 h 1409700"/>
                <a:gd name="connsiteX6" fmla="*/ 1082040 w 2651760"/>
                <a:gd name="connsiteY6" fmla="*/ 594360 h 1409700"/>
                <a:gd name="connsiteX7" fmla="*/ 868680 w 2651760"/>
                <a:gd name="connsiteY7" fmla="*/ 830580 h 1409700"/>
                <a:gd name="connsiteX8" fmla="*/ 0 w 2651760"/>
                <a:gd name="connsiteY8" fmla="*/ 1158240 h 1409700"/>
                <a:gd name="connsiteX9" fmla="*/ 0 w 2651760"/>
                <a:gd name="connsiteY9" fmla="*/ 1409700 h 1409700"/>
                <a:gd name="connsiteX10" fmla="*/ 861060 w 2651760"/>
                <a:gd name="connsiteY10" fmla="*/ 1028700 h 1409700"/>
                <a:gd name="connsiteX11" fmla="*/ 1112520 w 2651760"/>
                <a:gd name="connsiteY11" fmla="*/ 708660 h 1409700"/>
                <a:gd name="connsiteX12" fmla="*/ 1424940 w 2651760"/>
                <a:gd name="connsiteY12" fmla="*/ 662940 h 1409700"/>
                <a:gd name="connsiteX13" fmla="*/ 1737360 w 2651760"/>
                <a:gd name="connsiteY13" fmla="*/ 800100 h 1409700"/>
                <a:gd name="connsiteX14" fmla="*/ 2049780 w 2651760"/>
                <a:gd name="connsiteY14" fmla="*/ 769620 h 1409700"/>
                <a:gd name="connsiteX15" fmla="*/ 2202180 w 2651760"/>
                <a:gd name="connsiteY15" fmla="*/ 807720 h 1409700"/>
                <a:gd name="connsiteX16" fmla="*/ 2438400 w 2651760"/>
                <a:gd name="connsiteY16" fmla="*/ 868680 h 1409700"/>
                <a:gd name="connsiteX17" fmla="*/ 2651760 w 2651760"/>
                <a:gd name="connsiteY17" fmla="*/ 769620 h 1409700"/>
                <a:gd name="connsiteX18" fmla="*/ 2438400 w 2651760"/>
                <a:gd name="connsiteY18" fmla="*/ 807720 h 1409700"/>
                <a:gd name="connsiteX19" fmla="*/ 2148840 w 2651760"/>
                <a:gd name="connsiteY19" fmla="*/ 701040 h 1409700"/>
                <a:gd name="connsiteX20" fmla="*/ 2209800 w 2651760"/>
                <a:gd name="connsiteY20" fmla="*/ 495300 h 1409700"/>
                <a:gd name="connsiteX21" fmla="*/ 2430780 w 2651760"/>
                <a:gd name="connsiteY21" fmla="*/ 335280 h 1409700"/>
                <a:gd name="connsiteX22" fmla="*/ 2430780 w 2651760"/>
                <a:gd name="connsiteY22" fmla="*/ 45720 h 1409700"/>
                <a:gd name="connsiteX23" fmla="*/ 2400300 w 2651760"/>
                <a:gd name="connsiteY23" fmla="*/ 0 h 14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651760" h="1409700">
                  <a:moveTo>
                    <a:pt x="2400300" y="0"/>
                  </a:moveTo>
                  <a:lnTo>
                    <a:pt x="2362200" y="320040"/>
                  </a:lnTo>
                  <a:lnTo>
                    <a:pt x="2156460" y="426720"/>
                  </a:lnTo>
                  <a:lnTo>
                    <a:pt x="2049780" y="693420"/>
                  </a:lnTo>
                  <a:lnTo>
                    <a:pt x="1760220" y="731520"/>
                  </a:lnTo>
                  <a:lnTo>
                    <a:pt x="1440180" y="571500"/>
                  </a:lnTo>
                  <a:lnTo>
                    <a:pt x="1082040" y="594360"/>
                  </a:lnTo>
                  <a:lnTo>
                    <a:pt x="868680" y="830580"/>
                  </a:lnTo>
                  <a:lnTo>
                    <a:pt x="0" y="1158240"/>
                  </a:lnTo>
                  <a:lnTo>
                    <a:pt x="0" y="1409700"/>
                  </a:lnTo>
                  <a:lnTo>
                    <a:pt x="861060" y="1028700"/>
                  </a:lnTo>
                  <a:lnTo>
                    <a:pt x="1112520" y="708660"/>
                  </a:lnTo>
                  <a:lnTo>
                    <a:pt x="1424940" y="662940"/>
                  </a:lnTo>
                  <a:lnTo>
                    <a:pt x="1737360" y="800100"/>
                  </a:lnTo>
                  <a:lnTo>
                    <a:pt x="2049780" y="769620"/>
                  </a:lnTo>
                  <a:lnTo>
                    <a:pt x="2202180" y="807720"/>
                  </a:lnTo>
                  <a:lnTo>
                    <a:pt x="2438400" y="868680"/>
                  </a:lnTo>
                  <a:lnTo>
                    <a:pt x="2651760" y="769620"/>
                  </a:lnTo>
                  <a:lnTo>
                    <a:pt x="2438400" y="807720"/>
                  </a:lnTo>
                  <a:lnTo>
                    <a:pt x="2148840" y="701040"/>
                  </a:lnTo>
                  <a:lnTo>
                    <a:pt x="2209800" y="495300"/>
                  </a:lnTo>
                  <a:lnTo>
                    <a:pt x="2430780" y="335280"/>
                  </a:lnTo>
                  <a:lnTo>
                    <a:pt x="2430780" y="45720"/>
                  </a:lnTo>
                  <a:lnTo>
                    <a:pt x="2400300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6FAA2969-3989-4802-B881-4F299E0AEF7E}"/>
                </a:ext>
              </a:extLst>
            </p:cNvPr>
            <p:cNvGrpSpPr/>
            <p:nvPr/>
          </p:nvGrpSpPr>
          <p:grpSpPr>
            <a:xfrm>
              <a:off x="2421207" y="1163157"/>
              <a:ext cx="2231816" cy="2894482"/>
              <a:chOff x="2093547" y="1079337"/>
              <a:chExt cx="2231816" cy="2894482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D7C16BEE-0A51-43E6-8C02-BEE15CED2E80}"/>
                  </a:ext>
                </a:extLst>
              </p:cNvPr>
              <p:cNvGrpSpPr/>
              <p:nvPr/>
            </p:nvGrpSpPr>
            <p:grpSpPr>
              <a:xfrm>
                <a:off x="2547758" y="1079337"/>
                <a:ext cx="1543924" cy="2308878"/>
                <a:chOff x="2619374" y="1422579"/>
                <a:chExt cx="1705989" cy="2551240"/>
              </a:xfrm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8C6C5B5D-4071-4EF5-9999-4291ECFAB187}"/>
                    </a:ext>
                  </a:extLst>
                </p:cNvPr>
                <p:cNvSpPr/>
                <p:nvPr/>
              </p:nvSpPr>
              <p:spPr>
                <a:xfrm>
                  <a:off x="2619374" y="1438275"/>
                  <a:ext cx="1590676" cy="2400740"/>
                </a:xfrm>
                <a:custGeom>
                  <a:avLst/>
                  <a:gdLst>
                    <a:gd name="connsiteX0" fmla="*/ 0 w 1714502"/>
                    <a:gd name="connsiteY0" fmla="*/ 0 h 2749157"/>
                    <a:gd name="connsiteX1" fmla="*/ 123993 w 1714502"/>
                    <a:gd name="connsiteY1" fmla="*/ 8694 h 2749157"/>
                    <a:gd name="connsiteX2" fmla="*/ 1714502 w 1714502"/>
                    <a:gd name="connsiteY2" fmla="*/ 2455930 h 2749157"/>
                    <a:gd name="connsiteX3" fmla="*/ 1705355 w 1714502"/>
                    <a:gd name="connsiteY3" fmla="*/ 2707445 h 2749157"/>
                    <a:gd name="connsiteX4" fmla="*/ 1700771 w 1714502"/>
                    <a:gd name="connsiteY4" fmla="*/ 2749157 h 2749157"/>
                    <a:gd name="connsiteX5" fmla="*/ 1704977 w 1714502"/>
                    <a:gd name="connsiteY5" fmla="*/ 2595038 h 2749157"/>
                    <a:gd name="connsiteX6" fmla="*/ 114468 w 1714502"/>
                    <a:gd name="connsiteY6" fmla="*/ 147802 h 2749157"/>
                    <a:gd name="connsiteX7" fmla="*/ 0 w 1714502"/>
                    <a:gd name="connsiteY7" fmla="*/ 139776 h 2749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14502" h="2749157">
                      <a:moveTo>
                        <a:pt x="0" y="0"/>
                      </a:moveTo>
                      <a:lnTo>
                        <a:pt x="123993" y="8694"/>
                      </a:lnTo>
                      <a:cubicBezTo>
                        <a:pt x="1017358" y="134667"/>
                        <a:pt x="1714502" y="1182257"/>
                        <a:pt x="1714502" y="2455930"/>
                      </a:cubicBezTo>
                      <a:cubicBezTo>
                        <a:pt x="1714502" y="2540842"/>
                        <a:pt x="1711404" y="2624749"/>
                        <a:pt x="1705355" y="2707445"/>
                      </a:cubicBezTo>
                      <a:lnTo>
                        <a:pt x="1700771" y="2749157"/>
                      </a:lnTo>
                      <a:lnTo>
                        <a:pt x="1704977" y="2595038"/>
                      </a:lnTo>
                      <a:cubicBezTo>
                        <a:pt x="1704977" y="1321365"/>
                        <a:pt x="1007833" y="273775"/>
                        <a:pt x="114468" y="147802"/>
                      </a:cubicBezTo>
                      <a:lnTo>
                        <a:pt x="0" y="139776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056F4E90-EF00-4C54-AE37-6520090FFE89}"/>
                    </a:ext>
                  </a:extLst>
                </p:cNvPr>
                <p:cNvSpPr/>
                <p:nvPr/>
              </p:nvSpPr>
              <p:spPr>
                <a:xfrm rot="2282769">
                  <a:off x="4121737" y="3789958"/>
                  <a:ext cx="80580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9D4305CD-D239-45A1-BDC7-96545432153E}"/>
                    </a:ext>
                  </a:extLst>
                </p:cNvPr>
                <p:cNvSpPr/>
                <p:nvPr/>
              </p:nvSpPr>
              <p:spPr>
                <a:xfrm rot="20025839">
                  <a:off x="4197488" y="3718216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584EDCAC-23FB-425A-B280-04BF7115A94E}"/>
                    </a:ext>
                  </a:extLst>
                </p:cNvPr>
                <p:cNvSpPr/>
                <p:nvPr/>
              </p:nvSpPr>
              <p:spPr>
                <a:xfrm rot="1463259">
                  <a:off x="4131798" y="36706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536C32B8-BE3F-401F-BC8B-197B8C61887B}"/>
                    </a:ext>
                  </a:extLst>
                </p:cNvPr>
                <p:cNvSpPr/>
                <p:nvPr/>
              </p:nvSpPr>
              <p:spPr>
                <a:xfrm rot="18860963">
                  <a:off x="4200897" y="34876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E37B5E5A-F5EA-4973-BD32-EAFC9A323387}"/>
                    </a:ext>
                  </a:extLst>
                </p:cNvPr>
                <p:cNvSpPr/>
                <p:nvPr/>
              </p:nvSpPr>
              <p:spPr>
                <a:xfrm rot="1463259">
                  <a:off x="4116697" y="338503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39D33B65-2F3E-4772-B163-2327BB72D708}"/>
                    </a:ext>
                  </a:extLst>
                </p:cNvPr>
                <p:cNvSpPr/>
                <p:nvPr/>
              </p:nvSpPr>
              <p:spPr>
                <a:xfrm rot="18860963">
                  <a:off x="4186611" y="32638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E9DE2EDB-C8A2-424F-9953-72279121787D}"/>
                    </a:ext>
                  </a:extLst>
                </p:cNvPr>
                <p:cNvSpPr/>
                <p:nvPr/>
              </p:nvSpPr>
              <p:spPr>
                <a:xfrm rot="18860963">
                  <a:off x="4158035" y="304950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FE4B0C56-96EC-4C4C-9C2A-B89CA85D3100}"/>
                    </a:ext>
                  </a:extLst>
                </p:cNvPr>
                <p:cNvSpPr/>
                <p:nvPr/>
              </p:nvSpPr>
              <p:spPr>
                <a:xfrm rot="1463259">
                  <a:off x="4080977" y="317548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062E919C-A5E1-4938-822A-65EA00137C07}"/>
                    </a:ext>
                  </a:extLst>
                </p:cNvPr>
                <p:cNvSpPr/>
                <p:nvPr/>
              </p:nvSpPr>
              <p:spPr>
                <a:xfrm rot="1463259">
                  <a:off x="4045259" y="298974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DF44416A-71A2-4A64-9F77-ADE91BFCBCDF}"/>
                    </a:ext>
                  </a:extLst>
                </p:cNvPr>
                <p:cNvSpPr/>
                <p:nvPr/>
              </p:nvSpPr>
              <p:spPr>
                <a:xfrm rot="18860963">
                  <a:off x="4103267" y="284709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8DAB4A78-F6A0-4AC7-BBE7-53794113B1E5}"/>
                    </a:ext>
                  </a:extLst>
                </p:cNvPr>
                <p:cNvSpPr/>
                <p:nvPr/>
              </p:nvSpPr>
              <p:spPr>
                <a:xfrm rot="1463259">
                  <a:off x="3983346" y="278733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615EC4B6-3D54-4AD1-BE10-1C2D2F20B94B}"/>
                    </a:ext>
                  </a:extLst>
                </p:cNvPr>
                <p:cNvSpPr/>
                <p:nvPr/>
              </p:nvSpPr>
              <p:spPr>
                <a:xfrm rot="1463259">
                  <a:off x="3933376" y="2663929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CDBA8AEF-AB89-4963-B00E-E9FC2206E441}"/>
                    </a:ext>
                  </a:extLst>
                </p:cNvPr>
                <p:cNvSpPr/>
                <p:nvPr/>
              </p:nvSpPr>
              <p:spPr>
                <a:xfrm rot="18036323">
                  <a:off x="4058127" y="264748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9C270A5E-7694-4199-8DF8-369D3884C175}"/>
                    </a:ext>
                  </a:extLst>
                </p:cNvPr>
                <p:cNvSpPr/>
                <p:nvPr/>
              </p:nvSpPr>
              <p:spPr>
                <a:xfrm rot="18036323">
                  <a:off x="4089083" y="274987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6E9AB32E-AFF6-4D2C-868A-83C298FAE19A}"/>
                    </a:ext>
                  </a:extLst>
                </p:cNvPr>
                <p:cNvSpPr/>
                <p:nvPr/>
              </p:nvSpPr>
              <p:spPr>
                <a:xfrm rot="1463259">
                  <a:off x="3833272" y="244810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59BD7436-74AD-4ADE-8170-0A76D8E6F58B}"/>
                    </a:ext>
                  </a:extLst>
                </p:cNvPr>
                <p:cNvSpPr/>
                <p:nvPr/>
              </p:nvSpPr>
              <p:spPr>
                <a:xfrm rot="18036323">
                  <a:off x="3988277" y="250460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4A50FC8B-AF4B-4144-ADAA-B3002100B6AB}"/>
                    </a:ext>
                  </a:extLst>
                </p:cNvPr>
                <p:cNvSpPr/>
                <p:nvPr/>
              </p:nvSpPr>
              <p:spPr>
                <a:xfrm rot="19079660">
                  <a:off x="3928032" y="237466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128A20A8-E4D9-4EC1-9039-51A3972412F7}"/>
                    </a:ext>
                  </a:extLst>
                </p:cNvPr>
                <p:cNvSpPr/>
                <p:nvPr/>
              </p:nvSpPr>
              <p:spPr>
                <a:xfrm rot="904239">
                  <a:off x="3787500" y="2329175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8F3B814C-ADA8-4BC6-A254-127FAC1DD2FC}"/>
                    </a:ext>
                  </a:extLst>
                </p:cNvPr>
                <p:cNvSpPr/>
                <p:nvPr/>
              </p:nvSpPr>
              <p:spPr>
                <a:xfrm rot="18196412">
                  <a:off x="3854039" y="2225771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2DDC61B0-57ED-49BD-9D25-D8E262C8C715}"/>
                    </a:ext>
                  </a:extLst>
                </p:cNvPr>
                <p:cNvSpPr/>
                <p:nvPr/>
              </p:nvSpPr>
              <p:spPr>
                <a:xfrm rot="20991">
                  <a:off x="3709342" y="2234096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50AFEA1B-6E22-4A68-9A58-A97E10782C04}"/>
                    </a:ext>
                  </a:extLst>
                </p:cNvPr>
                <p:cNvSpPr/>
                <p:nvPr/>
              </p:nvSpPr>
              <p:spPr>
                <a:xfrm rot="18196412">
                  <a:off x="3775458" y="2106709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D019BEE5-386D-400D-A50F-38DC38E626E8}"/>
                    </a:ext>
                  </a:extLst>
                </p:cNvPr>
                <p:cNvSpPr/>
                <p:nvPr/>
              </p:nvSpPr>
              <p:spPr>
                <a:xfrm rot="20991">
                  <a:off x="3640284" y="2103127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6889E505-7294-452A-AAFB-FEBE7ADF1953}"/>
                    </a:ext>
                  </a:extLst>
                </p:cNvPr>
                <p:cNvSpPr/>
                <p:nvPr/>
              </p:nvSpPr>
              <p:spPr>
                <a:xfrm rot="19920987">
                  <a:off x="3641755" y="198435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E0B1DA4D-250B-48B5-9B46-699FBD663FE7}"/>
                    </a:ext>
                  </a:extLst>
                </p:cNvPr>
                <p:cNvSpPr/>
                <p:nvPr/>
              </p:nvSpPr>
              <p:spPr>
                <a:xfrm rot="19920987">
                  <a:off x="3355233" y="177738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F2F318F0-825F-43B5-B589-60AF573A7B74}"/>
                    </a:ext>
                  </a:extLst>
                </p:cNvPr>
                <p:cNvSpPr/>
                <p:nvPr/>
              </p:nvSpPr>
              <p:spPr>
                <a:xfrm rot="16656031">
                  <a:off x="3479782" y="17659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464C66FA-E486-4E65-90C1-F9000BDDDBA6}"/>
                    </a:ext>
                  </a:extLst>
                </p:cNvPr>
                <p:cNvSpPr/>
                <p:nvPr/>
              </p:nvSpPr>
              <p:spPr>
                <a:xfrm rot="1463259">
                  <a:off x="3889999" y="255078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28F6983A-159E-4D50-B0AD-436176AFD48E}"/>
                    </a:ext>
                  </a:extLst>
                </p:cNvPr>
                <p:cNvSpPr/>
                <p:nvPr/>
              </p:nvSpPr>
              <p:spPr>
                <a:xfrm rot="1463259">
                  <a:off x="4016683" y="28921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CD4F8AC4-864C-4F61-97CE-965BE71ABB87}"/>
                    </a:ext>
                  </a:extLst>
                </p:cNvPr>
                <p:cNvSpPr/>
                <p:nvPr/>
              </p:nvSpPr>
              <p:spPr>
                <a:xfrm rot="1463259">
                  <a:off x="4097647" y="329216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F463F57F-692A-4B4C-B337-62DB584EFA35}"/>
                    </a:ext>
                  </a:extLst>
                </p:cNvPr>
                <p:cNvSpPr/>
                <p:nvPr/>
              </p:nvSpPr>
              <p:spPr>
                <a:xfrm rot="18860963">
                  <a:off x="4186610" y="33709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411AF66C-2909-48C2-8A3F-D806E1917752}"/>
                    </a:ext>
                  </a:extLst>
                </p:cNvPr>
                <p:cNvSpPr/>
                <p:nvPr/>
              </p:nvSpPr>
              <p:spPr>
                <a:xfrm rot="18860963">
                  <a:off x="4172323" y="315189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EBC7309D-4AC8-4137-A0EE-E2973F22CC72}"/>
                    </a:ext>
                  </a:extLst>
                </p:cNvPr>
                <p:cNvSpPr/>
                <p:nvPr/>
              </p:nvSpPr>
              <p:spPr>
                <a:xfrm rot="1463259">
                  <a:off x="4064310" y="307785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9162D3BA-E3F7-42E5-839D-AACF7F13E13E}"/>
                    </a:ext>
                  </a:extLst>
                </p:cNvPr>
                <p:cNvSpPr/>
                <p:nvPr/>
              </p:nvSpPr>
              <p:spPr>
                <a:xfrm rot="18860963">
                  <a:off x="4196135" y="358528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D1706CB6-B9D0-4B20-8A37-C8E8098A393B}"/>
                    </a:ext>
                  </a:extLst>
                </p:cNvPr>
                <p:cNvSpPr/>
                <p:nvPr/>
              </p:nvSpPr>
              <p:spPr>
                <a:xfrm rot="20025839">
                  <a:off x="4190344" y="3863473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267BD27E-0D95-44E2-A0D2-093FFAE3FC29}"/>
                    </a:ext>
                  </a:extLst>
                </p:cNvPr>
                <p:cNvSpPr/>
                <p:nvPr/>
              </p:nvSpPr>
              <p:spPr>
                <a:xfrm rot="2282769">
                  <a:off x="4095208" y="3520782"/>
                  <a:ext cx="105062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3C4466BF-80BB-4431-B725-9BAD292E74DD}"/>
                    </a:ext>
                  </a:extLst>
                </p:cNvPr>
                <p:cNvSpPr/>
                <p:nvPr/>
              </p:nvSpPr>
              <p:spPr>
                <a:xfrm rot="20991">
                  <a:off x="3756967" y="220075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1655B757-7C06-416F-803A-AB6314196B23}"/>
                    </a:ext>
                  </a:extLst>
                </p:cNvPr>
                <p:cNvSpPr/>
                <p:nvPr/>
              </p:nvSpPr>
              <p:spPr>
                <a:xfrm rot="20991">
                  <a:off x="3580754" y="206502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81D66F7A-50A7-4406-94DB-53E64C988EA6}"/>
                    </a:ext>
                  </a:extLst>
                </p:cNvPr>
                <p:cNvSpPr/>
                <p:nvPr/>
              </p:nvSpPr>
              <p:spPr>
                <a:xfrm rot="18501000">
                  <a:off x="3720820" y="211509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9AD1C0B9-017B-4A73-A587-73C1E96D89EF}"/>
                    </a:ext>
                  </a:extLst>
                </p:cNvPr>
                <p:cNvSpPr/>
                <p:nvPr/>
              </p:nvSpPr>
              <p:spPr>
                <a:xfrm rot="18196412">
                  <a:off x="3884995" y="2330547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D9D24EDC-396A-4C55-9B03-5C9B71C429C8}"/>
                    </a:ext>
                  </a:extLst>
                </p:cNvPr>
                <p:cNvSpPr/>
                <p:nvPr/>
              </p:nvSpPr>
              <p:spPr>
                <a:xfrm rot="895739">
                  <a:off x="3462203" y="1924649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597FAD78-3A0E-47D0-BEA6-A39485D4797A}"/>
                    </a:ext>
                  </a:extLst>
                </p:cNvPr>
                <p:cNvSpPr/>
                <p:nvPr/>
              </p:nvSpPr>
              <p:spPr>
                <a:xfrm rot="17879718">
                  <a:off x="3565954" y="184855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328BEEAB-EF21-493F-8061-B8E3F07850D4}"/>
                    </a:ext>
                  </a:extLst>
                </p:cNvPr>
                <p:cNvSpPr/>
                <p:nvPr/>
              </p:nvSpPr>
              <p:spPr>
                <a:xfrm rot="20991">
                  <a:off x="3530748" y="1993590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591FB1E8-D38E-45F3-B726-F13C63B80A84}"/>
                    </a:ext>
                  </a:extLst>
                </p:cNvPr>
                <p:cNvSpPr/>
                <p:nvPr/>
              </p:nvSpPr>
              <p:spPr>
                <a:xfrm rot="19081157">
                  <a:off x="3396257" y="184800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1841523F-681E-4024-9D6C-8680615E46B7}"/>
                    </a:ext>
                  </a:extLst>
                </p:cNvPr>
                <p:cNvSpPr/>
                <p:nvPr/>
              </p:nvSpPr>
              <p:spPr>
                <a:xfrm rot="20812549">
                  <a:off x="3302031" y="177814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E98F5D87-6C55-4E58-82FF-0CAC3A959F6A}"/>
                    </a:ext>
                  </a:extLst>
                </p:cNvPr>
                <p:cNvSpPr/>
                <p:nvPr/>
              </p:nvSpPr>
              <p:spPr>
                <a:xfrm rot="19798076">
                  <a:off x="3146855" y="169615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8F39D68D-1343-4E22-A947-738F5161619C}"/>
                    </a:ext>
                  </a:extLst>
                </p:cNvPr>
                <p:cNvSpPr/>
                <p:nvPr/>
              </p:nvSpPr>
              <p:spPr>
                <a:xfrm rot="19798076">
                  <a:off x="3218293" y="173187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A3489850-C5F7-4011-8819-89180121F1B3}"/>
                    </a:ext>
                  </a:extLst>
                </p:cNvPr>
                <p:cNvSpPr/>
                <p:nvPr/>
              </p:nvSpPr>
              <p:spPr>
                <a:xfrm rot="21400117">
                  <a:off x="3051999" y="166146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D60FB778-6A6F-49F3-A799-4930C2635980}"/>
                    </a:ext>
                  </a:extLst>
                </p:cNvPr>
                <p:cNvSpPr/>
                <p:nvPr/>
              </p:nvSpPr>
              <p:spPr>
                <a:xfrm rot="21400117">
                  <a:off x="2985324" y="160431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E2DCB57F-7130-4A67-8F84-FB316AB751EC}"/>
                    </a:ext>
                  </a:extLst>
                </p:cNvPr>
                <p:cNvSpPr/>
                <p:nvPr/>
              </p:nvSpPr>
              <p:spPr>
                <a:xfrm rot="21400117">
                  <a:off x="2897218" y="156144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B224BE38-8233-4CE5-8721-FCA29FE38608}"/>
                    </a:ext>
                  </a:extLst>
                </p:cNvPr>
                <p:cNvSpPr/>
                <p:nvPr/>
              </p:nvSpPr>
              <p:spPr>
                <a:xfrm rot="21400117">
                  <a:off x="2782917" y="15400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63C9EF2A-D355-4F63-A0DC-89E5CC44E6E6}"/>
                    </a:ext>
                  </a:extLst>
                </p:cNvPr>
                <p:cNvSpPr/>
                <p:nvPr/>
              </p:nvSpPr>
              <p:spPr>
                <a:xfrm rot="17607437">
                  <a:off x="3280597" y="168765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C4FC4E70-2AD9-4CA2-8566-533BD2166B9A}"/>
                    </a:ext>
                  </a:extLst>
                </p:cNvPr>
                <p:cNvSpPr/>
                <p:nvPr/>
              </p:nvSpPr>
              <p:spPr>
                <a:xfrm rot="17607437">
                  <a:off x="3147246" y="163526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28E7606E-93D0-4DD2-8002-911D5F4D4236}"/>
                    </a:ext>
                  </a:extLst>
                </p:cNvPr>
                <p:cNvSpPr/>
                <p:nvPr/>
              </p:nvSpPr>
              <p:spPr>
                <a:xfrm rot="17607437">
                  <a:off x="2994846" y="156621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BC3A00DB-1B27-4088-BA56-0F8503DF2E34}"/>
                    </a:ext>
                  </a:extLst>
                </p:cNvPr>
                <p:cNvSpPr/>
                <p:nvPr/>
              </p:nvSpPr>
              <p:spPr>
                <a:xfrm rot="17607437">
                  <a:off x="3085333" y="15638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A54BFABB-EE41-4131-B1EC-3C20BAE870A7}"/>
                    </a:ext>
                  </a:extLst>
                </p:cNvPr>
                <p:cNvSpPr/>
                <p:nvPr/>
              </p:nvSpPr>
              <p:spPr>
                <a:xfrm rot="17607437">
                  <a:off x="2966270" y="148048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F5E81821-7162-4324-BBEE-77AA81E6D815}"/>
                    </a:ext>
                  </a:extLst>
                </p:cNvPr>
                <p:cNvSpPr/>
                <p:nvPr/>
              </p:nvSpPr>
              <p:spPr>
                <a:xfrm rot="17607437">
                  <a:off x="2832920" y="147572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044ABAD6-C6EC-4325-89B1-B796D62C5339}"/>
                    </a:ext>
                  </a:extLst>
                </p:cNvPr>
                <p:cNvSpPr/>
                <p:nvPr/>
              </p:nvSpPr>
              <p:spPr>
                <a:xfrm rot="17607437">
                  <a:off x="2743833" y="142104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3D9293A6-0FD9-4216-8B59-26F2DFD1B811}"/>
                    </a:ext>
                  </a:extLst>
                </p:cNvPr>
                <p:cNvSpPr/>
                <p:nvPr/>
              </p:nvSpPr>
              <p:spPr>
                <a:xfrm rot="16781166">
                  <a:off x="2896879" y="14031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CD5BF8C4-6290-4D1B-BE25-FAAAF397A853}"/>
                    </a:ext>
                  </a:extLst>
                </p:cNvPr>
                <p:cNvSpPr/>
                <p:nvPr/>
              </p:nvSpPr>
              <p:spPr>
                <a:xfrm rot="16781166">
                  <a:off x="3058804" y="14722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8B3271B3-4949-4EF9-AD29-038BE90C12F2}"/>
                    </a:ext>
                  </a:extLst>
                </p:cNvPr>
                <p:cNvSpPr/>
                <p:nvPr/>
              </p:nvSpPr>
              <p:spPr>
                <a:xfrm rot="16781166">
                  <a:off x="3163235" y="151453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42684A95-A025-4BCB-8BD7-D9E72BCD26AF}"/>
                    </a:ext>
                  </a:extLst>
                </p:cNvPr>
                <p:cNvSpPr/>
                <p:nvPr/>
              </p:nvSpPr>
              <p:spPr>
                <a:xfrm rot="16781166">
                  <a:off x="3237054" y="158596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9797E691-5A24-42C0-9984-A8E9C2358990}"/>
                    </a:ext>
                  </a:extLst>
                </p:cNvPr>
                <p:cNvSpPr/>
                <p:nvPr/>
              </p:nvSpPr>
              <p:spPr>
                <a:xfrm rot="17314194">
                  <a:off x="3344210" y="166455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BA6417FA-073E-4B36-851B-0B71AB46B21F}"/>
                    </a:ext>
                  </a:extLst>
                </p:cNvPr>
                <p:cNvSpPr/>
                <p:nvPr/>
              </p:nvSpPr>
              <p:spPr>
                <a:xfrm rot="17314194">
                  <a:off x="3415648" y="173360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EC895382-DE80-4818-B887-E9D867ABB394}"/>
                  </a:ext>
                </a:extLst>
              </p:cNvPr>
              <p:cNvGrpSpPr/>
              <p:nvPr/>
            </p:nvGrpSpPr>
            <p:grpSpPr>
              <a:xfrm>
                <a:off x="2157449" y="1307088"/>
                <a:ext cx="1543924" cy="2308878"/>
                <a:chOff x="2619374" y="1422579"/>
                <a:chExt cx="1705989" cy="2551240"/>
              </a:xfrm>
            </p:grpSpPr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6A339CE6-7B9E-40D0-A93C-6C4253644975}"/>
                    </a:ext>
                  </a:extLst>
                </p:cNvPr>
                <p:cNvSpPr/>
                <p:nvPr/>
              </p:nvSpPr>
              <p:spPr>
                <a:xfrm>
                  <a:off x="2619374" y="1438275"/>
                  <a:ext cx="1590676" cy="2400740"/>
                </a:xfrm>
                <a:custGeom>
                  <a:avLst/>
                  <a:gdLst>
                    <a:gd name="connsiteX0" fmla="*/ 0 w 1714502"/>
                    <a:gd name="connsiteY0" fmla="*/ 0 h 2749157"/>
                    <a:gd name="connsiteX1" fmla="*/ 123993 w 1714502"/>
                    <a:gd name="connsiteY1" fmla="*/ 8694 h 2749157"/>
                    <a:gd name="connsiteX2" fmla="*/ 1714502 w 1714502"/>
                    <a:gd name="connsiteY2" fmla="*/ 2455930 h 2749157"/>
                    <a:gd name="connsiteX3" fmla="*/ 1705355 w 1714502"/>
                    <a:gd name="connsiteY3" fmla="*/ 2707445 h 2749157"/>
                    <a:gd name="connsiteX4" fmla="*/ 1700771 w 1714502"/>
                    <a:gd name="connsiteY4" fmla="*/ 2749157 h 2749157"/>
                    <a:gd name="connsiteX5" fmla="*/ 1704977 w 1714502"/>
                    <a:gd name="connsiteY5" fmla="*/ 2595038 h 2749157"/>
                    <a:gd name="connsiteX6" fmla="*/ 114468 w 1714502"/>
                    <a:gd name="connsiteY6" fmla="*/ 147802 h 2749157"/>
                    <a:gd name="connsiteX7" fmla="*/ 0 w 1714502"/>
                    <a:gd name="connsiteY7" fmla="*/ 139776 h 2749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14502" h="2749157">
                      <a:moveTo>
                        <a:pt x="0" y="0"/>
                      </a:moveTo>
                      <a:lnTo>
                        <a:pt x="123993" y="8694"/>
                      </a:lnTo>
                      <a:cubicBezTo>
                        <a:pt x="1017358" y="134667"/>
                        <a:pt x="1714502" y="1182257"/>
                        <a:pt x="1714502" y="2455930"/>
                      </a:cubicBezTo>
                      <a:cubicBezTo>
                        <a:pt x="1714502" y="2540842"/>
                        <a:pt x="1711404" y="2624749"/>
                        <a:pt x="1705355" y="2707445"/>
                      </a:cubicBezTo>
                      <a:lnTo>
                        <a:pt x="1700771" y="2749157"/>
                      </a:lnTo>
                      <a:lnTo>
                        <a:pt x="1704977" y="2595038"/>
                      </a:lnTo>
                      <a:cubicBezTo>
                        <a:pt x="1704977" y="1321365"/>
                        <a:pt x="1007833" y="273775"/>
                        <a:pt x="114468" y="147802"/>
                      </a:cubicBezTo>
                      <a:lnTo>
                        <a:pt x="0" y="139776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AE25E05E-7550-4EBF-8976-3DF9C30E4685}"/>
                    </a:ext>
                  </a:extLst>
                </p:cNvPr>
                <p:cNvSpPr/>
                <p:nvPr/>
              </p:nvSpPr>
              <p:spPr>
                <a:xfrm rot="2282769">
                  <a:off x="4121737" y="3789958"/>
                  <a:ext cx="80580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FA7189C9-4689-4417-B88C-F885DE873DAE}"/>
                    </a:ext>
                  </a:extLst>
                </p:cNvPr>
                <p:cNvSpPr/>
                <p:nvPr/>
              </p:nvSpPr>
              <p:spPr>
                <a:xfrm rot="20025839">
                  <a:off x="4197488" y="3718216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E8310EF8-8D26-4CD1-84FC-EDBF1EA74C8F}"/>
                    </a:ext>
                  </a:extLst>
                </p:cNvPr>
                <p:cNvSpPr/>
                <p:nvPr/>
              </p:nvSpPr>
              <p:spPr>
                <a:xfrm rot="1463259">
                  <a:off x="4131798" y="36706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B1AF500F-8145-47C2-A873-750FBDFFE1AD}"/>
                    </a:ext>
                  </a:extLst>
                </p:cNvPr>
                <p:cNvSpPr/>
                <p:nvPr/>
              </p:nvSpPr>
              <p:spPr>
                <a:xfrm rot="18860963">
                  <a:off x="4200897" y="34876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BDBA75FE-5272-4819-9768-B47BAD697441}"/>
                    </a:ext>
                  </a:extLst>
                </p:cNvPr>
                <p:cNvSpPr/>
                <p:nvPr/>
              </p:nvSpPr>
              <p:spPr>
                <a:xfrm rot="1463259">
                  <a:off x="4116697" y="338503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8B4A7E2B-5B0E-461C-98AD-54336E4250EB}"/>
                    </a:ext>
                  </a:extLst>
                </p:cNvPr>
                <p:cNvSpPr/>
                <p:nvPr/>
              </p:nvSpPr>
              <p:spPr>
                <a:xfrm rot="18860963">
                  <a:off x="4186611" y="32638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BA8A4E9A-3713-49DE-B7BF-1A3F0FAE5F95}"/>
                    </a:ext>
                  </a:extLst>
                </p:cNvPr>
                <p:cNvSpPr/>
                <p:nvPr/>
              </p:nvSpPr>
              <p:spPr>
                <a:xfrm rot="18860963">
                  <a:off x="4158035" y="304950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1751A964-164E-470C-A18F-59D61B2177E3}"/>
                    </a:ext>
                  </a:extLst>
                </p:cNvPr>
                <p:cNvSpPr/>
                <p:nvPr/>
              </p:nvSpPr>
              <p:spPr>
                <a:xfrm rot="1463259">
                  <a:off x="4080977" y="317548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5AB82238-01D3-4CA9-9B05-C8943CCC2F73}"/>
                    </a:ext>
                  </a:extLst>
                </p:cNvPr>
                <p:cNvSpPr/>
                <p:nvPr/>
              </p:nvSpPr>
              <p:spPr>
                <a:xfrm rot="1463259">
                  <a:off x="4045259" y="298974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2769CC20-109E-4D09-85D1-5799BF54A931}"/>
                    </a:ext>
                  </a:extLst>
                </p:cNvPr>
                <p:cNvSpPr/>
                <p:nvPr/>
              </p:nvSpPr>
              <p:spPr>
                <a:xfrm rot="18860963">
                  <a:off x="4103267" y="284709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D3387A3B-C5EE-4416-992D-83685F952A38}"/>
                    </a:ext>
                  </a:extLst>
                </p:cNvPr>
                <p:cNvSpPr/>
                <p:nvPr/>
              </p:nvSpPr>
              <p:spPr>
                <a:xfrm rot="1463259">
                  <a:off x="3983346" y="278733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BC525ECF-712E-4EB3-88EE-45928ECEDF63}"/>
                    </a:ext>
                  </a:extLst>
                </p:cNvPr>
                <p:cNvSpPr/>
                <p:nvPr/>
              </p:nvSpPr>
              <p:spPr>
                <a:xfrm rot="1463259">
                  <a:off x="3933376" y="2663929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85860814-3884-4CE7-A0C7-71545763B5B2}"/>
                    </a:ext>
                  </a:extLst>
                </p:cNvPr>
                <p:cNvSpPr/>
                <p:nvPr/>
              </p:nvSpPr>
              <p:spPr>
                <a:xfrm rot="18036323">
                  <a:off x="4058127" y="264748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75C92AEF-4D17-472D-BE5D-1CF322BFD78A}"/>
                    </a:ext>
                  </a:extLst>
                </p:cNvPr>
                <p:cNvSpPr/>
                <p:nvPr/>
              </p:nvSpPr>
              <p:spPr>
                <a:xfrm rot="18036323">
                  <a:off x="4089083" y="274987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6A1B5E7A-17DE-47F0-85CF-8319E44E09E6}"/>
                    </a:ext>
                  </a:extLst>
                </p:cNvPr>
                <p:cNvSpPr/>
                <p:nvPr/>
              </p:nvSpPr>
              <p:spPr>
                <a:xfrm rot="1463259">
                  <a:off x="3833272" y="244810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0F20576F-2CCA-45B0-84AB-0E4227613A4C}"/>
                    </a:ext>
                  </a:extLst>
                </p:cNvPr>
                <p:cNvSpPr/>
                <p:nvPr/>
              </p:nvSpPr>
              <p:spPr>
                <a:xfrm rot="18036323">
                  <a:off x="3988277" y="250460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7025E1FB-26CA-4573-AF13-B27F4BCA1BF1}"/>
                    </a:ext>
                  </a:extLst>
                </p:cNvPr>
                <p:cNvSpPr/>
                <p:nvPr/>
              </p:nvSpPr>
              <p:spPr>
                <a:xfrm rot="19079660">
                  <a:off x="3928032" y="237466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613CBA51-75DB-40ED-A3A6-D919F86AEAD2}"/>
                    </a:ext>
                  </a:extLst>
                </p:cNvPr>
                <p:cNvSpPr/>
                <p:nvPr/>
              </p:nvSpPr>
              <p:spPr>
                <a:xfrm rot="904239">
                  <a:off x="3787500" y="2329175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6A4418EB-8686-414A-AD06-F20525838091}"/>
                    </a:ext>
                  </a:extLst>
                </p:cNvPr>
                <p:cNvSpPr/>
                <p:nvPr/>
              </p:nvSpPr>
              <p:spPr>
                <a:xfrm rot="18196412">
                  <a:off x="3854039" y="2225771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EE01D53C-32EE-441B-B6F4-CF70189C5FBE}"/>
                    </a:ext>
                  </a:extLst>
                </p:cNvPr>
                <p:cNvSpPr/>
                <p:nvPr/>
              </p:nvSpPr>
              <p:spPr>
                <a:xfrm rot="20991">
                  <a:off x="3709342" y="2234096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B9272C3A-6CD6-4E3C-B5A3-B7C4C17280B8}"/>
                    </a:ext>
                  </a:extLst>
                </p:cNvPr>
                <p:cNvSpPr/>
                <p:nvPr/>
              </p:nvSpPr>
              <p:spPr>
                <a:xfrm rot="18196412">
                  <a:off x="3775458" y="2106709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93328396-082E-49B3-A69A-290DC1B3CEA9}"/>
                    </a:ext>
                  </a:extLst>
                </p:cNvPr>
                <p:cNvSpPr/>
                <p:nvPr/>
              </p:nvSpPr>
              <p:spPr>
                <a:xfrm rot="20991">
                  <a:off x="3640284" y="2103127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CF5840A5-4CD9-48EE-9EFE-CBE0B6D76376}"/>
                    </a:ext>
                  </a:extLst>
                </p:cNvPr>
                <p:cNvSpPr/>
                <p:nvPr/>
              </p:nvSpPr>
              <p:spPr>
                <a:xfrm rot="19920987">
                  <a:off x="3641755" y="198435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898B42C6-B0C0-4173-BD13-268955C22803}"/>
                    </a:ext>
                  </a:extLst>
                </p:cNvPr>
                <p:cNvSpPr/>
                <p:nvPr/>
              </p:nvSpPr>
              <p:spPr>
                <a:xfrm rot="19920987">
                  <a:off x="3355233" y="177738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19CB96DA-4420-4E34-99DE-A8A5893CDBB6}"/>
                    </a:ext>
                  </a:extLst>
                </p:cNvPr>
                <p:cNvSpPr/>
                <p:nvPr/>
              </p:nvSpPr>
              <p:spPr>
                <a:xfrm rot="16656031">
                  <a:off x="3479782" y="17659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CDE05D87-349A-4EF1-9863-DCF82EFA2F21}"/>
                    </a:ext>
                  </a:extLst>
                </p:cNvPr>
                <p:cNvSpPr/>
                <p:nvPr/>
              </p:nvSpPr>
              <p:spPr>
                <a:xfrm rot="1463259">
                  <a:off x="3889999" y="255078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3FE6CFCA-A495-4DAD-BF87-0C7B8B0FF040}"/>
                    </a:ext>
                  </a:extLst>
                </p:cNvPr>
                <p:cNvSpPr/>
                <p:nvPr/>
              </p:nvSpPr>
              <p:spPr>
                <a:xfrm rot="1463259">
                  <a:off x="4016683" y="28921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75862BE2-DAA0-4E13-8A25-A1DB029BC0B5}"/>
                    </a:ext>
                  </a:extLst>
                </p:cNvPr>
                <p:cNvSpPr/>
                <p:nvPr/>
              </p:nvSpPr>
              <p:spPr>
                <a:xfrm rot="1463259">
                  <a:off x="4097647" y="329216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20845DEE-1937-4BBF-B4A5-7E26C7DE3DBB}"/>
                    </a:ext>
                  </a:extLst>
                </p:cNvPr>
                <p:cNvSpPr/>
                <p:nvPr/>
              </p:nvSpPr>
              <p:spPr>
                <a:xfrm rot="18860963">
                  <a:off x="4186610" y="33709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D77EE06B-FA2C-49AB-8DD4-8B8E3AB8285B}"/>
                    </a:ext>
                  </a:extLst>
                </p:cNvPr>
                <p:cNvSpPr/>
                <p:nvPr/>
              </p:nvSpPr>
              <p:spPr>
                <a:xfrm rot="18860963">
                  <a:off x="4172323" y="315189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A87F4E26-ABBE-4EE1-9F2A-686002609A35}"/>
                    </a:ext>
                  </a:extLst>
                </p:cNvPr>
                <p:cNvSpPr/>
                <p:nvPr/>
              </p:nvSpPr>
              <p:spPr>
                <a:xfrm rot="1463259">
                  <a:off x="4064310" y="307785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D6A0D153-F11E-4FAA-92F9-EA08A9809714}"/>
                    </a:ext>
                  </a:extLst>
                </p:cNvPr>
                <p:cNvSpPr/>
                <p:nvPr/>
              </p:nvSpPr>
              <p:spPr>
                <a:xfrm rot="18860963">
                  <a:off x="4196135" y="358528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1838FB6B-9018-431C-A964-7617E9464CB4}"/>
                    </a:ext>
                  </a:extLst>
                </p:cNvPr>
                <p:cNvSpPr/>
                <p:nvPr/>
              </p:nvSpPr>
              <p:spPr>
                <a:xfrm rot="20025839">
                  <a:off x="4190344" y="3863473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E7924311-FB68-455F-AC22-CF4A37104D31}"/>
                    </a:ext>
                  </a:extLst>
                </p:cNvPr>
                <p:cNvSpPr/>
                <p:nvPr/>
              </p:nvSpPr>
              <p:spPr>
                <a:xfrm rot="2282769">
                  <a:off x="4095208" y="3520782"/>
                  <a:ext cx="105062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D07E88D0-55CD-47BF-8D9E-A87783DB5A96}"/>
                    </a:ext>
                  </a:extLst>
                </p:cNvPr>
                <p:cNvSpPr/>
                <p:nvPr/>
              </p:nvSpPr>
              <p:spPr>
                <a:xfrm rot="20991">
                  <a:off x="3756967" y="220075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EA9B459D-6BC8-4375-AD15-37C1C7257C33}"/>
                    </a:ext>
                  </a:extLst>
                </p:cNvPr>
                <p:cNvSpPr/>
                <p:nvPr/>
              </p:nvSpPr>
              <p:spPr>
                <a:xfrm rot="20991">
                  <a:off x="3580754" y="206502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DD172155-1815-4BD2-965A-D79531E2D271}"/>
                    </a:ext>
                  </a:extLst>
                </p:cNvPr>
                <p:cNvSpPr/>
                <p:nvPr/>
              </p:nvSpPr>
              <p:spPr>
                <a:xfrm rot="18501000">
                  <a:off x="3720820" y="211509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4879EDAA-6438-4B74-AAA4-CCD5B4295BC1}"/>
                    </a:ext>
                  </a:extLst>
                </p:cNvPr>
                <p:cNvSpPr/>
                <p:nvPr/>
              </p:nvSpPr>
              <p:spPr>
                <a:xfrm rot="18196412">
                  <a:off x="3884995" y="2330547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0C70FAB8-FD37-4E53-AD27-448745BD2EBA}"/>
                    </a:ext>
                  </a:extLst>
                </p:cNvPr>
                <p:cNvSpPr/>
                <p:nvPr/>
              </p:nvSpPr>
              <p:spPr>
                <a:xfrm rot="895739">
                  <a:off x="3462203" y="1924649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3543D009-5B6F-496A-8685-1D1E2B20A938}"/>
                    </a:ext>
                  </a:extLst>
                </p:cNvPr>
                <p:cNvSpPr/>
                <p:nvPr/>
              </p:nvSpPr>
              <p:spPr>
                <a:xfrm rot="17879718">
                  <a:off x="3565954" y="184855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DC2E9198-E799-4767-A1C2-A3DB615EEB59}"/>
                    </a:ext>
                  </a:extLst>
                </p:cNvPr>
                <p:cNvSpPr/>
                <p:nvPr/>
              </p:nvSpPr>
              <p:spPr>
                <a:xfrm rot="20991">
                  <a:off x="3530748" y="1993590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FFCECC36-EFE1-4934-8955-E2BBF623B8F1}"/>
                    </a:ext>
                  </a:extLst>
                </p:cNvPr>
                <p:cNvSpPr/>
                <p:nvPr/>
              </p:nvSpPr>
              <p:spPr>
                <a:xfrm rot="19081157">
                  <a:off x="3396257" y="184800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4C96408A-44EC-45CA-8172-DA6C4823E54A}"/>
                    </a:ext>
                  </a:extLst>
                </p:cNvPr>
                <p:cNvSpPr/>
                <p:nvPr/>
              </p:nvSpPr>
              <p:spPr>
                <a:xfrm rot="20812549">
                  <a:off x="3302031" y="177814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49DC6CA7-0CFF-4042-BE40-3086DCD34E4F}"/>
                    </a:ext>
                  </a:extLst>
                </p:cNvPr>
                <p:cNvSpPr/>
                <p:nvPr/>
              </p:nvSpPr>
              <p:spPr>
                <a:xfrm rot="19798076">
                  <a:off x="3146855" y="169615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AC16FBE4-725C-4DD5-8D71-A94596527C38}"/>
                    </a:ext>
                  </a:extLst>
                </p:cNvPr>
                <p:cNvSpPr/>
                <p:nvPr/>
              </p:nvSpPr>
              <p:spPr>
                <a:xfrm rot="19798076">
                  <a:off x="3218293" y="173187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2928B480-88DF-4980-8491-854AF06E9ECB}"/>
                    </a:ext>
                  </a:extLst>
                </p:cNvPr>
                <p:cNvSpPr/>
                <p:nvPr/>
              </p:nvSpPr>
              <p:spPr>
                <a:xfrm rot="21400117">
                  <a:off x="3051999" y="166146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C18E6FDA-DADB-4513-9D50-FCC85F9BCEFA}"/>
                    </a:ext>
                  </a:extLst>
                </p:cNvPr>
                <p:cNvSpPr/>
                <p:nvPr/>
              </p:nvSpPr>
              <p:spPr>
                <a:xfrm rot="21400117">
                  <a:off x="2985324" y="160431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21361E25-AC5F-4EB1-BB16-3245282735C8}"/>
                    </a:ext>
                  </a:extLst>
                </p:cNvPr>
                <p:cNvSpPr/>
                <p:nvPr/>
              </p:nvSpPr>
              <p:spPr>
                <a:xfrm rot="21400117">
                  <a:off x="2897218" y="156144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CBA86384-4707-431A-AF77-5FA866E65AB0}"/>
                    </a:ext>
                  </a:extLst>
                </p:cNvPr>
                <p:cNvSpPr/>
                <p:nvPr/>
              </p:nvSpPr>
              <p:spPr>
                <a:xfrm rot="21400117">
                  <a:off x="2782917" y="15400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6DD6CDA1-E0BC-4E41-92D5-72DE368FFEB1}"/>
                    </a:ext>
                  </a:extLst>
                </p:cNvPr>
                <p:cNvSpPr/>
                <p:nvPr/>
              </p:nvSpPr>
              <p:spPr>
                <a:xfrm rot="17607437">
                  <a:off x="3280597" y="168765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9D8C3473-05AA-4E07-B010-8B9B51274D95}"/>
                    </a:ext>
                  </a:extLst>
                </p:cNvPr>
                <p:cNvSpPr/>
                <p:nvPr/>
              </p:nvSpPr>
              <p:spPr>
                <a:xfrm rot="17607437">
                  <a:off x="3147246" y="163526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C38DF208-C9EB-48AC-9BD9-D1EE2BBD56F6}"/>
                    </a:ext>
                  </a:extLst>
                </p:cNvPr>
                <p:cNvSpPr/>
                <p:nvPr/>
              </p:nvSpPr>
              <p:spPr>
                <a:xfrm rot="17607437">
                  <a:off x="2994846" y="156621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C81C94FB-2D30-490E-B598-D3336FF8D1CC}"/>
                    </a:ext>
                  </a:extLst>
                </p:cNvPr>
                <p:cNvSpPr/>
                <p:nvPr/>
              </p:nvSpPr>
              <p:spPr>
                <a:xfrm rot="17607437">
                  <a:off x="3085333" y="15638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B85B45B2-6C6D-4076-B690-EEDABDD7DFF5}"/>
                    </a:ext>
                  </a:extLst>
                </p:cNvPr>
                <p:cNvSpPr/>
                <p:nvPr/>
              </p:nvSpPr>
              <p:spPr>
                <a:xfrm rot="17607437">
                  <a:off x="2966270" y="148048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9BDC20DC-A33C-4C2D-BD91-828810102745}"/>
                    </a:ext>
                  </a:extLst>
                </p:cNvPr>
                <p:cNvSpPr/>
                <p:nvPr/>
              </p:nvSpPr>
              <p:spPr>
                <a:xfrm rot="17607437">
                  <a:off x="2832920" y="147572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E7828CC4-41F2-4C1D-BC58-DEB9FADEECB4}"/>
                    </a:ext>
                  </a:extLst>
                </p:cNvPr>
                <p:cNvSpPr/>
                <p:nvPr/>
              </p:nvSpPr>
              <p:spPr>
                <a:xfrm rot="17607437">
                  <a:off x="2743833" y="142104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17BD5751-5CA1-4F82-A62D-8D9DDA1D4DB8}"/>
                    </a:ext>
                  </a:extLst>
                </p:cNvPr>
                <p:cNvSpPr/>
                <p:nvPr/>
              </p:nvSpPr>
              <p:spPr>
                <a:xfrm rot="16781166">
                  <a:off x="2896879" y="14031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29E4CEA4-2C24-4751-8823-CB4B6C8593EE}"/>
                    </a:ext>
                  </a:extLst>
                </p:cNvPr>
                <p:cNvSpPr/>
                <p:nvPr/>
              </p:nvSpPr>
              <p:spPr>
                <a:xfrm rot="16781166">
                  <a:off x="3058804" y="14722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DCD81590-23C1-443D-A3D2-EEA82A451BC3}"/>
                    </a:ext>
                  </a:extLst>
                </p:cNvPr>
                <p:cNvSpPr/>
                <p:nvPr/>
              </p:nvSpPr>
              <p:spPr>
                <a:xfrm rot="16781166">
                  <a:off x="3163235" y="151453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1F3BE47E-0A04-40D9-83F9-8F5531A0ECF8}"/>
                    </a:ext>
                  </a:extLst>
                </p:cNvPr>
                <p:cNvSpPr/>
                <p:nvPr/>
              </p:nvSpPr>
              <p:spPr>
                <a:xfrm rot="16781166">
                  <a:off x="3237054" y="158596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5218281F-CB01-4E55-BB7B-7AC6B92BBE4F}"/>
                    </a:ext>
                  </a:extLst>
                </p:cNvPr>
                <p:cNvSpPr/>
                <p:nvPr/>
              </p:nvSpPr>
              <p:spPr>
                <a:xfrm rot="17314194">
                  <a:off x="3344210" y="166455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AEACC590-4F52-44D0-8EA6-1A26029486C8}"/>
                    </a:ext>
                  </a:extLst>
                </p:cNvPr>
                <p:cNvSpPr/>
                <p:nvPr/>
              </p:nvSpPr>
              <p:spPr>
                <a:xfrm rot="17314194">
                  <a:off x="3415648" y="173360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6CF0A580-5CFE-49BD-971D-92F08F272C75}"/>
                  </a:ext>
                </a:extLst>
              </p:cNvPr>
              <p:cNvGrpSpPr/>
              <p:nvPr/>
            </p:nvGrpSpPr>
            <p:grpSpPr>
              <a:xfrm>
                <a:off x="2619374" y="1422579"/>
                <a:ext cx="1705989" cy="2551240"/>
                <a:chOff x="2619374" y="1422579"/>
                <a:chExt cx="1705989" cy="2551240"/>
              </a:xfrm>
            </p:grpSpPr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6D9D2C7F-BCFF-4D13-8FD6-9FAE338F518D}"/>
                    </a:ext>
                  </a:extLst>
                </p:cNvPr>
                <p:cNvSpPr/>
                <p:nvPr/>
              </p:nvSpPr>
              <p:spPr>
                <a:xfrm>
                  <a:off x="2619374" y="1438275"/>
                  <a:ext cx="1590676" cy="2400740"/>
                </a:xfrm>
                <a:custGeom>
                  <a:avLst/>
                  <a:gdLst>
                    <a:gd name="connsiteX0" fmla="*/ 0 w 1714502"/>
                    <a:gd name="connsiteY0" fmla="*/ 0 h 2749157"/>
                    <a:gd name="connsiteX1" fmla="*/ 123993 w 1714502"/>
                    <a:gd name="connsiteY1" fmla="*/ 8694 h 2749157"/>
                    <a:gd name="connsiteX2" fmla="*/ 1714502 w 1714502"/>
                    <a:gd name="connsiteY2" fmla="*/ 2455930 h 2749157"/>
                    <a:gd name="connsiteX3" fmla="*/ 1705355 w 1714502"/>
                    <a:gd name="connsiteY3" fmla="*/ 2707445 h 2749157"/>
                    <a:gd name="connsiteX4" fmla="*/ 1700771 w 1714502"/>
                    <a:gd name="connsiteY4" fmla="*/ 2749157 h 2749157"/>
                    <a:gd name="connsiteX5" fmla="*/ 1704977 w 1714502"/>
                    <a:gd name="connsiteY5" fmla="*/ 2595038 h 2749157"/>
                    <a:gd name="connsiteX6" fmla="*/ 114468 w 1714502"/>
                    <a:gd name="connsiteY6" fmla="*/ 147802 h 2749157"/>
                    <a:gd name="connsiteX7" fmla="*/ 0 w 1714502"/>
                    <a:gd name="connsiteY7" fmla="*/ 139776 h 2749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14502" h="2749157">
                      <a:moveTo>
                        <a:pt x="0" y="0"/>
                      </a:moveTo>
                      <a:lnTo>
                        <a:pt x="123993" y="8694"/>
                      </a:lnTo>
                      <a:cubicBezTo>
                        <a:pt x="1017358" y="134667"/>
                        <a:pt x="1714502" y="1182257"/>
                        <a:pt x="1714502" y="2455930"/>
                      </a:cubicBezTo>
                      <a:cubicBezTo>
                        <a:pt x="1714502" y="2540842"/>
                        <a:pt x="1711404" y="2624749"/>
                        <a:pt x="1705355" y="2707445"/>
                      </a:cubicBezTo>
                      <a:lnTo>
                        <a:pt x="1700771" y="2749157"/>
                      </a:lnTo>
                      <a:lnTo>
                        <a:pt x="1704977" y="2595038"/>
                      </a:lnTo>
                      <a:cubicBezTo>
                        <a:pt x="1704977" y="1321365"/>
                        <a:pt x="1007833" y="273775"/>
                        <a:pt x="114468" y="147802"/>
                      </a:cubicBezTo>
                      <a:lnTo>
                        <a:pt x="0" y="139776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E5DCA7E4-75F0-491B-9912-B3F20F617075}"/>
                    </a:ext>
                  </a:extLst>
                </p:cNvPr>
                <p:cNvSpPr/>
                <p:nvPr/>
              </p:nvSpPr>
              <p:spPr>
                <a:xfrm rot="2282769">
                  <a:off x="4121737" y="3789958"/>
                  <a:ext cx="80580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1FF6A235-2F34-4871-B55B-EB4B0F4E02E8}"/>
                    </a:ext>
                  </a:extLst>
                </p:cNvPr>
                <p:cNvSpPr/>
                <p:nvPr/>
              </p:nvSpPr>
              <p:spPr>
                <a:xfrm rot="20025839">
                  <a:off x="4197488" y="3718216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AC9EAB4C-4B9D-441A-B590-73BABBF1115E}"/>
                    </a:ext>
                  </a:extLst>
                </p:cNvPr>
                <p:cNvSpPr/>
                <p:nvPr/>
              </p:nvSpPr>
              <p:spPr>
                <a:xfrm rot="1463259">
                  <a:off x="4131798" y="36706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2A13464F-A9F3-47B7-B12C-AED8A8D12F1B}"/>
                    </a:ext>
                  </a:extLst>
                </p:cNvPr>
                <p:cNvSpPr/>
                <p:nvPr/>
              </p:nvSpPr>
              <p:spPr>
                <a:xfrm rot="18860963">
                  <a:off x="4200897" y="34876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EF201E1D-0955-41ED-BC9E-E45124532A45}"/>
                    </a:ext>
                  </a:extLst>
                </p:cNvPr>
                <p:cNvSpPr/>
                <p:nvPr/>
              </p:nvSpPr>
              <p:spPr>
                <a:xfrm rot="1463259">
                  <a:off x="4116697" y="338503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4ABA682F-F267-4701-B631-6E90D7D0D213}"/>
                    </a:ext>
                  </a:extLst>
                </p:cNvPr>
                <p:cNvSpPr/>
                <p:nvPr/>
              </p:nvSpPr>
              <p:spPr>
                <a:xfrm rot="18860963">
                  <a:off x="4186611" y="32638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4529C0B9-0D86-4C8D-A831-91B2FBF8836D}"/>
                    </a:ext>
                  </a:extLst>
                </p:cNvPr>
                <p:cNvSpPr/>
                <p:nvPr/>
              </p:nvSpPr>
              <p:spPr>
                <a:xfrm rot="18860963">
                  <a:off x="4158035" y="304950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618570EE-8B0B-4657-8DA2-427604F8EDEC}"/>
                    </a:ext>
                  </a:extLst>
                </p:cNvPr>
                <p:cNvSpPr/>
                <p:nvPr/>
              </p:nvSpPr>
              <p:spPr>
                <a:xfrm rot="1463259">
                  <a:off x="4080977" y="317548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846A7BAE-BB62-41B2-9CD1-0150159E1448}"/>
                    </a:ext>
                  </a:extLst>
                </p:cNvPr>
                <p:cNvSpPr/>
                <p:nvPr/>
              </p:nvSpPr>
              <p:spPr>
                <a:xfrm rot="1463259">
                  <a:off x="4045259" y="298974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155ADD36-7CD0-45D5-9A14-F5E57DBF6C58}"/>
                    </a:ext>
                  </a:extLst>
                </p:cNvPr>
                <p:cNvSpPr/>
                <p:nvPr/>
              </p:nvSpPr>
              <p:spPr>
                <a:xfrm rot="18860963">
                  <a:off x="4103267" y="284709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610A830E-0172-418F-9F4C-1930066863E4}"/>
                    </a:ext>
                  </a:extLst>
                </p:cNvPr>
                <p:cNvSpPr/>
                <p:nvPr/>
              </p:nvSpPr>
              <p:spPr>
                <a:xfrm rot="1463259">
                  <a:off x="3983346" y="278733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C7C28EBF-E16E-4E79-BA1F-EDE8D3252787}"/>
                    </a:ext>
                  </a:extLst>
                </p:cNvPr>
                <p:cNvSpPr/>
                <p:nvPr/>
              </p:nvSpPr>
              <p:spPr>
                <a:xfrm rot="1463259">
                  <a:off x="3933376" y="2663929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CAE3E4C4-FD54-4126-B3DC-0F085072FD2E}"/>
                    </a:ext>
                  </a:extLst>
                </p:cNvPr>
                <p:cNvSpPr/>
                <p:nvPr/>
              </p:nvSpPr>
              <p:spPr>
                <a:xfrm rot="18036323">
                  <a:off x="4058127" y="264748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0AAF8D5F-5754-484E-A0D5-B28375827263}"/>
                    </a:ext>
                  </a:extLst>
                </p:cNvPr>
                <p:cNvSpPr/>
                <p:nvPr/>
              </p:nvSpPr>
              <p:spPr>
                <a:xfrm rot="18036323">
                  <a:off x="4089083" y="274987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EA2BA242-7BDB-4F61-96CB-E1013F1301EF}"/>
                    </a:ext>
                  </a:extLst>
                </p:cNvPr>
                <p:cNvSpPr/>
                <p:nvPr/>
              </p:nvSpPr>
              <p:spPr>
                <a:xfrm rot="1463259">
                  <a:off x="3833272" y="244810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1014B0DC-3D19-4D9B-8B40-28763A8A638A}"/>
                    </a:ext>
                  </a:extLst>
                </p:cNvPr>
                <p:cNvSpPr/>
                <p:nvPr/>
              </p:nvSpPr>
              <p:spPr>
                <a:xfrm rot="18036323">
                  <a:off x="3988277" y="250460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21905C2B-73C9-4B11-ADFB-F2805033C496}"/>
                    </a:ext>
                  </a:extLst>
                </p:cNvPr>
                <p:cNvSpPr/>
                <p:nvPr/>
              </p:nvSpPr>
              <p:spPr>
                <a:xfrm rot="19079660">
                  <a:off x="3928032" y="237466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70450E94-353C-48E4-B698-5CE7272F48D1}"/>
                    </a:ext>
                  </a:extLst>
                </p:cNvPr>
                <p:cNvSpPr/>
                <p:nvPr/>
              </p:nvSpPr>
              <p:spPr>
                <a:xfrm rot="904239">
                  <a:off x="3787500" y="2329175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27FBCA10-483C-4CFB-A534-8025958A0C1A}"/>
                    </a:ext>
                  </a:extLst>
                </p:cNvPr>
                <p:cNvSpPr/>
                <p:nvPr/>
              </p:nvSpPr>
              <p:spPr>
                <a:xfrm rot="18196412">
                  <a:off x="3854039" y="2225771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A1F3AA52-8710-4A2B-B163-59345F1779C2}"/>
                    </a:ext>
                  </a:extLst>
                </p:cNvPr>
                <p:cNvSpPr/>
                <p:nvPr/>
              </p:nvSpPr>
              <p:spPr>
                <a:xfrm rot="20991">
                  <a:off x="3709342" y="2234096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92D02B7A-126D-4298-819E-4EBD00716680}"/>
                    </a:ext>
                  </a:extLst>
                </p:cNvPr>
                <p:cNvSpPr/>
                <p:nvPr/>
              </p:nvSpPr>
              <p:spPr>
                <a:xfrm rot="18196412">
                  <a:off x="3775458" y="2106709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29701B4A-0026-42DC-8162-28475828352A}"/>
                    </a:ext>
                  </a:extLst>
                </p:cNvPr>
                <p:cNvSpPr/>
                <p:nvPr/>
              </p:nvSpPr>
              <p:spPr>
                <a:xfrm rot="20991">
                  <a:off x="3640284" y="2103127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88079E58-2310-44F9-9F34-6CA37AAF58AE}"/>
                    </a:ext>
                  </a:extLst>
                </p:cNvPr>
                <p:cNvSpPr/>
                <p:nvPr/>
              </p:nvSpPr>
              <p:spPr>
                <a:xfrm rot="19920987">
                  <a:off x="3641755" y="198435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5231E09D-10A8-4287-8BD0-C0A403A3B0AB}"/>
                    </a:ext>
                  </a:extLst>
                </p:cNvPr>
                <p:cNvSpPr/>
                <p:nvPr/>
              </p:nvSpPr>
              <p:spPr>
                <a:xfrm rot="19920987">
                  <a:off x="3355233" y="177738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639168B6-A5F5-40B7-A3C2-BCB48EE2775A}"/>
                    </a:ext>
                  </a:extLst>
                </p:cNvPr>
                <p:cNvSpPr/>
                <p:nvPr/>
              </p:nvSpPr>
              <p:spPr>
                <a:xfrm rot="16656031">
                  <a:off x="3479782" y="17659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46A0AFDF-0C5A-4E3B-868E-EE4D4D6A9977}"/>
                    </a:ext>
                  </a:extLst>
                </p:cNvPr>
                <p:cNvSpPr/>
                <p:nvPr/>
              </p:nvSpPr>
              <p:spPr>
                <a:xfrm rot="1463259">
                  <a:off x="3889999" y="255078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4E163013-1DCD-42A2-84F8-D3F8035EBF13}"/>
                    </a:ext>
                  </a:extLst>
                </p:cNvPr>
                <p:cNvSpPr/>
                <p:nvPr/>
              </p:nvSpPr>
              <p:spPr>
                <a:xfrm rot="1463259">
                  <a:off x="4016683" y="28921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ED023E97-59E3-4882-A5CE-3CD9D5704F51}"/>
                    </a:ext>
                  </a:extLst>
                </p:cNvPr>
                <p:cNvSpPr/>
                <p:nvPr/>
              </p:nvSpPr>
              <p:spPr>
                <a:xfrm rot="1463259">
                  <a:off x="4097647" y="329216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E05E40BD-0A4E-4428-8CE9-527C82D79A89}"/>
                    </a:ext>
                  </a:extLst>
                </p:cNvPr>
                <p:cNvSpPr/>
                <p:nvPr/>
              </p:nvSpPr>
              <p:spPr>
                <a:xfrm rot="18860963">
                  <a:off x="4186610" y="33709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6ACD968D-27B4-4473-A22A-83F876A9C51C}"/>
                    </a:ext>
                  </a:extLst>
                </p:cNvPr>
                <p:cNvSpPr/>
                <p:nvPr/>
              </p:nvSpPr>
              <p:spPr>
                <a:xfrm rot="18860963">
                  <a:off x="4172323" y="315189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EDCA444F-0F63-47E7-8CF5-407F2FCAF08E}"/>
                    </a:ext>
                  </a:extLst>
                </p:cNvPr>
                <p:cNvSpPr/>
                <p:nvPr/>
              </p:nvSpPr>
              <p:spPr>
                <a:xfrm rot="1463259">
                  <a:off x="4064310" y="307785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135C92D5-E6CF-41BC-A939-F643535A5C52}"/>
                    </a:ext>
                  </a:extLst>
                </p:cNvPr>
                <p:cNvSpPr/>
                <p:nvPr/>
              </p:nvSpPr>
              <p:spPr>
                <a:xfrm rot="18860963">
                  <a:off x="4196135" y="358528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E099A543-3010-4E70-A386-6BC6CD953E52}"/>
                    </a:ext>
                  </a:extLst>
                </p:cNvPr>
                <p:cNvSpPr/>
                <p:nvPr/>
              </p:nvSpPr>
              <p:spPr>
                <a:xfrm rot="20025839">
                  <a:off x="4190344" y="3863473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D5F4D586-71C8-4A86-B08F-F8E305095691}"/>
                    </a:ext>
                  </a:extLst>
                </p:cNvPr>
                <p:cNvSpPr/>
                <p:nvPr/>
              </p:nvSpPr>
              <p:spPr>
                <a:xfrm rot="2282769">
                  <a:off x="4095208" y="3520782"/>
                  <a:ext cx="105062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3C4E1B3C-21AB-4F17-90DC-68288CD274CB}"/>
                    </a:ext>
                  </a:extLst>
                </p:cNvPr>
                <p:cNvSpPr/>
                <p:nvPr/>
              </p:nvSpPr>
              <p:spPr>
                <a:xfrm rot="20991">
                  <a:off x="3756967" y="220075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56B63993-37C3-4D03-A36B-285DE650E48F}"/>
                    </a:ext>
                  </a:extLst>
                </p:cNvPr>
                <p:cNvSpPr/>
                <p:nvPr/>
              </p:nvSpPr>
              <p:spPr>
                <a:xfrm rot="20991">
                  <a:off x="3580754" y="206502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AB28B369-2F33-4044-B09D-8704827B0358}"/>
                    </a:ext>
                  </a:extLst>
                </p:cNvPr>
                <p:cNvSpPr/>
                <p:nvPr/>
              </p:nvSpPr>
              <p:spPr>
                <a:xfrm rot="18501000">
                  <a:off x="3720820" y="211509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62BE2466-C946-4450-B900-426C2D9A89AC}"/>
                    </a:ext>
                  </a:extLst>
                </p:cNvPr>
                <p:cNvSpPr/>
                <p:nvPr/>
              </p:nvSpPr>
              <p:spPr>
                <a:xfrm rot="18196412">
                  <a:off x="3884995" y="2330547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4BDF2951-0297-4A16-8798-D698D6AA33C7}"/>
                    </a:ext>
                  </a:extLst>
                </p:cNvPr>
                <p:cNvSpPr/>
                <p:nvPr/>
              </p:nvSpPr>
              <p:spPr>
                <a:xfrm rot="895739">
                  <a:off x="3462203" y="1924649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1D6FF820-63F2-4830-A7F6-C6097FE3DA58}"/>
                    </a:ext>
                  </a:extLst>
                </p:cNvPr>
                <p:cNvSpPr/>
                <p:nvPr/>
              </p:nvSpPr>
              <p:spPr>
                <a:xfrm rot="17879718">
                  <a:off x="3565954" y="184855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99FFD33C-BA80-4636-98C8-46B79DD566A3}"/>
                    </a:ext>
                  </a:extLst>
                </p:cNvPr>
                <p:cNvSpPr/>
                <p:nvPr/>
              </p:nvSpPr>
              <p:spPr>
                <a:xfrm rot="20991">
                  <a:off x="3530748" y="1993590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17A8A8E0-ED91-4C2E-A9DF-173493D70AFE}"/>
                    </a:ext>
                  </a:extLst>
                </p:cNvPr>
                <p:cNvSpPr/>
                <p:nvPr/>
              </p:nvSpPr>
              <p:spPr>
                <a:xfrm rot="19081157">
                  <a:off x="3396257" y="184800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47206C3C-2C0D-4D83-ADEF-0DFCD635734D}"/>
                    </a:ext>
                  </a:extLst>
                </p:cNvPr>
                <p:cNvSpPr/>
                <p:nvPr/>
              </p:nvSpPr>
              <p:spPr>
                <a:xfrm rot="20812549">
                  <a:off x="3302031" y="177814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33C3EF12-A3BF-4373-BC36-C3D8534F2016}"/>
                    </a:ext>
                  </a:extLst>
                </p:cNvPr>
                <p:cNvSpPr/>
                <p:nvPr/>
              </p:nvSpPr>
              <p:spPr>
                <a:xfrm rot="19798076">
                  <a:off x="3146855" y="169615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013E6D5B-C01E-4853-8E05-78D16FB50DFA}"/>
                    </a:ext>
                  </a:extLst>
                </p:cNvPr>
                <p:cNvSpPr/>
                <p:nvPr/>
              </p:nvSpPr>
              <p:spPr>
                <a:xfrm rot="19798076">
                  <a:off x="3218293" y="173187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F11AA929-0381-4101-9319-CD6805E4FFB0}"/>
                    </a:ext>
                  </a:extLst>
                </p:cNvPr>
                <p:cNvSpPr/>
                <p:nvPr/>
              </p:nvSpPr>
              <p:spPr>
                <a:xfrm rot="21400117">
                  <a:off x="3051999" y="166146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CECC5EE3-97BF-4743-9D13-386298C42578}"/>
                    </a:ext>
                  </a:extLst>
                </p:cNvPr>
                <p:cNvSpPr/>
                <p:nvPr/>
              </p:nvSpPr>
              <p:spPr>
                <a:xfrm rot="21400117">
                  <a:off x="2985324" y="160431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59301AED-769A-4AC4-8E2F-4DA418CB8400}"/>
                    </a:ext>
                  </a:extLst>
                </p:cNvPr>
                <p:cNvSpPr/>
                <p:nvPr/>
              </p:nvSpPr>
              <p:spPr>
                <a:xfrm rot="21400117">
                  <a:off x="2897218" y="156144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14974149-B801-4A00-86A2-A0E7E7CD6B9F}"/>
                    </a:ext>
                  </a:extLst>
                </p:cNvPr>
                <p:cNvSpPr/>
                <p:nvPr/>
              </p:nvSpPr>
              <p:spPr>
                <a:xfrm rot="21400117">
                  <a:off x="2782917" y="15400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6F8951AC-A113-4289-98EB-E5C55CD53257}"/>
                    </a:ext>
                  </a:extLst>
                </p:cNvPr>
                <p:cNvSpPr/>
                <p:nvPr/>
              </p:nvSpPr>
              <p:spPr>
                <a:xfrm rot="17607437">
                  <a:off x="3280597" y="168765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49CBE3F6-D6A0-4A12-82A4-81C61A7829B1}"/>
                    </a:ext>
                  </a:extLst>
                </p:cNvPr>
                <p:cNvSpPr/>
                <p:nvPr/>
              </p:nvSpPr>
              <p:spPr>
                <a:xfrm rot="17607437">
                  <a:off x="3147246" y="163526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DB36F7BF-D17D-426F-A98F-BA01F64B942A}"/>
                    </a:ext>
                  </a:extLst>
                </p:cNvPr>
                <p:cNvSpPr/>
                <p:nvPr/>
              </p:nvSpPr>
              <p:spPr>
                <a:xfrm rot="17607437">
                  <a:off x="2994846" y="156621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CD3A8FEB-3701-40C1-8A85-2EEA327E77F9}"/>
                    </a:ext>
                  </a:extLst>
                </p:cNvPr>
                <p:cNvSpPr/>
                <p:nvPr/>
              </p:nvSpPr>
              <p:spPr>
                <a:xfrm rot="17607437">
                  <a:off x="3085333" y="15638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A838AB12-0527-4AB4-AC18-CC673EB68539}"/>
                    </a:ext>
                  </a:extLst>
                </p:cNvPr>
                <p:cNvSpPr/>
                <p:nvPr/>
              </p:nvSpPr>
              <p:spPr>
                <a:xfrm rot="17607437">
                  <a:off x="2966270" y="148048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DDD25FA6-9409-4A74-B4D5-AF275C9E6E64}"/>
                    </a:ext>
                  </a:extLst>
                </p:cNvPr>
                <p:cNvSpPr/>
                <p:nvPr/>
              </p:nvSpPr>
              <p:spPr>
                <a:xfrm rot="17607437">
                  <a:off x="2832920" y="147572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C07573BA-7321-4F96-990B-6C988F5F2D4E}"/>
                    </a:ext>
                  </a:extLst>
                </p:cNvPr>
                <p:cNvSpPr/>
                <p:nvPr/>
              </p:nvSpPr>
              <p:spPr>
                <a:xfrm rot="17607437">
                  <a:off x="2743833" y="142104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ED09078E-3853-432F-8902-574C3D367D86}"/>
                    </a:ext>
                  </a:extLst>
                </p:cNvPr>
                <p:cNvSpPr/>
                <p:nvPr/>
              </p:nvSpPr>
              <p:spPr>
                <a:xfrm rot="16781166">
                  <a:off x="2896879" y="14031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45DA9E92-C57A-4735-AFDB-53319CEF6229}"/>
                    </a:ext>
                  </a:extLst>
                </p:cNvPr>
                <p:cNvSpPr/>
                <p:nvPr/>
              </p:nvSpPr>
              <p:spPr>
                <a:xfrm rot="16781166">
                  <a:off x="3058804" y="14722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1F8D320B-8315-421D-85C7-8080592C0F37}"/>
                    </a:ext>
                  </a:extLst>
                </p:cNvPr>
                <p:cNvSpPr/>
                <p:nvPr/>
              </p:nvSpPr>
              <p:spPr>
                <a:xfrm rot="16781166">
                  <a:off x="3163235" y="151453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B81F9414-F798-405A-9F6B-C27DA3053338}"/>
                    </a:ext>
                  </a:extLst>
                </p:cNvPr>
                <p:cNvSpPr/>
                <p:nvPr/>
              </p:nvSpPr>
              <p:spPr>
                <a:xfrm rot="16781166">
                  <a:off x="3237054" y="158596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20CFBF2F-8403-433B-BE27-FC91BB1DA050}"/>
                    </a:ext>
                  </a:extLst>
                </p:cNvPr>
                <p:cNvSpPr/>
                <p:nvPr/>
              </p:nvSpPr>
              <p:spPr>
                <a:xfrm rot="17314194">
                  <a:off x="3344210" y="166455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85BDC553-17C3-4277-A8A4-0F63536BD017}"/>
                    </a:ext>
                  </a:extLst>
                </p:cNvPr>
                <p:cNvSpPr/>
                <p:nvPr/>
              </p:nvSpPr>
              <p:spPr>
                <a:xfrm rot="17314194">
                  <a:off x="3415648" y="173360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5CAC002A-9DD6-4ABA-8712-670410B1CC1E}"/>
                  </a:ext>
                </a:extLst>
              </p:cNvPr>
              <p:cNvGrpSpPr/>
              <p:nvPr/>
            </p:nvGrpSpPr>
            <p:grpSpPr>
              <a:xfrm>
                <a:off x="2093547" y="1112386"/>
                <a:ext cx="1908227" cy="2853679"/>
                <a:chOff x="2619374" y="1422579"/>
                <a:chExt cx="1705989" cy="2551240"/>
              </a:xfrm>
              <a:solidFill>
                <a:srgbClr val="FFCCFF"/>
              </a:solidFill>
            </p:grpSpPr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1DE3CABC-A705-4BB2-B9FD-3B1DA619ED78}"/>
                    </a:ext>
                  </a:extLst>
                </p:cNvPr>
                <p:cNvSpPr/>
                <p:nvPr/>
              </p:nvSpPr>
              <p:spPr>
                <a:xfrm>
                  <a:off x="2619374" y="1438275"/>
                  <a:ext cx="1590676" cy="2400740"/>
                </a:xfrm>
                <a:custGeom>
                  <a:avLst/>
                  <a:gdLst>
                    <a:gd name="connsiteX0" fmla="*/ 0 w 1714502"/>
                    <a:gd name="connsiteY0" fmla="*/ 0 h 2749157"/>
                    <a:gd name="connsiteX1" fmla="*/ 123993 w 1714502"/>
                    <a:gd name="connsiteY1" fmla="*/ 8694 h 2749157"/>
                    <a:gd name="connsiteX2" fmla="*/ 1714502 w 1714502"/>
                    <a:gd name="connsiteY2" fmla="*/ 2455930 h 2749157"/>
                    <a:gd name="connsiteX3" fmla="*/ 1705355 w 1714502"/>
                    <a:gd name="connsiteY3" fmla="*/ 2707445 h 2749157"/>
                    <a:gd name="connsiteX4" fmla="*/ 1700771 w 1714502"/>
                    <a:gd name="connsiteY4" fmla="*/ 2749157 h 2749157"/>
                    <a:gd name="connsiteX5" fmla="*/ 1704977 w 1714502"/>
                    <a:gd name="connsiteY5" fmla="*/ 2595038 h 2749157"/>
                    <a:gd name="connsiteX6" fmla="*/ 114468 w 1714502"/>
                    <a:gd name="connsiteY6" fmla="*/ 147802 h 2749157"/>
                    <a:gd name="connsiteX7" fmla="*/ 0 w 1714502"/>
                    <a:gd name="connsiteY7" fmla="*/ 139776 h 2749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14502" h="2749157">
                      <a:moveTo>
                        <a:pt x="0" y="0"/>
                      </a:moveTo>
                      <a:lnTo>
                        <a:pt x="123993" y="8694"/>
                      </a:lnTo>
                      <a:cubicBezTo>
                        <a:pt x="1017358" y="134667"/>
                        <a:pt x="1714502" y="1182257"/>
                        <a:pt x="1714502" y="2455930"/>
                      </a:cubicBezTo>
                      <a:cubicBezTo>
                        <a:pt x="1714502" y="2540842"/>
                        <a:pt x="1711404" y="2624749"/>
                        <a:pt x="1705355" y="2707445"/>
                      </a:cubicBezTo>
                      <a:lnTo>
                        <a:pt x="1700771" y="2749157"/>
                      </a:lnTo>
                      <a:lnTo>
                        <a:pt x="1704977" y="2595038"/>
                      </a:lnTo>
                      <a:cubicBezTo>
                        <a:pt x="1704977" y="1321365"/>
                        <a:pt x="1007833" y="273775"/>
                        <a:pt x="114468" y="147802"/>
                      </a:cubicBezTo>
                      <a:lnTo>
                        <a:pt x="0" y="139776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ACEDB349-5A08-41A1-BF94-F9B497AA3E6D}"/>
                    </a:ext>
                  </a:extLst>
                </p:cNvPr>
                <p:cNvSpPr/>
                <p:nvPr/>
              </p:nvSpPr>
              <p:spPr>
                <a:xfrm rot="2282769">
                  <a:off x="4121737" y="3789958"/>
                  <a:ext cx="80580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5AE7E15E-7EB3-4022-8791-A8049BE0588A}"/>
                    </a:ext>
                  </a:extLst>
                </p:cNvPr>
                <p:cNvSpPr/>
                <p:nvPr/>
              </p:nvSpPr>
              <p:spPr>
                <a:xfrm rot="20025839">
                  <a:off x="4197488" y="3718216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5838461D-CC11-4344-AC8F-A12933BF0E00}"/>
                    </a:ext>
                  </a:extLst>
                </p:cNvPr>
                <p:cNvSpPr/>
                <p:nvPr/>
              </p:nvSpPr>
              <p:spPr>
                <a:xfrm rot="1463259">
                  <a:off x="4131798" y="36706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21289D65-95D0-4203-A069-CBF1427314B8}"/>
                    </a:ext>
                  </a:extLst>
                </p:cNvPr>
                <p:cNvSpPr/>
                <p:nvPr/>
              </p:nvSpPr>
              <p:spPr>
                <a:xfrm rot="18860963">
                  <a:off x="4200897" y="34876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C336C947-836F-4BB4-822C-58726B4CCD23}"/>
                    </a:ext>
                  </a:extLst>
                </p:cNvPr>
                <p:cNvSpPr/>
                <p:nvPr/>
              </p:nvSpPr>
              <p:spPr>
                <a:xfrm rot="1463259">
                  <a:off x="4116697" y="338503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97F7F441-661C-4D30-AE5B-DCDC05748220}"/>
                    </a:ext>
                  </a:extLst>
                </p:cNvPr>
                <p:cNvSpPr/>
                <p:nvPr/>
              </p:nvSpPr>
              <p:spPr>
                <a:xfrm rot="18860963">
                  <a:off x="4186611" y="32638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698B3D0B-1670-4612-907D-7F16E657946B}"/>
                    </a:ext>
                  </a:extLst>
                </p:cNvPr>
                <p:cNvSpPr/>
                <p:nvPr/>
              </p:nvSpPr>
              <p:spPr>
                <a:xfrm rot="18860963">
                  <a:off x="4158035" y="304950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C6EC736E-E8FD-4A84-B95E-412EE6361005}"/>
                    </a:ext>
                  </a:extLst>
                </p:cNvPr>
                <p:cNvSpPr/>
                <p:nvPr/>
              </p:nvSpPr>
              <p:spPr>
                <a:xfrm rot="1463259">
                  <a:off x="4080977" y="317548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F7429E47-B056-4A85-A230-12CB8E3903FA}"/>
                    </a:ext>
                  </a:extLst>
                </p:cNvPr>
                <p:cNvSpPr/>
                <p:nvPr/>
              </p:nvSpPr>
              <p:spPr>
                <a:xfrm rot="1463259">
                  <a:off x="4045259" y="298974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98862CF9-7CB4-406E-9BBF-14744A136DAA}"/>
                    </a:ext>
                  </a:extLst>
                </p:cNvPr>
                <p:cNvSpPr/>
                <p:nvPr/>
              </p:nvSpPr>
              <p:spPr>
                <a:xfrm rot="18860963">
                  <a:off x="4103267" y="284709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B5827548-D8D6-47B4-BCF4-91D1C0FE2C69}"/>
                    </a:ext>
                  </a:extLst>
                </p:cNvPr>
                <p:cNvSpPr/>
                <p:nvPr/>
              </p:nvSpPr>
              <p:spPr>
                <a:xfrm rot="1463259">
                  <a:off x="3983346" y="278733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E26A3353-9B0E-4A4E-A160-BB30F4053166}"/>
                    </a:ext>
                  </a:extLst>
                </p:cNvPr>
                <p:cNvSpPr/>
                <p:nvPr/>
              </p:nvSpPr>
              <p:spPr>
                <a:xfrm rot="1463259">
                  <a:off x="3933376" y="2663929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54E7DC09-D3C7-49DC-9BFF-1031D01565C7}"/>
                    </a:ext>
                  </a:extLst>
                </p:cNvPr>
                <p:cNvSpPr/>
                <p:nvPr/>
              </p:nvSpPr>
              <p:spPr>
                <a:xfrm rot="18036323">
                  <a:off x="4058127" y="264748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52554F41-82FA-4AD5-BCBC-8C372C0CF2D2}"/>
                    </a:ext>
                  </a:extLst>
                </p:cNvPr>
                <p:cNvSpPr/>
                <p:nvPr/>
              </p:nvSpPr>
              <p:spPr>
                <a:xfrm rot="18036323">
                  <a:off x="4089083" y="274987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254F9742-2DC2-4EEB-AD73-00C944B01845}"/>
                    </a:ext>
                  </a:extLst>
                </p:cNvPr>
                <p:cNvSpPr/>
                <p:nvPr/>
              </p:nvSpPr>
              <p:spPr>
                <a:xfrm rot="1463259">
                  <a:off x="3833272" y="244810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348DFBFC-012F-4F65-8060-696B46501A8E}"/>
                    </a:ext>
                  </a:extLst>
                </p:cNvPr>
                <p:cNvSpPr/>
                <p:nvPr/>
              </p:nvSpPr>
              <p:spPr>
                <a:xfrm rot="18036323">
                  <a:off x="3988277" y="250460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078C20A2-2717-4F46-8DB1-2D0E47D0AAC4}"/>
                    </a:ext>
                  </a:extLst>
                </p:cNvPr>
                <p:cNvSpPr/>
                <p:nvPr/>
              </p:nvSpPr>
              <p:spPr>
                <a:xfrm rot="19079660">
                  <a:off x="3928032" y="237466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B561CBDA-9394-499C-B1C3-78C73AEA8DBE}"/>
                    </a:ext>
                  </a:extLst>
                </p:cNvPr>
                <p:cNvSpPr/>
                <p:nvPr/>
              </p:nvSpPr>
              <p:spPr>
                <a:xfrm rot="904239">
                  <a:off x="3787500" y="2329175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79A04BB2-935A-4399-BF96-EE9B16726BAA}"/>
                    </a:ext>
                  </a:extLst>
                </p:cNvPr>
                <p:cNvSpPr/>
                <p:nvPr/>
              </p:nvSpPr>
              <p:spPr>
                <a:xfrm rot="18196412">
                  <a:off x="3854039" y="2225771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77F2A8D5-9E9D-49F9-89B7-C46F795EFE2E}"/>
                    </a:ext>
                  </a:extLst>
                </p:cNvPr>
                <p:cNvSpPr/>
                <p:nvPr/>
              </p:nvSpPr>
              <p:spPr>
                <a:xfrm rot="20991">
                  <a:off x="3709342" y="2234096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6FC8845E-24C7-43A7-83B7-F3A11BCD3064}"/>
                    </a:ext>
                  </a:extLst>
                </p:cNvPr>
                <p:cNvSpPr/>
                <p:nvPr/>
              </p:nvSpPr>
              <p:spPr>
                <a:xfrm rot="18196412">
                  <a:off x="3775458" y="2106709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5E7BC70B-4AF1-4DB9-AEEB-0981F0DE07FB}"/>
                    </a:ext>
                  </a:extLst>
                </p:cNvPr>
                <p:cNvSpPr/>
                <p:nvPr/>
              </p:nvSpPr>
              <p:spPr>
                <a:xfrm rot="20991">
                  <a:off x="3640284" y="2103127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84ADBEAF-32CB-4CF9-8DB0-55C168823F10}"/>
                    </a:ext>
                  </a:extLst>
                </p:cNvPr>
                <p:cNvSpPr/>
                <p:nvPr/>
              </p:nvSpPr>
              <p:spPr>
                <a:xfrm rot="19920987">
                  <a:off x="3641755" y="198435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D20D2D8F-0940-4EFC-BCEA-9671E4771E51}"/>
                    </a:ext>
                  </a:extLst>
                </p:cNvPr>
                <p:cNvSpPr/>
                <p:nvPr/>
              </p:nvSpPr>
              <p:spPr>
                <a:xfrm rot="19920987">
                  <a:off x="3355233" y="177738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19872D50-70FC-4A34-B7E3-0AF14B3FDE03}"/>
                    </a:ext>
                  </a:extLst>
                </p:cNvPr>
                <p:cNvSpPr/>
                <p:nvPr/>
              </p:nvSpPr>
              <p:spPr>
                <a:xfrm rot="16656031">
                  <a:off x="3479782" y="17659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5CD8E9E3-3CDD-47D6-888A-9C3A99C6A4A4}"/>
                    </a:ext>
                  </a:extLst>
                </p:cNvPr>
                <p:cNvSpPr/>
                <p:nvPr/>
              </p:nvSpPr>
              <p:spPr>
                <a:xfrm rot="1463259">
                  <a:off x="3889999" y="255078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D7C96D04-3AE5-4ABB-987D-C3DDCEE0DC93}"/>
                    </a:ext>
                  </a:extLst>
                </p:cNvPr>
                <p:cNvSpPr/>
                <p:nvPr/>
              </p:nvSpPr>
              <p:spPr>
                <a:xfrm rot="1463259">
                  <a:off x="4016683" y="28921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EF077089-1CA0-4832-83FF-BC642F85376F}"/>
                    </a:ext>
                  </a:extLst>
                </p:cNvPr>
                <p:cNvSpPr/>
                <p:nvPr/>
              </p:nvSpPr>
              <p:spPr>
                <a:xfrm rot="1463259">
                  <a:off x="4097647" y="329216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A6CC17AA-E148-468A-AB71-6A88D32B1D96}"/>
                    </a:ext>
                  </a:extLst>
                </p:cNvPr>
                <p:cNvSpPr/>
                <p:nvPr/>
              </p:nvSpPr>
              <p:spPr>
                <a:xfrm rot="18860963">
                  <a:off x="4186610" y="33709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CC951863-EAE5-4086-B3D2-04A1497B12FA}"/>
                    </a:ext>
                  </a:extLst>
                </p:cNvPr>
                <p:cNvSpPr/>
                <p:nvPr/>
              </p:nvSpPr>
              <p:spPr>
                <a:xfrm rot="18860963">
                  <a:off x="4172323" y="315189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E37830FC-E1CF-4685-9D26-9104D6F0C5E0}"/>
                    </a:ext>
                  </a:extLst>
                </p:cNvPr>
                <p:cNvSpPr/>
                <p:nvPr/>
              </p:nvSpPr>
              <p:spPr>
                <a:xfrm rot="1463259">
                  <a:off x="4064310" y="307785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9450F881-45DF-45CC-892D-8BF5F3545A4D}"/>
                    </a:ext>
                  </a:extLst>
                </p:cNvPr>
                <p:cNvSpPr/>
                <p:nvPr/>
              </p:nvSpPr>
              <p:spPr>
                <a:xfrm rot="18860963">
                  <a:off x="4196135" y="358528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348B00BC-E2A2-451F-B019-EEE772803398}"/>
                    </a:ext>
                  </a:extLst>
                </p:cNvPr>
                <p:cNvSpPr/>
                <p:nvPr/>
              </p:nvSpPr>
              <p:spPr>
                <a:xfrm rot="20025839">
                  <a:off x="4190344" y="3863473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9DB4FB2B-65E5-453C-A712-8938A9FBD55F}"/>
                    </a:ext>
                  </a:extLst>
                </p:cNvPr>
                <p:cNvSpPr/>
                <p:nvPr/>
              </p:nvSpPr>
              <p:spPr>
                <a:xfrm rot="2282769">
                  <a:off x="4095208" y="3520782"/>
                  <a:ext cx="105062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FB13A4D3-166F-4A6B-8F14-2341E94330E0}"/>
                    </a:ext>
                  </a:extLst>
                </p:cNvPr>
                <p:cNvSpPr/>
                <p:nvPr/>
              </p:nvSpPr>
              <p:spPr>
                <a:xfrm rot="20991">
                  <a:off x="3756967" y="220075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69597A8E-DA4A-44FB-BEFA-01788E1AD345}"/>
                    </a:ext>
                  </a:extLst>
                </p:cNvPr>
                <p:cNvSpPr/>
                <p:nvPr/>
              </p:nvSpPr>
              <p:spPr>
                <a:xfrm rot="20991">
                  <a:off x="3580754" y="206502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68483CA8-8D2D-4431-84FD-63BDE3372E28}"/>
                    </a:ext>
                  </a:extLst>
                </p:cNvPr>
                <p:cNvSpPr/>
                <p:nvPr/>
              </p:nvSpPr>
              <p:spPr>
                <a:xfrm rot="18501000">
                  <a:off x="3720820" y="211509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ABF76AB4-616B-4F70-85E7-42448915D78E}"/>
                    </a:ext>
                  </a:extLst>
                </p:cNvPr>
                <p:cNvSpPr/>
                <p:nvPr/>
              </p:nvSpPr>
              <p:spPr>
                <a:xfrm rot="18196412">
                  <a:off x="3884995" y="2330547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DDFCF431-FF9D-4312-9799-D4E1DE156E62}"/>
                    </a:ext>
                  </a:extLst>
                </p:cNvPr>
                <p:cNvSpPr/>
                <p:nvPr/>
              </p:nvSpPr>
              <p:spPr>
                <a:xfrm rot="895739">
                  <a:off x="3462203" y="1924649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0B3605B6-FE06-48A9-8AD5-F9C322CD5878}"/>
                    </a:ext>
                  </a:extLst>
                </p:cNvPr>
                <p:cNvSpPr/>
                <p:nvPr/>
              </p:nvSpPr>
              <p:spPr>
                <a:xfrm rot="17879718">
                  <a:off x="3565954" y="184855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E8E18007-1BB0-44B1-B051-76B05249A4ED}"/>
                    </a:ext>
                  </a:extLst>
                </p:cNvPr>
                <p:cNvSpPr/>
                <p:nvPr/>
              </p:nvSpPr>
              <p:spPr>
                <a:xfrm rot="20991">
                  <a:off x="3530748" y="1993590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76E8A373-94BB-401A-8435-6DAA853580F7}"/>
                    </a:ext>
                  </a:extLst>
                </p:cNvPr>
                <p:cNvSpPr/>
                <p:nvPr/>
              </p:nvSpPr>
              <p:spPr>
                <a:xfrm rot="19081157">
                  <a:off x="3396257" y="184800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EF72A575-7AA1-4996-94FF-4361340A2271}"/>
                    </a:ext>
                  </a:extLst>
                </p:cNvPr>
                <p:cNvSpPr/>
                <p:nvPr/>
              </p:nvSpPr>
              <p:spPr>
                <a:xfrm rot="20812549">
                  <a:off x="3302031" y="177814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32F8035E-13AD-4422-968A-A06A97C458B3}"/>
                    </a:ext>
                  </a:extLst>
                </p:cNvPr>
                <p:cNvSpPr/>
                <p:nvPr/>
              </p:nvSpPr>
              <p:spPr>
                <a:xfrm rot="19798076">
                  <a:off x="3146855" y="169615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601B5698-9A45-4899-B476-6F9F50DCF12C}"/>
                    </a:ext>
                  </a:extLst>
                </p:cNvPr>
                <p:cNvSpPr/>
                <p:nvPr/>
              </p:nvSpPr>
              <p:spPr>
                <a:xfrm rot="19798076">
                  <a:off x="3218293" y="173187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E5EACDD9-5280-4E8D-8F66-43D901992368}"/>
                    </a:ext>
                  </a:extLst>
                </p:cNvPr>
                <p:cNvSpPr/>
                <p:nvPr/>
              </p:nvSpPr>
              <p:spPr>
                <a:xfrm rot="21400117">
                  <a:off x="3051999" y="166146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6AF872C4-256B-4C25-9621-CE52CC868400}"/>
                    </a:ext>
                  </a:extLst>
                </p:cNvPr>
                <p:cNvSpPr/>
                <p:nvPr/>
              </p:nvSpPr>
              <p:spPr>
                <a:xfrm rot="21400117">
                  <a:off x="2985324" y="160431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37EA0919-4A0B-4C5A-BED5-FFC93D5A0FCE}"/>
                    </a:ext>
                  </a:extLst>
                </p:cNvPr>
                <p:cNvSpPr/>
                <p:nvPr/>
              </p:nvSpPr>
              <p:spPr>
                <a:xfrm rot="21400117">
                  <a:off x="2897218" y="156144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22738C0-BF32-480E-84A7-958706E0CD62}"/>
                    </a:ext>
                  </a:extLst>
                </p:cNvPr>
                <p:cNvSpPr/>
                <p:nvPr/>
              </p:nvSpPr>
              <p:spPr>
                <a:xfrm rot="21400117">
                  <a:off x="2782917" y="15400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F164498E-A64C-4E02-9523-AE8E72FFE3B4}"/>
                    </a:ext>
                  </a:extLst>
                </p:cNvPr>
                <p:cNvSpPr/>
                <p:nvPr/>
              </p:nvSpPr>
              <p:spPr>
                <a:xfrm rot="17607437">
                  <a:off x="3280597" y="168765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25CAC29D-A172-48A1-8647-04BE063D0CBF}"/>
                    </a:ext>
                  </a:extLst>
                </p:cNvPr>
                <p:cNvSpPr/>
                <p:nvPr/>
              </p:nvSpPr>
              <p:spPr>
                <a:xfrm rot="17607437">
                  <a:off x="3147246" y="163526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9533690D-030C-4F0F-96F1-CD426A59952B}"/>
                    </a:ext>
                  </a:extLst>
                </p:cNvPr>
                <p:cNvSpPr/>
                <p:nvPr/>
              </p:nvSpPr>
              <p:spPr>
                <a:xfrm rot="17607437">
                  <a:off x="2994846" y="156621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FDAD6616-5007-4E19-B40F-303767D88509}"/>
                    </a:ext>
                  </a:extLst>
                </p:cNvPr>
                <p:cNvSpPr/>
                <p:nvPr/>
              </p:nvSpPr>
              <p:spPr>
                <a:xfrm rot="17607437">
                  <a:off x="3085333" y="15638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2592B50F-8F2F-4738-B1CE-6F4DD2DFBCB6}"/>
                    </a:ext>
                  </a:extLst>
                </p:cNvPr>
                <p:cNvSpPr/>
                <p:nvPr/>
              </p:nvSpPr>
              <p:spPr>
                <a:xfrm rot="17607437">
                  <a:off x="2966270" y="148048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A936F354-0DD8-4C00-954E-0C57746AAAFB}"/>
                    </a:ext>
                  </a:extLst>
                </p:cNvPr>
                <p:cNvSpPr/>
                <p:nvPr/>
              </p:nvSpPr>
              <p:spPr>
                <a:xfrm rot="17607437">
                  <a:off x="2832920" y="147572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157E180C-BCD3-4502-9414-E94F6C40315D}"/>
                    </a:ext>
                  </a:extLst>
                </p:cNvPr>
                <p:cNvSpPr/>
                <p:nvPr/>
              </p:nvSpPr>
              <p:spPr>
                <a:xfrm rot="17607437">
                  <a:off x="2743833" y="142104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FC3413D8-7BDD-4089-8D97-27E721591B29}"/>
                    </a:ext>
                  </a:extLst>
                </p:cNvPr>
                <p:cNvSpPr/>
                <p:nvPr/>
              </p:nvSpPr>
              <p:spPr>
                <a:xfrm rot="16781166">
                  <a:off x="2896879" y="14031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5A61AFCF-EFF7-46EF-9302-ED3085415323}"/>
                    </a:ext>
                  </a:extLst>
                </p:cNvPr>
                <p:cNvSpPr/>
                <p:nvPr/>
              </p:nvSpPr>
              <p:spPr>
                <a:xfrm rot="16781166">
                  <a:off x="3058804" y="14722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EFB72E6B-C13A-47F5-B886-D1AF65376F2A}"/>
                    </a:ext>
                  </a:extLst>
                </p:cNvPr>
                <p:cNvSpPr/>
                <p:nvPr/>
              </p:nvSpPr>
              <p:spPr>
                <a:xfrm rot="16781166">
                  <a:off x="3163235" y="151453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58B03EA3-803E-4811-8107-8B732CF82B5C}"/>
                    </a:ext>
                  </a:extLst>
                </p:cNvPr>
                <p:cNvSpPr/>
                <p:nvPr/>
              </p:nvSpPr>
              <p:spPr>
                <a:xfrm rot="16781166">
                  <a:off x="3237054" y="158596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BB593EAA-2CD9-4CE3-9B81-A2F471A96339}"/>
                    </a:ext>
                  </a:extLst>
                </p:cNvPr>
                <p:cNvSpPr/>
                <p:nvPr/>
              </p:nvSpPr>
              <p:spPr>
                <a:xfrm rot="17314194">
                  <a:off x="3344210" y="166455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B9487F55-4C48-4D0F-A881-860310481A0A}"/>
                    </a:ext>
                  </a:extLst>
                </p:cNvPr>
                <p:cNvSpPr/>
                <p:nvPr/>
              </p:nvSpPr>
              <p:spPr>
                <a:xfrm rot="17314194">
                  <a:off x="3415648" y="173360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B6AAD31F-912F-4C5D-A8E9-E8E7EC8FBA59}"/>
              </a:ext>
            </a:extLst>
          </p:cNvPr>
          <p:cNvGrpSpPr/>
          <p:nvPr/>
        </p:nvGrpSpPr>
        <p:grpSpPr>
          <a:xfrm>
            <a:off x="808637" y="4167395"/>
            <a:ext cx="2488728" cy="2054390"/>
            <a:chOff x="361114" y="2970081"/>
            <a:chExt cx="3283007" cy="2511058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327D2F6A-2435-4399-AD2D-9AF753A388B6}"/>
                </a:ext>
              </a:extLst>
            </p:cNvPr>
            <p:cNvGrpSpPr/>
            <p:nvPr/>
          </p:nvGrpSpPr>
          <p:grpSpPr>
            <a:xfrm>
              <a:off x="1623515" y="3187868"/>
              <a:ext cx="2020606" cy="2086328"/>
              <a:chOff x="748156" y="1015977"/>
              <a:chExt cx="3766158" cy="3888657"/>
            </a:xfrm>
            <a:solidFill>
              <a:srgbClr val="FF0000"/>
            </a:solidFill>
          </p:grpSpPr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8B568DB7-6C59-46AF-855D-CE30ABC6C2A0}"/>
                  </a:ext>
                </a:extLst>
              </p:cNvPr>
              <p:cNvSpPr/>
              <p:nvPr/>
            </p:nvSpPr>
            <p:spPr>
              <a:xfrm>
                <a:off x="756353" y="1015977"/>
                <a:ext cx="3698180" cy="2706598"/>
              </a:xfrm>
              <a:custGeom>
                <a:avLst/>
                <a:gdLst>
                  <a:gd name="connsiteX0" fmla="*/ 1849014 w 3698180"/>
                  <a:gd name="connsiteY0" fmla="*/ 2 h 2706598"/>
                  <a:gd name="connsiteX1" fmla="*/ 1903872 w 3698180"/>
                  <a:gd name="connsiteY1" fmla="*/ 1407543 h 2706598"/>
                  <a:gd name="connsiteX2" fmla="*/ 1906084 w 3698180"/>
                  <a:gd name="connsiteY2" fmla="*/ 1680763 h 2706598"/>
                  <a:gd name="connsiteX3" fmla="*/ 1923694 w 3698180"/>
                  <a:gd name="connsiteY3" fmla="*/ 1540326 h 2706598"/>
                  <a:gd name="connsiteX4" fmla="*/ 2136489 w 3698180"/>
                  <a:gd name="connsiteY4" fmla="*/ 172361 h 2706598"/>
                  <a:gd name="connsiteX5" fmla="*/ 2029773 w 3698180"/>
                  <a:gd name="connsiteY5" fmla="*/ 1533413 h 2706598"/>
                  <a:gd name="connsiteX6" fmla="*/ 1996484 w 3698180"/>
                  <a:gd name="connsiteY6" fmla="*/ 1838415 h 2706598"/>
                  <a:gd name="connsiteX7" fmla="*/ 2014019 w 3698180"/>
                  <a:gd name="connsiteY7" fmla="*/ 1774796 h 2706598"/>
                  <a:gd name="connsiteX8" fmla="*/ 2525476 w 3698180"/>
                  <a:gd name="connsiteY8" fmla="*/ 89060 h 2706598"/>
                  <a:gd name="connsiteX9" fmla="*/ 2214166 w 3698180"/>
                  <a:gd name="connsiteY9" fmla="*/ 1462839 h 2706598"/>
                  <a:gd name="connsiteX10" fmla="*/ 2138292 w 3698180"/>
                  <a:gd name="connsiteY10" fmla="*/ 1755456 h 2706598"/>
                  <a:gd name="connsiteX11" fmla="*/ 2202891 w 3698180"/>
                  <a:gd name="connsiteY11" fmla="*/ 1596747 h 2706598"/>
                  <a:gd name="connsiteX12" fmla="*/ 2762490 w 3698180"/>
                  <a:gd name="connsiteY12" fmla="*/ 330470 h 2706598"/>
                  <a:gd name="connsiteX13" fmla="*/ 2307144 w 3698180"/>
                  <a:gd name="connsiteY13" fmla="*/ 1617524 h 2706598"/>
                  <a:gd name="connsiteX14" fmla="*/ 2204355 w 3698180"/>
                  <a:gd name="connsiteY14" fmla="*/ 1882135 h 2706598"/>
                  <a:gd name="connsiteX15" fmla="*/ 2225512 w 3698180"/>
                  <a:gd name="connsiteY15" fmla="*/ 1846089 h 2706598"/>
                  <a:gd name="connsiteX16" fmla="*/ 3155842 w 3698180"/>
                  <a:gd name="connsiteY16" fmla="*/ 350167 h 2706598"/>
                  <a:gd name="connsiteX17" fmla="*/ 2509639 w 3698180"/>
                  <a:gd name="connsiteY17" fmla="*/ 1578760 h 2706598"/>
                  <a:gd name="connsiteX18" fmla="*/ 2337423 w 3698180"/>
                  <a:gd name="connsiteY18" fmla="*/ 1882786 h 2706598"/>
                  <a:gd name="connsiteX19" fmla="*/ 2457974 w 3698180"/>
                  <a:gd name="connsiteY19" fmla="*/ 1723510 h 2706598"/>
                  <a:gd name="connsiteX20" fmla="*/ 3326243 w 3698180"/>
                  <a:gd name="connsiteY20" fmla="*/ 645215 h 2706598"/>
                  <a:gd name="connsiteX21" fmla="*/ 2553297 w 3698180"/>
                  <a:gd name="connsiteY21" fmla="*/ 1770562 h 2706598"/>
                  <a:gd name="connsiteX22" fmla="*/ 2397168 w 3698180"/>
                  <a:gd name="connsiteY22" fmla="*/ 1983661 h 2706598"/>
                  <a:gd name="connsiteX23" fmla="*/ 2648673 w 3698180"/>
                  <a:gd name="connsiteY23" fmla="*/ 1736200 h 2706598"/>
                  <a:gd name="connsiteX24" fmla="*/ 3697149 w 3698180"/>
                  <a:gd name="connsiteY24" fmla="*/ 765523 h 2706598"/>
                  <a:gd name="connsiteX25" fmla="*/ 2005673 w 3698180"/>
                  <a:gd name="connsiteY25" fmla="*/ 2546084 h 2706598"/>
                  <a:gd name="connsiteX26" fmla="*/ 1956327 w 3698180"/>
                  <a:gd name="connsiteY26" fmla="*/ 2596549 h 2706598"/>
                  <a:gd name="connsiteX27" fmla="*/ 1937809 w 3698180"/>
                  <a:gd name="connsiteY27" fmla="*/ 2641795 h 2706598"/>
                  <a:gd name="connsiteX28" fmla="*/ 1842841 w 3698180"/>
                  <a:gd name="connsiteY28" fmla="*/ 2706598 h 2706598"/>
                  <a:gd name="connsiteX29" fmla="*/ 1747873 w 3698180"/>
                  <a:gd name="connsiteY29" fmla="*/ 2641795 h 2706598"/>
                  <a:gd name="connsiteX30" fmla="*/ 1720453 w 3698180"/>
                  <a:gd name="connsiteY30" fmla="*/ 2574795 h 2706598"/>
                  <a:gd name="connsiteX31" fmla="*/ 1697432 w 3698180"/>
                  <a:gd name="connsiteY31" fmla="*/ 2551246 h 2706598"/>
                  <a:gd name="connsiteX32" fmla="*/ 878 w 3698180"/>
                  <a:gd name="connsiteY32" fmla="*/ 765523 h 2706598"/>
                  <a:gd name="connsiteX33" fmla="*/ 1034951 w 3698180"/>
                  <a:gd name="connsiteY33" fmla="*/ 1722015 h 2706598"/>
                  <a:gd name="connsiteX34" fmla="*/ 1169331 w 3698180"/>
                  <a:gd name="connsiteY34" fmla="*/ 1854238 h 2706598"/>
                  <a:gd name="connsiteX35" fmla="*/ 1132080 w 3698180"/>
                  <a:gd name="connsiteY35" fmla="*/ 1806350 h 2706598"/>
                  <a:gd name="connsiteX36" fmla="*/ 315249 w 3698180"/>
                  <a:gd name="connsiteY36" fmla="*/ 688580 h 2706598"/>
                  <a:gd name="connsiteX37" fmla="*/ 1202200 w 3698180"/>
                  <a:gd name="connsiteY37" fmla="*/ 1726453 h 2706598"/>
                  <a:gd name="connsiteX38" fmla="*/ 1439759 w 3698180"/>
                  <a:gd name="connsiteY38" fmla="*/ 2022222 h 2706598"/>
                  <a:gd name="connsiteX39" fmla="*/ 1372523 w 3698180"/>
                  <a:gd name="connsiteY39" fmla="*/ 1903815 h 2706598"/>
                  <a:gd name="connsiteX40" fmla="*/ 542182 w 3698180"/>
                  <a:gd name="connsiteY40" fmla="*/ 350165 h 2706598"/>
                  <a:gd name="connsiteX41" fmla="*/ 1293461 w 3698180"/>
                  <a:gd name="connsiteY41" fmla="*/ 1541703 h 2706598"/>
                  <a:gd name="connsiteX42" fmla="*/ 1402073 w 3698180"/>
                  <a:gd name="connsiteY42" fmla="*/ 1726358 h 2706598"/>
                  <a:gd name="connsiteX43" fmla="*/ 1369399 w 3698180"/>
                  <a:gd name="connsiteY43" fmla="*/ 1648827 h 2706598"/>
                  <a:gd name="connsiteX44" fmla="*/ 869702 w 3698180"/>
                  <a:gd name="connsiteY44" fmla="*/ 357737 h 2706598"/>
                  <a:gd name="connsiteX45" fmla="*/ 1457809 w 3698180"/>
                  <a:gd name="connsiteY45" fmla="*/ 1589801 h 2706598"/>
                  <a:gd name="connsiteX46" fmla="*/ 1601417 w 3698180"/>
                  <a:gd name="connsiteY46" fmla="*/ 1915849 h 2706598"/>
                  <a:gd name="connsiteX47" fmla="*/ 1572481 w 3698180"/>
                  <a:gd name="connsiteY47" fmla="*/ 1804681 h 2706598"/>
                  <a:gd name="connsiteX48" fmla="*/ 1172548 w 3698180"/>
                  <a:gd name="connsiteY48" fmla="*/ 89062 h 2706598"/>
                  <a:gd name="connsiteX49" fmla="*/ 1584359 w 3698180"/>
                  <a:gd name="connsiteY49" fmla="*/ 1414742 h 2706598"/>
                  <a:gd name="connsiteX50" fmla="*/ 1654669 w 3698180"/>
                  <a:gd name="connsiteY50" fmla="*/ 1668779 h 2706598"/>
                  <a:gd name="connsiteX51" fmla="*/ 1639404 w 3698180"/>
                  <a:gd name="connsiteY51" fmla="*/ 1558091 h 2706598"/>
                  <a:gd name="connsiteX52" fmla="*/ 1490892 w 3698180"/>
                  <a:gd name="connsiteY52" fmla="*/ 181663 h 2706598"/>
                  <a:gd name="connsiteX53" fmla="*/ 1740078 w 3698180"/>
                  <a:gd name="connsiteY53" fmla="*/ 1523959 h 2706598"/>
                  <a:gd name="connsiteX54" fmla="*/ 1790634 w 3698180"/>
                  <a:gd name="connsiteY54" fmla="*/ 1851618 h 2706598"/>
                  <a:gd name="connsiteX55" fmla="*/ 1791114 w 3698180"/>
                  <a:gd name="connsiteY55" fmla="*/ 1784085 h 2706598"/>
                  <a:gd name="connsiteX56" fmla="*/ 1849014 w 3698180"/>
                  <a:gd name="connsiteY56" fmla="*/ 2 h 2706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698180" h="2706598">
                    <a:moveTo>
                      <a:pt x="1849014" y="2"/>
                    </a:moveTo>
                    <a:cubicBezTo>
                      <a:pt x="1884949" y="-1277"/>
                      <a:pt x="1897299" y="691609"/>
                      <a:pt x="1903872" y="1407543"/>
                    </a:cubicBezTo>
                    <a:lnTo>
                      <a:pt x="1906084" y="1680763"/>
                    </a:lnTo>
                    <a:lnTo>
                      <a:pt x="1923694" y="1540326"/>
                    </a:lnTo>
                    <a:cubicBezTo>
                      <a:pt x="2010015" y="855726"/>
                      <a:pt x="2102035" y="169567"/>
                      <a:pt x="2136489" y="172361"/>
                    </a:cubicBezTo>
                    <a:cubicBezTo>
                      <a:pt x="2170943" y="175155"/>
                      <a:pt x="2103726" y="848584"/>
                      <a:pt x="2029773" y="1533413"/>
                    </a:cubicBezTo>
                    <a:lnTo>
                      <a:pt x="1996484" y="1838415"/>
                    </a:lnTo>
                    <a:lnTo>
                      <a:pt x="2014019" y="1774796"/>
                    </a:lnTo>
                    <a:cubicBezTo>
                      <a:pt x="2230209" y="991123"/>
                      <a:pt x="2484983" y="79740"/>
                      <a:pt x="2525476" y="89060"/>
                    </a:cubicBezTo>
                    <a:cubicBezTo>
                      <a:pt x="2560518" y="97125"/>
                      <a:pt x="2393114" y="769598"/>
                      <a:pt x="2214166" y="1462839"/>
                    </a:cubicBezTo>
                    <a:lnTo>
                      <a:pt x="2138292" y="1755456"/>
                    </a:lnTo>
                    <a:lnTo>
                      <a:pt x="2202891" y="1596747"/>
                    </a:lnTo>
                    <a:cubicBezTo>
                      <a:pt x="2463458" y="957815"/>
                      <a:pt x="2729933" y="318854"/>
                      <a:pt x="2762490" y="330470"/>
                    </a:cubicBezTo>
                    <a:cubicBezTo>
                      <a:pt x="2795048" y="342086"/>
                      <a:pt x="2555824" y="975171"/>
                      <a:pt x="2307144" y="1617524"/>
                    </a:cubicBezTo>
                    <a:lnTo>
                      <a:pt x="2204355" y="1882135"/>
                    </a:lnTo>
                    <a:lnTo>
                      <a:pt x="2225512" y="1846089"/>
                    </a:lnTo>
                    <a:cubicBezTo>
                      <a:pt x="2637164" y="1145073"/>
                      <a:pt x="3119141" y="330685"/>
                      <a:pt x="3155842" y="350167"/>
                    </a:cubicBezTo>
                    <a:cubicBezTo>
                      <a:pt x="3187300" y="366866"/>
                      <a:pt x="2858216" y="961765"/>
                      <a:pt x="2509639" y="1578760"/>
                    </a:cubicBezTo>
                    <a:lnTo>
                      <a:pt x="2337423" y="1882786"/>
                    </a:lnTo>
                    <a:lnTo>
                      <a:pt x="2457974" y="1723510"/>
                    </a:lnTo>
                    <a:cubicBezTo>
                      <a:pt x="2875031" y="1173789"/>
                      <a:pt x="3297801" y="625568"/>
                      <a:pt x="3326243" y="645215"/>
                    </a:cubicBezTo>
                    <a:cubicBezTo>
                      <a:pt x="3354684" y="664862"/>
                      <a:pt x="2959757" y="1214459"/>
                      <a:pt x="2553297" y="1770562"/>
                    </a:cubicBezTo>
                    <a:lnTo>
                      <a:pt x="2397168" y="1983661"/>
                    </a:lnTo>
                    <a:lnTo>
                      <a:pt x="2648673" y="1736200"/>
                    </a:lnTo>
                    <a:cubicBezTo>
                      <a:pt x="3160792" y="1233405"/>
                      <a:pt x="3670834" y="741018"/>
                      <a:pt x="3697149" y="765523"/>
                    </a:cubicBezTo>
                    <a:cubicBezTo>
                      <a:pt x="3737247" y="802865"/>
                      <a:pt x="2598870" y="1941230"/>
                      <a:pt x="2005673" y="2546084"/>
                    </a:cubicBezTo>
                    <a:lnTo>
                      <a:pt x="1956327" y="2596549"/>
                    </a:lnTo>
                    <a:lnTo>
                      <a:pt x="1937809" y="2641795"/>
                    </a:lnTo>
                    <a:cubicBezTo>
                      <a:pt x="1913505" y="2681834"/>
                      <a:pt x="1879929" y="2706598"/>
                      <a:pt x="1842841" y="2706598"/>
                    </a:cubicBezTo>
                    <a:cubicBezTo>
                      <a:pt x="1805754" y="2706598"/>
                      <a:pt x="1772177" y="2681834"/>
                      <a:pt x="1747873" y="2641795"/>
                    </a:cubicBezTo>
                    <a:lnTo>
                      <a:pt x="1720453" y="2574795"/>
                    </a:lnTo>
                    <a:lnTo>
                      <a:pt x="1697432" y="2551246"/>
                    </a:lnTo>
                    <a:cubicBezTo>
                      <a:pt x="1126418" y="1968932"/>
                      <a:pt x="-36463" y="805622"/>
                      <a:pt x="878" y="765523"/>
                    </a:cubicBezTo>
                    <a:cubicBezTo>
                      <a:pt x="25384" y="739209"/>
                      <a:pt x="524061" y="1220421"/>
                      <a:pt x="1034951" y="1722015"/>
                    </a:cubicBezTo>
                    <a:lnTo>
                      <a:pt x="1169331" y="1854238"/>
                    </a:lnTo>
                    <a:lnTo>
                      <a:pt x="1132080" y="1806350"/>
                    </a:lnTo>
                    <a:cubicBezTo>
                      <a:pt x="709031" y="1261224"/>
                      <a:pt x="288910" y="710967"/>
                      <a:pt x="315249" y="688580"/>
                    </a:cubicBezTo>
                    <a:cubicBezTo>
                      <a:pt x="341587" y="666193"/>
                      <a:pt x="770244" y="1189911"/>
                      <a:pt x="1202200" y="1726453"/>
                    </a:cubicBezTo>
                    <a:lnTo>
                      <a:pt x="1439759" y="2022222"/>
                    </a:lnTo>
                    <a:lnTo>
                      <a:pt x="1372523" y="1903815"/>
                    </a:lnTo>
                    <a:cubicBezTo>
                      <a:pt x="971252" y="1196806"/>
                      <a:pt x="506959" y="372208"/>
                      <a:pt x="542182" y="350165"/>
                    </a:cubicBezTo>
                    <a:cubicBezTo>
                      <a:pt x="572663" y="331090"/>
                      <a:pt x="929801" y="924972"/>
                      <a:pt x="1293461" y="1541703"/>
                    </a:cubicBezTo>
                    <a:lnTo>
                      <a:pt x="1402073" y="1726358"/>
                    </a:lnTo>
                    <a:lnTo>
                      <a:pt x="1369399" y="1648827"/>
                    </a:lnTo>
                    <a:cubicBezTo>
                      <a:pt x="1101855" y="1012785"/>
                      <a:pt x="838467" y="372544"/>
                      <a:pt x="869702" y="357737"/>
                    </a:cubicBezTo>
                    <a:cubicBezTo>
                      <a:pt x="900937" y="342929"/>
                      <a:pt x="1179439" y="959745"/>
                      <a:pt x="1457809" y="1589801"/>
                    </a:cubicBezTo>
                    <a:lnTo>
                      <a:pt x="1601417" y="1915849"/>
                    </a:lnTo>
                    <a:lnTo>
                      <a:pt x="1572481" y="1804681"/>
                    </a:lnTo>
                    <a:cubicBezTo>
                      <a:pt x="1367871" y="1017905"/>
                      <a:pt x="1132820" y="101237"/>
                      <a:pt x="1172548" y="89062"/>
                    </a:cubicBezTo>
                    <a:cubicBezTo>
                      <a:pt x="1206600" y="78626"/>
                      <a:pt x="1394559" y="731980"/>
                      <a:pt x="1584359" y="1414742"/>
                    </a:cubicBezTo>
                    <a:lnTo>
                      <a:pt x="1654669" y="1668779"/>
                    </a:lnTo>
                    <a:lnTo>
                      <a:pt x="1639404" y="1558091"/>
                    </a:lnTo>
                    <a:cubicBezTo>
                      <a:pt x="1545596" y="874477"/>
                      <a:pt x="1456889" y="187882"/>
                      <a:pt x="1490892" y="181663"/>
                    </a:cubicBezTo>
                    <a:cubicBezTo>
                      <a:pt x="1524895" y="175445"/>
                      <a:pt x="1634264" y="843324"/>
                      <a:pt x="1740078" y="1523959"/>
                    </a:cubicBezTo>
                    <a:lnTo>
                      <a:pt x="1790634" y="1851618"/>
                    </a:lnTo>
                    <a:lnTo>
                      <a:pt x="1791114" y="1784085"/>
                    </a:lnTo>
                    <a:cubicBezTo>
                      <a:pt x="1797086" y="966034"/>
                      <a:pt x="1807090" y="1495"/>
                      <a:pt x="1849014" y="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4B185F17-23BE-4824-827A-DDD6A32815F0}"/>
                  </a:ext>
                </a:extLst>
              </p:cNvPr>
              <p:cNvSpPr/>
              <p:nvPr/>
            </p:nvSpPr>
            <p:spPr>
              <a:xfrm>
                <a:off x="748156" y="1236265"/>
                <a:ext cx="3430878" cy="2478758"/>
              </a:xfrm>
              <a:custGeom>
                <a:avLst/>
                <a:gdLst>
                  <a:gd name="connsiteX0" fmla="*/ 1849014 w 3698180"/>
                  <a:gd name="connsiteY0" fmla="*/ 2 h 2706598"/>
                  <a:gd name="connsiteX1" fmla="*/ 1903872 w 3698180"/>
                  <a:gd name="connsiteY1" fmla="*/ 1407543 h 2706598"/>
                  <a:gd name="connsiteX2" fmla="*/ 1906084 w 3698180"/>
                  <a:gd name="connsiteY2" fmla="*/ 1680763 h 2706598"/>
                  <a:gd name="connsiteX3" fmla="*/ 1923694 w 3698180"/>
                  <a:gd name="connsiteY3" fmla="*/ 1540326 h 2706598"/>
                  <a:gd name="connsiteX4" fmla="*/ 2136489 w 3698180"/>
                  <a:gd name="connsiteY4" fmla="*/ 172361 h 2706598"/>
                  <a:gd name="connsiteX5" fmla="*/ 2029773 w 3698180"/>
                  <a:gd name="connsiteY5" fmla="*/ 1533413 h 2706598"/>
                  <a:gd name="connsiteX6" fmla="*/ 1996484 w 3698180"/>
                  <a:gd name="connsiteY6" fmla="*/ 1838415 h 2706598"/>
                  <a:gd name="connsiteX7" fmla="*/ 2014019 w 3698180"/>
                  <a:gd name="connsiteY7" fmla="*/ 1774796 h 2706598"/>
                  <a:gd name="connsiteX8" fmla="*/ 2525476 w 3698180"/>
                  <a:gd name="connsiteY8" fmla="*/ 89060 h 2706598"/>
                  <a:gd name="connsiteX9" fmla="*/ 2214166 w 3698180"/>
                  <a:gd name="connsiteY9" fmla="*/ 1462839 h 2706598"/>
                  <a:gd name="connsiteX10" fmla="*/ 2138292 w 3698180"/>
                  <a:gd name="connsiteY10" fmla="*/ 1755456 h 2706598"/>
                  <a:gd name="connsiteX11" fmla="*/ 2202891 w 3698180"/>
                  <a:gd name="connsiteY11" fmla="*/ 1596747 h 2706598"/>
                  <a:gd name="connsiteX12" fmla="*/ 2762490 w 3698180"/>
                  <a:gd name="connsiteY12" fmla="*/ 330470 h 2706598"/>
                  <a:gd name="connsiteX13" fmla="*/ 2307144 w 3698180"/>
                  <a:gd name="connsiteY13" fmla="*/ 1617524 h 2706598"/>
                  <a:gd name="connsiteX14" fmla="*/ 2204355 w 3698180"/>
                  <a:gd name="connsiteY14" fmla="*/ 1882135 h 2706598"/>
                  <a:gd name="connsiteX15" fmla="*/ 2225512 w 3698180"/>
                  <a:gd name="connsiteY15" fmla="*/ 1846089 h 2706598"/>
                  <a:gd name="connsiteX16" fmla="*/ 3155842 w 3698180"/>
                  <a:gd name="connsiteY16" fmla="*/ 350167 h 2706598"/>
                  <a:gd name="connsiteX17" fmla="*/ 2509639 w 3698180"/>
                  <a:gd name="connsiteY17" fmla="*/ 1578760 h 2706598"/>
                  <a:gd name="connsiteX18" fmla="*/ 2337423 w 3698180"/>
                  <a:gd name="connsiteY18" fmla="*/ 1882786 h 2706598"/>
                  <a:gd name="connsiteX19" fmla="*/ 2457974 w 3698180"/>
                  <a:gd name="connsiteY19" fmla="*/ 1723510 h 2706598"/>
                  <a:gd name="connsiteX20" fmla="*/ 3326243 w 3698180"/>
                  <a:gd name="connsiteY20" fmla="*/ 645215 h 2706598"/>
                  <a:gd name="connsiteX21" fmla="*/ 2553297 w 3698180"/>
                  <a:gd name="connsiteY21" fmla="*/ 1770562 h 2706598"/>
                  <a:gd name="connsiteX22" fmla="*/ 2397168 w 3698180"/>
                  <a:gd name="connsiteY22" fmla="*/ 1983661 h 2706598"/>
                  <a:gd name="connsiteX23" fmla="*/ 2648673 w 3698180"/>
                  <a:gd name="connsiteY23" fmla="*/ 1736200 h 2706598"/>
                  <a:gd name="connsiteX24" fmla="*/ 3697149 w 3698180"/>
                  <a:gd name="connsiteY24" fmla="*/ 765523 h 2706598"/>
                  <a:gd name="connsiteX25" fmla="*/ 2005673 w 3698180"/>
                  <a:gd name="connsiteY25" fmla="*/ 2546084 h 2706598"/>
                  <a:gd name="connsiteX26" fmla="*/ 1956327 w 3698180"/>
                  <a:gd name="connsiteY26" fmla="*/ 2596549 h 2706598"/>
                  <a:gd name="connsiteX27" fmla="*/ 1937809 w 3698180"/>
                  <a:gd name="connsiteY27" fmla="*/ 2641795 h 2706598"/>
                  <a:gd name="connsiteX28" fmla="*/ 1842841 w 3698180"/>
                  <a:gd name="connsiteY28" fmla="*/ 2706598 h 2706598"/>
                  <a:gd name="connsiteX29" fmla="*/ 1747873 w 3698180"/>
                  <a:gd name="connsiteY29" fmla="*/ 2641795 h 2706598"/>
                  <a:gd name="connsiteX30" fmla="*/ 1720453 w 3698180"/>
                  <a:gd name="connsiteY30" fmla="*/ 2574795 h 2706598"/>
                  <a:gd name="connsiteX31" fmla="*/ 1697432 w 3698180"/>
                  <a:gd name="connsiteY31" fmla="*/ 2551246 h 2706598"/>
                  <a:gd name="connsiteX32" fmla="*/ 878 w 3698180"/>
                  <a:gd name="connsiteY32" fmla="*/ 765523 h 2706598"/>
                  <a:gd name="connsiteX33" fmla="*/ 1034951 w 3698180"/>
                  <a:gd name="connsiteY33" fmla="*/ 1722015 h 2706598"/>
                  <a:gd name="connsiteX34" fmla="*/ 1169331 w 3698180"/>
                  <a:gd name="connsiteY34" fmla="*/ 1854238 h 2706598"/>
                  <a:gd name="connsiteX35" fmla="*/ 1132080 w 3698180"/>
                  <a:gd name="connsiteY35" fmla="*/ 1806350 h 2706598"/>
                  <a:gd name="connsiteX36" fmla="*/ 315249 w 3698180"/>
                  <a:gd name="connsiteY36" fmla="*/ 688580 h 2706598"/>
                  <a:gd name="connsiteX37" fmla="*/ 1202200 w 3698180"/>
                  <a:gd name="connsiteY37" fmla="*/ 1726453 h 2706598"/>
                  <a:gd name="connsiteX38" fmla="*/ 1439759 w 3698180"/>
                  <a:gd name="connsiteY38" fmla="*/ 2022222 h 2706598"/>
                  <a:gd name="connsiteX39" fmla="*/ 1372523 w 3698180"/>
                  <a:gd name="connsiteY39" fmla="*/ 1903815 h 2706598"/>
                  <a:gd name="connsiteX40" fmla="*/ 542182 w 3698180"/>
                  <a:gd name="connsiteY40" fmla="*/ 350165 h 2706598"/>
                  <a:gd name="connsiteX41" fmla="*/ 1293461 w 3698180"/>
                  <a:gd name="connsiteY41" fmla="*/ 1541703 h 2706598"/>
                  <a:gd name="connsiteX42" fmla="*/ 1402073 w 3698180"/>
                  <a:gd name="connsiteY42" fmla="*/ 1726358 h 2706598"/>
                  <a:gd name="connsiteX43" fmla="*/ 1369399 w 3698180"/>
                  <a:gd name="connsiteY43" fmla="*/ 1648827 h 2706598"/>
                  <a:gd name="connsiteX44" fmla="*/ 869702 w 3698180"/>
                  <a:gd name="connsiteY44" fmla="*/ 357737 h 2706598"/>
                  <a:gd name="connsiteX45" fmla="*/ 1457809 w 3698180"/>
                  <a:gd name="connsiteY45" fmla="*/ 1589801 h 2706598"/>
                  <a:gd name="connsiteX46" fmla="*/ 1601417 w 3698180"/>
                  <a:gd name="connsiteY46" fmla="*/ 1915849 h 2706598"/>
                  <a:gd name="connsiteX47" fmla="*/ 1572481 w 3698180"/>
                  <a:gd name="connsiteY47" fmla="*/ 1804681 h 2706598"/>
                  <a:gd name="connsiteX48" fmla="*/ 1172548 w 3698180"/>
                  <a:gd name="connsiteY48" fmla="*/ 89062 h 2706598"/>
                  <a:gd name="connsiteX49" fmla="*/ 1584359 w 3698180"/>
                  <a:gd name="connsiteY49" fmla="*/ 1414742 h 2706598"/>
                  <a:gd name="connsiteX50" fmla="*/ 1654669 w 3698180"/>
                  <a:gd name="connsiteY50" fmla="*/ 1668779 h 2706598"/>
                  <a:gd name="connsiteX51" fmla="*/ 1639404 w 3698180"/>
                  <a:gd name="connsiteY51" fmla="*/ 1558091 h 2706598"/>
                  <a:gd name="connsiteX52" fmla="*/ 1490892 w 3698180"/>
                  <a:gd name="connsiteY52" fmla="*/ 181663 h 2706598"/>
                  <a:gd name="connsiteX53" fmla="*/ 1740078 w 3698180"/>
                  <a:gd name="connsiteY53" fmla="*/ 1523959 h 2706598"/>
                  <a:gd name="connsiteX54" fmla="*/ 1790634 w 3698180"/>
                  <a:gd name="connsiteY54" fmla="*/ 1851618 h 2706598"/>
                  <a:gd name="connsiteX55" fmla="*/ 1791114 w 3698180"/>
                  <a:gd name="connsiteY55" fmla="*/ 1784085 h 2706598"/>
                  <a:gd name="connsiteX56" fmla="*/ 1849014 w 3698180"/>
                  <a:gd name="connsiteY56" fmla="*/ 2 h 2706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698180" h="2706598">
                    <a:moveTo>
                      <a:pt x="1849014" y="2"/>
                    </a:moveTo>
                    <a:cubicBezTo>
                      <a:pt x="1884949" y="-1277"/>
                      <a:pt x="1897299" y="691609"/>
                      <a:pt x="1903872" y="1407543"/>
                    </a:cubicBezTo>
                    <a:lnTo>
                      <a:pt x="1906084" y="1680763"/>
                    </a:lnTo>
                    <a:lnTo>
                      <a:pt x="1923694" y="1540326"/>
                    </a:lnTo>
                    <a:cubicBezTo>
                      <a:pt x="2010015" y="855726"/>
                      <a:pt x="2102035" y="169567"/>
                      <a:pt x="2136489" y="172361"/>
                    </a:cubicBezTo>
                    <a:cubicBezTo>
                      <a:pt x="2170943" y="175155"/>
                      <a:pt x="2103726" y="848584"/>
                      <a:pt x="2029773" y="1533413"/>
                    </a:cubicBezTo>
                    <a:lnTo>
                      <a:pt x="1996484" y="1838415"/>
                    </a:lnTo>
                    <a:lnTo>
                      <a:pt x="2014019" y="1774796"/>
                    </a:lnTo>
                    <a:cubicBezTo>
                      <a:pt x="2230209" y="991123"/>
                      <a:pt x="2484983" y="79740"/>
                      <a:pt x="2525476" y="89060"/>
                    </a:cubicBezTo>
                    <a:cubicBezTo>
                      <a:pt x="2560518" y="97125"/>
                      <a:pt x="2393114" y="769598"/>
                      <a:pt x="2214166" y="1462839"/>
                    </a:cubicBezTo>
                    <a:lnTo>
                      <a:pt x="2138292" y="1755456"/>
                    </a:lnTo>
                    <a:lnTo>
                      <a:pt x="2202891" y="1596747"/>
                    </a:lnTo>
                    <a:cubicBezTo>
                      <a:pt x="2463458" y="957815"/>
                      <a:pt x="2729933" y="318854"/>
                      <a:pt x="2762490" y="330470"/>
                    </a:cubicBezTo>
                    <a:cubicBezTo>
                      <a:pt x="2795048" y="342086"/>
                      <a:pt x="2555824" y="975171"/>
                      <a:pt x="2307144" y="1617524"/>
                    </a:cubicBezTo>
                    <a:lnTo>
                      <a:pt x="2204355" y="1882135"/>
                    </a:lnTo>
                    <a:lnTo>
                      <a:pt x="2225512" y="1846089"/>
                    </a:lnTo>
                    <a:cubicBezTo>
                      <a:pt x="2637164" y="1145073"/>
                      <a:pt x="3119141" y="330685"/>
                      <a:pt x="3155842" y="350167"/>
                    </a:cubicBezTo>
                    <a:cubicBezTo>
                      <a:pt x="3187300" y="366866"/>
                      <a:pt x="2858216" y="961765"/>
                      <a:pt x="2509639" y="1578760"/>
                    </a:cubicBezTo>
                    <a:lnTo>
                      <a:pt x="2337423" y="1882786"/>
                    </a:lnTo>
                    <a:lnTo>
                      <a:pt x="2457974" y="1723510"/>
                    </a:lnTo>
                    <a:cubicBezTo>
                      <a:pt x="2875031" y="1173789"/>
                      <a:pt x="3297801" y="625568"/>
                      <a:pt x="3326243" y="645215"/>
                    </a:cubicBezTo>
                    <a:cubicBezTo>
                      <a:pt x="3354684" y="664862"/>
                      <a:pt x="2959757" y="1214459"/>
                      <a:pt x="2553297" y="1770562"/>
                    </a:cubicBezTo>
                    <a:lnTo>
                      <a:pt x="2397168" y="1983661"/>
                    </a:lnTo>
                    <a:lnTo>
                      <a:pt x="2648673" y="1736200"/>
                    </a:lnTo>
                    <a:cubicBezTo>
                      <a:pt x="3160792" y="1233405"/>
                      <a:pt x="3670834" y="741018"/>
                      <a:pt x="3697149" y="765523"/>
                    </a:cubicBezTo>
                    <a:cubicBezTo>
                      <a:pt x="3737247" y="802865"/>
                      <a:pt x="2598870" y="1941230"/>
                      <a:pt x="2005673" y="2546084"/>
                    </a:cubicBezTo>
                    <a:lnTo>
                      <a:pt x="1956327" y="2596549"/>
                    </a:lnTo>
                    <a:lnTo>
                      <a:pt x="1937809" y="2641795"/>
                    </a:lnTo>
                    <a:cubicBezTo>
                      <a:pt x="1913505" y="2681834"/>
                      <a:pt x="1879929" y="2706598"/>
                      <a:pt x="1842841" y="2706598"/>
                    </a:cubicBezTo>
                    <a:cubicBezTo>
                      <a:pt x="1805754" y="2706598"/>
                      <a:pt x="1772177" y="2681834"/>
                      <a:pt x="1747873" y="2641795"/>
                    </a:cubicBezTo>
                    <a:lnTo>
                      <a:pt x="1720453" y="2574795"/>
                    </a:lnTo>
                    <a:lnTo>
                      <a:pt x="1697432" y="2551246"/>
                    </a:lnTo>
                    <a:cubicBezTo>
                      <a:pt x="1126418" y="1968932"/>
                      <a:pt x="-36463" y="805622"/>
                      <a:pt x="878" y="765523"/>
                    </a:cubicBezTo>
                    <a:cubicBezTo>
                      <a:pt x="25384" y="739209"/>
                      <a:pt x="524061" y="1220421"/>
                      <a:pt x="1034951" y="1722015"/>
                    </a:cubicBezTo>
                    <a:lnTo>
                      <a:pt x="1169331" y="1854238"/>
                    </a:lnTo>
                    <a:lnTo>
                      <a:pt x="1132080" y="1806350"/>
                    </a:lnTo>
                    <a:cubicBezTo>
                      <a:pt x="709031" y="1261224"/>
                      <a:pt x="288910" y="710967"/>
                      <a:pt x="315249" y="688580"/>
                    </a:cubicBezTo>
                    <a:cubicBezTo>
                      <a:pt x="341587" y="666193"/>
                      <a:pt x="770244" y="1189911"/>
                      <a:pt x="1202200" y="1726453"/>
                    </a:cubicBezTo>
                    <a:lnTo>
                      <a:pt x="1439759" y="2022222"/>
                    </a:lnTo>
                    <a:lnTo>
                      <a:pt x="1372523" y="1903815"/>
                    </a:lnTo>
                    <a:cubicBezTo>
                      <a:pt x="971252" y="1196806"/>
                      <a:pt x="506959" y="372208"/>
                      <a:pt x="542182" y="350165"/>
                    </a:cubicBezTo>
                    <a:cubicBezTo>
                      <a:pt x="572663" y="331090"/>
                      <a:pt x="929801" y="924972"/>
                      <a:pt x="1293461" y="1541703"/>
                    </a:cubicBezTo>
                    <a:lnTo>
                      <a:pt x="1402073" y="1726358"/>
                    </a:lnTo>
                    <a:lnTo>
                      <a:pt x="1369399" y="1648827"/>
                    </a:lnTo>
                    <a:cubicBezTo>
                      <a:pt x="1101855" y="1012785"/>
                      <a:pt x="838467" y="372544"/>
                      <a:pt x="869702" y="357737"/>
                    </a:cubicBezTo>
                    <a:cubicBezTo>
                      <a:pt x="900937" y="342929"/>
                      <a:pt x="1179439" y="959745"/>
                      <a:pt x="1457809" y="1589801"/>
                    </a:cubicBezTo>
                    <a:lnTo>
                      <a:pt x="1601417" y="1915849"/>
                    </a:lnTo>
                    <a:lnTo>
                      <a:pt x="1572481" y="1804681"/>
                    </a:lnTo>
                    <a:cubicBezTo>
                      <a:pt x="1367871" y="1017905"/>
                      <a:pt x="1132820" y="101237"/>
                      <a:pt x="1172548" y="89062"/>
                    </a:cubicBezTo>
                    <a:cubicBezTo>
                      <a:pt x="1206600" y="78626"/>
                      <a:pt x="1394559" y="731980"/>
                      <a:pt x="1584359" y="1414742"/>
                    </a:cubicBezTo>
                    <a:lnTo>
                      <a:pt x="1654669" y="1668779"/>
                    </a:lnTo>
                    <a:lnTo>
                      <a:pt x="1639404" y="1558091"/>
                    </a:lnTo>
                    <a:cubicBezTo>
                      <a:pt x="1545596" y="874477"/>
                      <a:pt x="1456889" y="187882"/>
                      <a:pt x="1490892" y="181663"/>
                    </a:cubicBezTo>
                    <a:cubicBezTo>
                      <a:pt x="1524895" y="175445"/>
                      <a:pt x="1634264" y="843324"/>
                      <a:pt x="1740078" y="1523959"/>
                    </a:cubicBezTo>
                    <a:lnTo>
                      <a:pt x="1790634" y="1851618"/>
                    </a:lnTo>
                    <a:lnTo>
                      <a:pt x="1791114" y="1784085"/>
                    </a:lnTo>
                    <a:cubicBezTo>
                      <a:pt x="1797086" y="966034"/>
                      <a:pt x="1807090" y="1495"/>
                      <a:pt x="1849014" y="2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39E0D6F8-769E-4420-8F02-427AE83F72A8}"/>
                  </a:ext>
                </a:extLst>
              </p:cNvPr>
              <p:cNvSpPr/>
              <p:nvPr/>
            </p:nvSpPr>
            <p:spPr>
              <a:xfrm>
                <a:off x="1083436" y="1236265"/>
                <a:ext cx="3430878" cy="2478758"/>
              </a:xfrm>
              <a:custGeom>
                <a:avLst/>
                <a:gdLst>
                  <a:gd name="connsiteX0" fmla="*/ 1849014 w 3698180"/>
                  <a:gd name="connsiteY0" fmla="*/ 2 h 2706598"/>
                  <a:gd name="connsiteX1" fmla="*/ 1903872 w 3698180"/>
                  <a:gd name="connsiteY1" fmla="*/ 1407543 h 2706598"/>
                  <a:gd name="connsiteX2" fmla="*/ 1906084 w 3698180"/>
                  <a:gd name="connsiteY2" fmla="*/ 1680763 h 2706598"/>
                  <a:gd name="connsiteX3" fmla="*/ 1923694 w 3698180"/>
                  <a:gd name="connsiteY3" fmla="*/ 1540326 h 2706598"/>
                  <a:gd name="connsiteX4" fmla="*/ 2136489 w 3698180"/>
                  <a:gd name="connsiteY4" fmla="*/ 172361 h 2706598"/>
                  <a:gd name="connsiteX5" fmla="*/ 2029773 w 3698180"/>
                  <a:gd name="connsiteY5" fmla="*/ 1533413 h 2706598"/>
                  <a:gd name="connsiteX6" fmla="*/ 1996484 w 3698180"/>
                  <a:gd name="connsiteY6" fmla="*/ 1838415 h 2706598"/>
                  <a:gd name="connsiteX7" fmla="*/ 2014019 w 3698180"/>
                  <a:gd name="connsiteY7" fmla="*/ 1774796 h 2706598"/>
                  <a:gd name="connsiteX8" fmla="*/ 2525476 w 3698180"/>
                  <a:gd name="connsiteY8" fmla="*/ 89060 h 2706598"/>
                  <a:gd name="connsiteX9" fmla="*/ 2214166 w 3698180"/>
                  <a:gd name="connsiteY9" fmla="*/ 1462839 h 2706598"/>
                  <a:gd name="connsiteX10" fmla="*/ 2138292 w 3698180"/>
                  <a:gd name="connsiteY10" fmla="*/ 1755456 h 2706598"/>
                  <a:gd name="connsiteX11" fmla="*/ 2202891 w 3698180"/>
                  <a:gd name="connsiteY11" fmla="*/ 1596747 h 2706598"/>
                  <a:gd name="connsiteX12" fmla="*/ 2762490 w 3698180"/>
                  <a:gd name="connsiteY12" fmla="*/ 330470 h 2706598"/>
                  <a:gd name="connsiteX13" fmla="*/ 2307144 w 3698180"/>
                  <a:gd name="connsiteY13" fmla="*/ 1617524 h 2706598"/>
                  <a:gd name="connsiteX14" fmla="*/ 2204355 w 3698180"/>
                  <a:gd name="connsiteY14" fmla="*/ 1882135 h 2706598"/>
                  <a:gd name="connsiteX15" fmla="*/ 2225512 w 3698180"/>
                  <a:gd name="connsiteY15" fmla="*/ 1846089 h 2706598"/>
                  <a:gd name="connsiteX16" fmla="*/ 3155842 w 3698180"/>
                  <a:gd name="connsiteY16" fmla="*/ 350167 h 2706598"/>
                  <a:gd name="connsiteX17" fmla="*/ 2509639 w 3698180"/>
                  <a:gd name="connsiteY17" fmla="*/ 1578760 h 2706598"/>
                  <a:gd name="connsiteX18" fmla="*/ 2337423 w 3698180"/>
                  <a:gd name="connsiteY18" fmla="*/ 1882786 h 2706598"/>
                  <a:gd name="connsiteX19" fmla="*/ 2457974 w 3698180"/>
                  <a:gd name="connsiteY19" fmla="*/ 1723510 h 2706598"/>
                  <a:gd name="connsiteX20" fmla="*/ 3326243 w 3698180"/>
                  <a:gd name="connsiteY20" fmla="*/ 645215 h 2706598"/>
                  <a:gd name="connsiteX21" fmla="*/ 2553297 w 3698180"/>
                  <a:gd name="connsiteY21" fmla="*/ 1770562 h 2706598"/>
                  <a:gd name="connsiteX22" fmla="*/ 2397168 w 3698180"/>
                  <a:gd name="connsiteY22" fmla="*/ 1983661 h 2706598"/>
                  <a:gd name="connsiteX23" fmla="*/ 2648673 w 3698180"/>
                  <a:gd name="connsiteY23" fmla="*/ 1736200 h 2706598"/>
                  <a:gd name="connsiteX24" fmla="*/ 3697149 w 3698180"/>
                  <a:gd name="connsiteY24" fmla="*/ 765523 h 2706598"/>
                  <a:gd name="connsiteX25" fmla="*/ 2005673 w 3698180"/>
                  <a:gd name="connsiteY25" fmla="*/ 2546084 h 2706598"/>
                  <a:gd name="connsiteX26" fmla="*/ 1956327 w 3698180"/>
                  <a:gd name="connsiteY26" fmla="*/ 2596549 h 2706598"/>
                  <a:gd name="connsiteX27" fmla="*/ 1937809 w 3698180"/>
                  <a:gd name="connsiteY27" fmla="*/ 2641795 h 2706598"/>
                  <a:gd name="connsiteX28" fmla="*/ 1842841 w 3698180"/>
                  <a:gd name="connsiteY28" fmla="*/ 2706598 h 2706598"/>
                  <a:gd name="connsiteX29" fmla="*/ 1747873 w 3698180"/>
                  <a:gd name="connsiteY29" fmla="*/ 2641795 h 2706598"/>
                  <a:gd name="connsiteX30" fmla="*/ 1720453 w 3698180"/>
                  <a:gd name="connsiteY30" fmla="*/ 2574795 h 2706598"/>
                  <a:gd name="connsiteX31" fmla="*/ 1697432 w 3698180"/>
                  <a:gd name="connsiteY31" fmla="*/ 2551246 h 2706598"/>
                  <a:gd name="connsiteX32" fmla="*/ 878 w 3698180"/>
                  <a:gd name="connsiteY32" fmla="*/ 765523 h 2706598"/>
                  <a:gd name="connsiteX33" fmla="*/ 1034951 w 3698180"/>
                  <a:gd name="connsiteY33" fmla="*/ 1722015 h 2706598"/>
                  <a:gd name="connsiteX34" fmla="*/ 1169331 w 3698180"/>
                  <a:gd name="connsiteY34" fmla="*/ 1854238 h 2706598"/>
                  <a:gd name="connsiteX35" fmla="*/ 1132080 w 3698180"/>
                  <a:gd name="connsiteY35" fmla="*/ 1806350 h 2706598"/>
                  <a:gd name="connsiteX36" fmla="*/ 315249 w 3698180"/>
                  <a:gd name="connsiteY36" fmla="*/ 688580 h 2706598"/>
                  <a:gd name="connsiteX37" fmla="*/ 1202200 w 3698180"/>
                  <a:gd name="connsiteY37" fmla="*/ 1726453 h 2706598"/>
                  <a:gd name="connsiteX38" fmla="*/ 1439759 w 3698180"/>
                  <a:gd name="connsiteY38" fmla="*/ 2022222 h 2706598"/>
                  <a:gd name="connsiteX39" fmla="*/ 1372523 w 3698180"/>
                  <a:gd name="connsiteY39" fmla="*/ 1903815 h 2706598"/>
                  <a:gd name="connsiteX40" fmla="*/ 542182 w 3698180"/>
                  <a:gd name="connsiteY40" fmla="*/ 350165 h 2706598"/>
                  <a:gd name="connsiteX41" fmla="*/ 1293461 w 3698180"/>
                  <a:gd name="connsiteY41" fmla="*/ 1541703 h 2706598"/>
                  <a:gd name="connsiteX42" fmla="*/ 1402073 w 3698180"/>
                  <a:gd name="connsiteY42" fmla="*/ 1726358 h 2706598"/>
                  <a:gd name="connsiteX43" fmla="*/ 1369399 w 3698180"/>
                  <a:gd name="connsiteY43" fmla="*/ 1648827 h 2706598"/>
                  <a:gd name="connsiteX44" fmla="*/ 869702 w 3698180"/>
                  <a:gd name="connsiteY44" fmla="*/ 357737 h 2706598"/>
                  <a:gd name="connsiteX45" fmla="*/ 1457809 w 3698180"/>
                  <a:gd name="connsiteY45" fmla="*/ 1589801 h 2706598"/>
                  <a:gd name="connsiteX46" fmla="*/ 1601417 w 3698180"/>
                  <a:gd name="connsiteY46" fmla="*/ 1915849 h 2706598"/>
                  <a:gd name="connsiteX47" fmla="*/ 1572481 w 3698180"/>
                  <a:gd name="connsiteY47" fmla="*/ 1804681 h 2706598"/>
                  <a:gd name="connsiteX48" fmla="*/ 1172548 w 3698180"/>
                  <a:gd name="connsiteY48" fmla="*/ 89062 h 2706598"/>
                  <a:gd name="connsiteX49" fmla="*/ 1584359 w 3698180"/>
                  <a:gd name="connsiteY49" fmla="*/ 1414742 h 2706598"/>
                  <a:gd name="connsiteX50" fmla="*/ 1654669 w 3698180"/>
                  <a:gd name="connsiteY50" fmla="*/ 1668779 h 2706598"/>
                  <a:gd name="connsiteX51" fmla="*/ 1639404 w 3698180"/>
                  <a:gd name="connsiteY51" fmla="*/ 1558091 h 2706598"/>
                  <a:gd name="connsiteX52" fmla="*/ 1490892 w 3698180"/>
                  <a:gd name="connsiteY52" fmla="*/ 181663 h 2706598"/>
                  <a:gd name="connsiteX53" fmla="*/ 1740078 w 3698180"/>
                  <a:gd name="connsiteY53" fmla="*/ 1523959 h 2706598"/>
                  <a:gd name="connsiteX54" fmla="*/ 1790634 w 3698180"/>
                  <a:gd name="connsiteY54" fmla="*/ 1851618 h 2706598"/>
                  <a:gd name="connsiteX55" fmla="*/ 1791114 w 3698180"/>
                  <a:gd name="connsiteY55" fmla="*/ 1784085 h 2706598"/>
                  <a:gd name="connsiteX56" fmla="*/ 1849014 w 3698180"/>
                  <a:gd name="connsiteY56" fmla="*/ 2 h 2706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698180" h="2706598">
                    <a:moveTo>
                      <a:pt x="1849014" y="2"/>
                    </a:moveTo>
                    <a:cubicBezTo>
                      <a:pt x="1884949" y="-1277"/>
                      <a:pt x="1897299" y="691609"/>
                      <a:pt x="1903872" y="1407543"/>
                    </a:cubicBezTo>
                    <a:lnTo>
                      <a:pt x="1906084" y="1680763"/>
                    </a:lnTo>
                    <a:lnTo>
                      <a:pt x="1923694" y="1540326"/>
                    </a:lnTo>
                    <a:cubicBezTo>
                      <a:pt x="2010015" y="855726"/>
                      <a:pt x="2102035" y="169567"/>
                      <a:pt x="2136489" y="172361"/>
                    </a:cubicBezTo>
                    <a:cubicBezTo>
                      <a:pt x="2170943" y="175155"/>
                      <a:pt x="2103726" y="848584"/>
                      <a:pt x="2029773" y="1533413"/>
                    </a:cubicBezTo>
                    <a:lnTo>
                      <a:pt x="1996484" y="1838415"/>
                    </a:lnTo>
                    <a:lnTo>
                      <a:pt x="2014019" y="1774796"/>
                    </a:lnTo>
                    <a:cubicBezTo>
                      <a:pt x="2230209" y="991123"/>
                      <a:pt x="2484983" y="79740"/>
                      <a:pt x="2525476" y="89060"/>
                    </a:cubicBezTo>
                    <a:cubicBezTo>
                      <a:pt x="2560518" y="97125"/>
                      <a:pt x="2393114" y="769598"/>
                      <a:pt x="2214166" y="1462839"/>
                    </a:cubicBezTo>
                    <a:lnTo>
                      <a:pt x="2138292" y="1755456"/>
                    </a:lnTo>
                    <a:lnTo>
                      <a:pt x="2202891" y="1596747"/>
                    </a:lnTo>
                    <a:cubicBezTo>
                      <a:pt x="2463458" y="957815"/>
                      <a:pt x="2729933" y="318854"/>
                      <a:pt x="2762490" y="330470"/>
                    </a:cubicBezTo>
                    <a:cubicBezTo>
                      <a:pt x="2795048" y="342086"/>
                      <a:pt x="2555824" y="975171"/>
                      <a:pt x="2307144" y="1617524"/>
                    </a:cubicBezTo>
                    <a:lnTo>
                      <a:pt x="2204355" y="1882135"/>
                    </a:lnTo>
                    <a:lnTo>
                      <a:pt x="2225512" y="1846089"/>
                    </a:lnTo>
                    <a:cubicBezTo>
                      <a:pt x="2637164" y="1145073"/>
                      <a:pt x="3119141" y="330685"/>
                      <a:pt x="3155842" y="350167"/>
                    </a:cubicBezTo>
                    <a:cubicBezTo>
                      <a:pt x="3187300" y="366866"/>
                      <a:pt x="2858216" y="961765"/>
                      <a:pt x="2509639" y="1578760"/>
                    </a:cubicBezTo>
                    <a:lnTo>
                      <a:pt x="2337423" y="1882786"/>
                    </a:lnTo>
                    <a:lnTo>
                      <a:pt x="2457974" y="1723510"/>
                    </a:lnTo>
                    <a:cubicBezTo>
                      <a:pt x="2875031" y="1173789"/>
                      <a:pt x="3297801" y="625568"/>
                      <a:pt x="3326243" y="645215"/>
                    </a:cubicBezTo>
                    <a:cubicBezTo>
                      <a:pt x="3354684" y="664862"/>
                      <a:pt x="2959757" y="1214459"/>
                      <a:pt x="2553297" y="1770562"/>
                    </a:cubicBezTo>
                    <a:lnTo>
                      <a:pt x="2397168" y="1983661"/>
                    </a:lnTo>
                    <a:lnTo>
                      <a:pt x="2648673" y="1736200"/>
                    </a:lnTo>
                    <a:cubicBezTo>
                      <a:pt x="3160792" y="1233405"/>
                      <a:pt x="3670834" y="741018"/>
                      <a:pt x="3697149" y="765523"/>
                    </a:cubicBezTo>
                    <a:cubicBezTo>
                      <a:pt x="3737247" y="802865"/>
                      <a:pt x="2598870" y="1941230"/>
                      <a:pt x="2005673" y="2546084"/>
                    </a:cubicBezTo>
                    <a:lnTo>
                      <a:pt x="1956327" y="2596549"/>
                    </a:lnTo>
                    <a:lnTo>
                      <a:pt x="1937809" y="2641795"/>
                    </a:lnTo>
                    <a:cubicBezTo>
                      <a:pt x="1913505" y="2681834"/>
                      <a:pt x="1879929" y="2706598"/>
                      <a:pt x="1842841" y="2706598"/>
                    </a:cubicBezTo>
                    <a:cubicBezTo>
                      <a:pt x="1805754" y="2706598"/>
                      <a:pt x="1772177" y="2681834"/>
                      <a:pt x="1747873" y="2641795"/>
                    </a:cubicBezTo>
                    <a:lnTo>
                      <a:pt x="1720453" y="2574795"/>
                    </a:lnTo>
                    <a:lnTo>
                      <a:pt x="1697432" y="2551246"/>
                    </a:lnTo>
                    <a:cubicBezTo>
                      <a:pt x="1126418" y="1968932"/>
                      <a:pt x="-36463" y="805622"/>
                      <a:pt x="878" y="765523"/>
                    </a:cubicBezTo>
                    <a:cubicBezTo>
                      <a:pt x="25384" y="739209"/>
                      <a:pt x="524061" y="1220421"/>
                      <a:pt x="1034951" y="1722015"/>
                    </a:cubicBezTo>
                    <a:lnTo>
                      <a:pt x="1169331" y="1854238"/>
                    </a:lnTo>
                    <a:lnTo>
                      <a:pt x="1132080" y="1806350"/>
                    </a:lnTo>
                    <a:cubicBezTo>
                      <a:pt x="709031" y="1261224"/>
                      <a:pt x="288910" y="710967"/>
                      <a:pt x="315249" y="688580"/>
                    </a:cubicBezTo>
                    <a:cubicBezTo>
                      <a:pt x="341587" y="666193"/>
                      <a:pt x="770244" y="1189911"/>
                      <a:pt x="1202200" y="1726453"/>
                    </a:cubicBezTo>
                    <a:lnTo>
                      <a:pt x="1439759" y="2022222"/>
                    </a:lnTo>
                    <a:lnTo>
                      <a:pt x="1372523" y="1903815"/>
                    </a:lnTo>
                    <a:cubicBezTo>
                      <a:pt x="971252" y="1196806"/>
                      <a:pt x="506959" y="372208"/>
                      <a:pt x="542182" y="350165"/>
                    </a:cubicBezTo>
                    <a:cubicBezTo>
                      <a:pt x="572663" y="331090"/>
                      <a:pt x="929801" y="924972"/>
                      <a:pt x="1293461" y="1541703"/>
                    </a:cubicBezTo>
                    <a:lnTo>
                      <a:pt x="1402073" y="1726358"/>
                    </a:lnTo>
                    <a:lnTo>
                      <a:pt x="1369399" y="1648827"/>
                    </a:lnTo>
                    <a:cubicBezTo>
                      <a:pt x="1101855" y="1012785"/>
                      <a:pt x="838467" y="372544"/>
                      <a:pt x="869702" y="357737"/>
                    </a:cubicBezTo>
                    <a:cubicBezTo>
                      <a:pt x="900937" y="342929"/>
                      <a:pt x="1179439" y="959745"/>
                      <a:pt x="1457809" y="1589801"/>
                    </a:cubicBezTo>
                    <a:lnTo>
                      <a:pt x="1601417" y="1915849"/>
                    </a:lnTo>
                    <a:lnTo>
                      <a:pt x="1572481" y="1804681"/>
                    </a:lnTo>
                    <a:cubicBezTo>
                      <a:pt x="1367871" y="1017905"/>
                      <a:pt x="1132820" y="101237"/>
                      <a:pt x="1172548" y="89062"/>
                    </a:cubicBezTo>
                    <a:cubicBezTo>
                      <a:pt x="1206600" y="78626"/>
                      <a:pt x="1394559" y="731980"/>
                      <a:pt x="1584359" y="1414742"/>
                    </a:cubicBezTo>
                    <a:lnTo>
                      <a:pt x="1654669" y="1668779"/>
                    </a:lnTo>
                    <a:lnTo>
                      <a:pt x="1639404" y="1558091"/>
                    </a:lnTo>
                    <a:cubicBezTo>
                      <a:pt x="1545596" y="874477"/>
                      <a:pt x="1456889" y="187882"/>
                      <a:pt x="1490892" y="181663"/>
                    </a:cubicBezTo>
                    <a:cubicBezTo>
                      <a:pt x="1524895" y="175445"/>
                      <a:pt x="1634264" y="843324"/>
                      <a:pt x="1740078" y="1523959"/>
                    </a:cubicBezTo>
                    <a:lnTo>
                      <a:pt x="1790634" y="1851618"/>
                    </a:lnTo>
                    <a:lnTo>
                      <a:pt x="1791114" y="1784085"/>
                    </a:lnTo>
                    <a:cubicBezTo>
                      <a:pt x="1797086" y="966034"/>
                      <a:pt x="1807090" y="1495"/>
                      <a:pt x="1849014" y="2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E2046C0A-B3F9-4E1D-A51A-D3A5886AA942}"/>
                  </a:ext>
                </a:extLst>
              </p:cNvPr>
              <p:cNvSpPr/>
              <p:nvPr/>
            </p:nvSpPr>
            <p:spPr>
              <a:xfrm rot="1011267">
                <a:off x="2339761" y="2060938"/>
                <a:ext cx="1083234" cy="1573735"/>
              </a:xfrm>
              <a:custGeom>
                <a:avLst/>
                <a:gdLst>
                  <a:gd name="connsiteX0" fmla="*/ 764435 w 1520750"/>
                  <a:gd name="connsiteY0" fmla="*/ 2 h 1477534"/>
                  <a:gd name="connsiteX1" fmla="*/ 862022 w 1520750"/>
                  <a:gd name="connsiteY1" fmla="*/ 619376 h 1477534"/>
                  <a:gd name="connsiteX2" fmla="*/ 866963 w 1520750"/>
                  <a:gd name="connsiteY2" fmla="*/ 728331 h 1477534"/>
                  <a:gd name="connsiteX3" fmla="*/ 897994 w 1520750"/>
                  <a:gd name="connsiteY3" fmla="*/ 630375 h 1477534"/>
                  <a:gd name="connsiteX4" fmla="*/ 1156217 w 1520750"/>
                  <a:gd name="connsiteY4" fmla="*/ 44531 h 1477534"/>
                  <a:gd name="connsiteX5" fmla="*/ 1090174 w 1520750"/>
                  <a:gd name="connsiteY5" fmla="*/ 668057 h 1477534"/>
                  <a:gd name="connsiteX6" fmla="*/ 1077774 w 1520750"/>
                  <a:gd name="connsiteY6" fmla="*/ 724441 h 1477534"/>
                  <a:gd name="connsiteX7" fmla="*/ 1109920 w 1520750"/>
                  <a:gd name="connsiteY7" fmla="*/ 674132 h 1477534"/>
                  <a:gd name="connsiteX8" fmla="*/ 1510971 w 1520750"/>
                  <a:gd name="connsiteY8" fmla="*/ 175083 h 1477534"/>
                  <a:gd name="connsiteX9" fmla="*/ 1027599 w 1520750"/>
                  <a:gd name="connsiteY9" fmla="*/ 1247784 h 1477534"/>
                  <a:gd name="connsiteX10" fmla="*/ 905133 w 1520750"/>
                  <a:gd name="connsiteY10" fmla="*/ 1471472 h 1477534"/>
                  <a:gd name="connsiteX11" fmla="*/ 900765 w 1520750"/>
                  <a:gd name="connsiteY11" fmla="*/ 1472040 h 1477534"/>
                  <a:gd name="connsiteX12" fmla="*/ 773056 w 1520750"/>
                  <a:gd name="connsiteY12" fmla="*/ 1477534 h 1477534"/>
                  <a:gd name="connsiteX13" fmla="*/ 645347 w 1520750"/>
                  <a:gd name="connsiteY13" fmla="*/ 1472040 h 1477534"/>
                  <a:gd name="connsiteX14" fmla="*/ 613364 w 1520750"/>
                  <a:gd name="connsiteY14" fmla="*/ 1467881 h 1477534"/>
                  <a:gd name="connsiteX15" fmla="*/ 425930 w 1520750"/>
                  <a:gd name="connsiteY15" fmla="*/ 1123893 h 1477534"/>
                  <a:gd name="connsiteX16" fmla="*/ 9272 w 1520750"/>
                  <a:gd name="connsiteY16" fmla="*/ 175081 h 1477534"/>
                  <a:gd name="connsiteX17" fmla="*/ 403472 w 1520750"/>
                  <a:gd name="connsiteY17" fmla="*/ 662681 h 1477534"/>
                  <a:gd name="connsiteX18" fmla="*/ 454508 w 1520750"/>
                  <a:gd name="connsiteY18" fmla="*/ 742494 h 1477534"/>
                  <a:gd name="connsiteX19" fmla="*/ 440962 w 1520750"/>
                  <a:gd name="connsiteY19" fmla="*/ 680996 h 1477534"/>
                  <a:gd name="connsiteX20" fmla="*/ 371666 w 1520750"/>
                  <a:gd name="connsiteY20" fmla="*/ 44529 h 1477534"/>
                  <a:gd name="connsiteX21" fmla="*/ 626234 w 1520750"/>
                  <a:gd name="connsiteY21" fmla="*/ 617540 h 1477534"/>
                  <a:gd name="connsiteX22" fmla="*/ 662214 w 1520750"/>
                  <a:gd name="connsiteY22" fmla="*/ 730987 h 1477534"/>
                  <a:gd name="connsiteX23" fmla="*/ 666638 w 1520750"/>
                  <a:gd name="connsiteY23" fmla="*/ 632717 h 1477534"/>
                  <a:gd name="connsiteX24" fmla="*/ 764435 w 1520750"/>
                  <a:gd name="connsiteY24" fmla="*/ 2 h 1477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520750" h="1477534">
                    <a:moveTo>
                      <a:pt x="764435" y="2"/>
                    </a:moveTo>
                    <a:cubicBezTo>
                      <a:pt x="813623" y="-778"/>
                      <a:pt x="843133" y="256338"/>
                      <a:pt x="862022" y="619376"/>
                    </a:cubicBezTo>
                    <a:lnTo>
                      <a:pt x="866963" y="728331"/>
                    </a:lnTo>
                    <a:lnTo>
                      <a:pt x="897994" y="630375"/>
                    </a:lnTo>
                    <a:cubicBezTo>
                      <a:pt x="1011654" y="279549"/>
                      <a:pt x="1108502" y="32553"/>
                      <a:pt x="1156217" y="44531"/>
                    </a:cubicBezTo>
                    <a:cubicBezTo>
                      <a:pt x="1203931" y="56509"/>
                      <a:pt x="1165889" y="312501"/>
                      <a:pt x="1090174" y="668057"/>
                    </a:cubicBezTo>
                    <a:lnTo>
                      <a:pt x="1077774" y="724441"/>
                    </a:lnTo>
                    <a:lnTo>
                      <a:pt x="1109920" y="674132"/>
                    </a:lnTo>
                    <a:cubicBezTo>
                      <a:pt x="1310506" y="364678"/>
                      <a:pt x="1467983" y="151164"/>
                      <a:pt x="1510971" y="175083"/>
                    </a:cubicBezTo>
                    <a:cubicBezTo>
                      <a:pt x="1573662" y="209965"/>
                      <a:pt x="1325871" y="698916"/>
                      <a:pt x="1027599" y="1247784"/>
                    </a:cubicBezTo>
                    <a:lnTo>
                      <a:pt x="905133" y="1471472"/>
                    </a:lnTo>
                    <a:lnTo>
                      <a:pt x="900765" y="1472040"/>
                    </a:lnTo>
                    <a:cubicBezTo>
                      <a:pt x="858776" y="1475673"/>
                      <a:pt x="816171" y="1477534"/>
                      <a:pt x="773056" y="1477534"/>
                    </a:cubicBezTo>
                    <a:cubicBezTo>
                      <a:pt x="729941" y="1477534"/>
                      <a:pt x="687337" y="1475673"/>
                      <a:pt x="645347" y="1472040"/>
                    </a:cubicBezTo>
                    <a:lnTo>
                      <a:pt x="613364" y="1467881"/>
                    </a:lnTo>
                    <a:lnTo>
                      <a:pt x="425930" y="1123893"/>
                    </a:lnTo>
                    <a:cubicBezTo>
                      <a:pt x="160500" y="629784"/>
                      <a:pt x="-47005" y="208773"/>
                      <a:pt x="9272" y="175081"/>
                    </a:cubicBezTo>
                    <a:cubicBezTo>
                      <a:pt x="51480" y="149812"/>
                      <a:pt x="205595" y="357726"/>
                      <a:pt x="403472" y="662681"/>
                    </a:cubicBezTo>
                    <a:lnTo>
                      <a:pt x="454508" y="742494"/>
                    </a:lnTo>
                    <a:lnTo>
                      <a:pt x="440962" y="680996"/>
                    </a:lnTo>
                    <a:cubicBezTo>
                      <a:pt x="363981" y="320342"/>
                      <a:pt x="324356" y="58013"/>
                      <a:pt x="371666" y="44529"/>
                    </a:cubicBezTo>
                    <a:cubicBezTo>
                      <a:pt x="418977" y="31044"/>
                      <a:pt x="514028" y="271762"/>
                      <a:pt x="626234" y="617540"/>
                    </a:cubicBezTo>
                    <a:lnTo>
                      <a:pt x="662214" y="730987"/>
                    </a:lnTo>
                    <a:lnTo>
                      <a:pt x="666638" y="632717"/>
                    </a:lnTo>
                    <a:cubicBezTo>
                      <a:pt x="685625" y="264428"/>
                      <a:pt x="715246" y="781"/>
                      <a:pt x="764435" y="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E46989B9-C87C-4DB1-B45B-9A02CB6810C5}"/>
                  </a:ext>
                </a:extLst>
              </p:cNvPr>
              <p:cNvSpPr/>
              <p:nvPr/>
            </p:nvSpPr>
            <p:spPr>
              <a:xfrm rot="20700000">
                <a:off x="1827961" y="2070806"/>
                <a:ext cx="1083234" cy="1573735"/>
              </a:xfrm>
              <a:custGeom>
                <a:avLst/>
                <a:gdLst>
                  <a:gd name="connsiteX0" fmla="*/ 764435 w 1520750"/>
                  <a:gd name="connsiteY0" fmla="*/ 2 h 1477534"/>
                  <a:gd name="connsiteX1" fmla="*/ 862022 w 1520750"/>
                  <a:gd name="connsiteY1" fmla="*/ 619376 h 1477534"/>
                  <a:gd name="connsiteX2" fmla="*/ 866963 w 1520750"/>
                  <a:gd name="connsiteY2" fmla="*/ 728331 h 1477534"/>
                  <a:gd name="connsiteX3" fmla="*/ 897994 w 1520750"/>
                  <a:gd name="connsiteY3" fmla="*/ 630375 h 1477534"/>
                  <a:gd name="connsiteX4" fmla="*/ 1156217 w 1520750"/>
                  <a:gd name="connsiteY4" fmla="*/ 44531 h 1477534"/>
                  <a:gd name="connsiteX5" fmla="*/ 1090174 w 1520750"/>
                  <a:gd name="connsiteY5" fmla="*/ 668057 h 1477534"/>
                  <a:gd name="connsiteX6" fmla="*/ 1077774 w 1520750"/>
                  <a:gd name="connsiteY6" fmla="*/ 724441 h 1477534"/>
                  <a:gd name="connsiteX7" fmla="*/ 1109920 w 1520750"/>
                  <a:gd name="connsiteY7" fmla="*/ 674132 h 1477534"/>
                  <a:gd name="connsiteX8" fmla="*/ 1510971 w 1520750"/>
                  <a:gd name="connsiteY8" fmla="*/ 175083 h 1477534"/>
                  <a:gd name="connsiteX9" fmla="*/ 1027599 w 1520750"/>
                  <a:gd name="connsiteY9" fmla="*/ 1247784 h 1477534"/>
                  <a:gd name="connsiteX10" fmla="*/ 905133 w 1520750"/>
                  <a:gd name="connsiteY10" fmla="*/ 1471472 h 1477534"/>
                  <a:gd name="connsiteX11" fmla="*/ 900765 w 1520750"/>
                  <a:gd name="connsiteY11" fmla="*/ 1472040 h 1477534"/>
                  <a:gd name="connsiteX12" fmla="*/ 773056 w 1520750"/>
                  <a:gd name="connsiteY12" fmla="*/ 1477534 h 1477534"/>
                  <a:gd name="connsiteX13" fmla="*/ 645347 w 1520750"/>
                  <a:gd name="connsiteY13" fmla="*/ 1472040 h 1477534"/>
                  <a:gd name="connsiteX14" fmla="*/ 613364 w 1520750"/>
                  <a:gd name="connsiteY14" fmla="*/ 1467881 h 1477534"/>
                  <a:gd name="connsiteX15" fmla="*/ 425930 w 1520750"/>
                  <a:gd name="connsiteY15" fmla="*/ 1123893 h 1477534"/>
                  <a:gd name="connsiteX16" fmla="*/ 9272 w 1520750"/>
                  <a:gd name="connsiteY16" fmla="*/ 175081 h 1477534"/>
                  <a:gd name="connsiteX17" fmla="*/ 403472 w 1520750"/>
                  <a:gd name="connsiteY17" fmla="*/ 662681 h 1477534"/>
                  <a:gd name="connsiteX18" fmla="*/ 454508 w 1520750"/>
                  <a:gd name="connsiteY18" fmla="*/ 742494 h 1477534"/>
                  <a:gd name="connsiteX19" fmla="*/ 440962 w 1520750"/>
                  <a:gd name="connsiteY19" fmla="*/ 680996 h 1477534"/>
                  <a:gd name="connsiteX20" fmla="*/ 371666 w 1520750"/>
                  <a:gd name="connsiteY20" fmla="*/ 44529 h 1477534"/>
                  <a:gd name="connsiteX21" fmla="*/ 626234 w 1520750"/>
                  <a:gd name="connsiteY21" fmla="*/ 617540 h 1477534"/>
                  <a:gd name="connsiteX22" fmla="*/ 662214 w 1520750"/>
                  <a:gd name="connsiteY22" fmla="*/ 730987 h 1477534"/>
                  <a:gd name="connsiteX23" fmla="*/ 666638 w 1520750"/>
                  <a:gd name="connsiteY23" fmla="*/ 632717 h 1477534"/>
                  <a:gd name="connsiteX24" fmla="*/ 764435 w 1520750"/>
                  <a:gd name="connsiteY24" fmla="*/ 2 h 1477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520750" h="1477534">
                    <a:moveTo>
                      <a:pt x="764435" y="2"/>
                    </a:moveTo>
                    <a:cubicBezTo>
                      <a:pt x="813623" y="-778"/>
                      <a:pt x="843133" y="256338"/>
                      <a:pt x="862022" y="619376"/>
                    </a:cubicBezTo>
                    <a:lnTo>
                      <a:pt x="866963" y="728331"/>
                    </a:lnTo>
                    <a:lnTo>
                      <a:pt x="897994" y="630375"/>
                    </a:lnTo>
                    <a:cubicBezTo>
                      <a:pt x="1011654" y="279549"/>
                      <a:pt x="1108502" y="32553"/>
                      <a:pt x="1156217" y="44531"/>
                    </a:cubicBezTo>
                    <a:cubicBezTo>
                      <a:pt x="1203931" y="56509"/>
                      <a:pt x="1165889" y="312501"/>
                      <a:pt x="1090174" y="668057"/>
                    </a:cubicBezTo>
                    <a:lnTo>
                      <a:pt x="1077774" y="724441"/>
                    </a:lnTo>
                    <a:lnTo>
                      <a:pt x="1109920" y="674132"/>
                    </a:lnTo>
                    <a:cubicBezTo>
                      <a:pt x="1310506" y="364678"/>
                      <a:pt x="1467983" y="151164"/>
                      <a:pt x="1510971" y="175083"/>
                    </a:cubicBezTo>
                    <a:cubicBezTo>
                      <a:pt x="1573662" y="209965"/>
                      <a:pt x="1325871" y="698916"/>
                      <a:pt x="1027599" y="1247784"/>
                    </a:cubicBezTo>
                    <a:lnTo>
                      <a:pt x="905133" y="1471472"/>
                    </a:lnTo>
                    <a:lnTo>
                      <a:pt x="900765" y="1472040"/>
                    </a:lnTo>
                    <a:cubicBezTo>
                      <a:pt x="858776" y="1475673"/>
                      <a:pt x="816171" y="1477534"/>
                      <a:pt x="773056" y="1477534"/>
                    </a:cubicBezTo>
                    <a:cubicBezTo>
                      <a:pt x="729941" y="1477534"/>
                      <a:pt x="687337" y="1475673"/>
                      <a:pt x="645347" y="1472040"/>
                    </a:cubicBezTo>
                    <a:lnTo>
                      <a:pt x="613364" y="1467881"/>
                    </a:lnTo>
                    <a:lnTo>
                      <a:pt x="425930" y="1123893"/>
                    </a:lnTo>
                    <a:cubicBezTo>
                      <a:pt x="160500" y="629784"/>
                      <a:pt x="-47005" y="208773"/>
                      <a:pt x="9272" y="175081"/>
                    </a:cubicBezTo>
                    <a:cubicBezTo>
                      <a:pt x="51480" y="149812"/>
                      <a:pt x="205595" y="357726"/>
                      <a:pt x="403472" y="662681"/>
                    </a:cubicBezTo>
                    <a:lnTo>
                      <a:pt x="454508" y="742494"/>
                    </a:lnTo>
                    <a:lnTo>
                      <a:pt x="440962" y="680996"/>
                    </a:lnTo>
                    <a:cubicBezTo>
                      <a:pt x="363981" y="320342"/>
                      <a:pt x="324356" y="58013"/>
                      <a:pt x="371666" y="44529"/>
                    </a:cubicBezTo>
                    <a:cubicBezTo>
                      <a:pt x="418977" y="31044"/>
                      <a:pt x="514028" y="271762"/>
                      <a:pt x="626234" y="617540"/>
                    </a:cubicBezTo>
                    <a:lnTo>
                      <a:pt x="662214" y="730987"/>
                    </a:lnTo>
                    <a:lnTo>
                      <a:pt x="666638" y="632717"/>
                    </a:lnTo>
                    <a:cubicBezTo>
                      <a:pt x="685625" y="264428"/>
                      <a:pt x="715246" y="781"/>
                      <a:pt x="764435" y="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4EBC1DD0-3367-4F60-801C-0E1CC9C85783}"/>
                  </a:ext>
                </a:extLst>
              </p:cNvPr>
              <p:cNvSpPr/>
              <p:nvPr/>
            </p:nvSpPr>
            <p:spPr>
              <a:xfrm>
                <a:off x="2084759" y="2537460"/>
                <a:ext cx="1083234" cy="1177563"/>
              </a:xfrm>
              <a:custGeom>
                <a:avLst/>
                <a:gdLst>
                  <a:gd name="connsiteX0" fmla="*/ 764435 w 1520750"/>
                  <a:gd name="connsiteY0" fmla="*/ 2 h 1477534"/>
                  <a:gd name="connsiteX1" fmla="*/ 862022 w 1520750"/>
                  <a:gd name="connsiteY1" fmla="*/ 619376 h 1477534"/>
                  <a:gd name="connsiteX2" fmla="*/ 866963 w 1520750"/>
                  <a:gd name="connsiteY2" fmla="*/ 728331 h 1477534"/>
                  <a:gd name="connsiteX3" fmla="*/ 897994 w 1520750"/>
                  <a:gd name="connsiteY3" fmla="*/ 630375 h 1477534"/>
                  <a:gd name="connsiteX4" fmla="*/ 1156217 w 1520750"/>
                  <a:gd name="connsiteY4" fmla="*/ 44531 h 1477534"/>
                  <a:gd name="connsiteX5" fmla="*/ 1090174 w 1520750"/>
                  <a:gd name="connsiteY5" fmla="*/ 668057 h 1477534"/>
                  <a:gd name="connsiteX6" fmla="*/ 1077774 w 1520750"/>
                  <a:gd name="connsiteY6" fmla="*/ 724441 h 1477534"/>
                  <a:gd name="connsiteX7" fmla="*/ 1109920 w 1520750"/>
                  <a:gd name="connsiteY7" fmla="*/ 674132 h 1477534"/>
                  <a:gd name="connsiteX8" fmla="*/ 1510971 w 1520750"/>
                  <a:gd name="connsiteY8" fmla="*/ 175083 h 1477534"/>
                  <a:gd name="connsiteX9" fmla="*/ 1027599 w 1520750"/>
                  <a:gd name="connsiteY9" fmla="*/ 1247784 h 1477534"/>
                  <a:gd name="connsiteX10" fmla="*/ 905133 w 1520750"/>
                  <a:gd name="connsiteY10" fmla="*/ 1471472 h 1477534"/>
                  <a:gd name="connsiteX11" fmla="*/ 900765 w 1520750"/>
                  <a:gd name="connsiteY11" fmla="*/ 1472040 h 1477534"/>
                  <a:gd name="connsiteX12" fmla="*/ 773056 w 1520750"/>
                  <a:gd name="connsiteY12" fmla="*/ 1477534 h 1477534"/>
                  <a:gd name="connsiteX13" fmla="*/ 645347 w 1520750"/>
                  <a:gd name="connsiteY13" fmla="*/ 1472040 h 1477534"/>
                  <a:gd name="connsiteX14" fmla="*/ 613364 w 1520750"/>
                  <a:gd name="connsiteY14" fmla="*/ 1467881 h 1477534"/>
                  <a:gd name="connsiteX15" fmla="*/ 425930 w 1520750"/>
                  <a:gd name="connsiteY15" fmla="*/ 1123893 h 1477534"/>
                  <a:gd name="connsiteX16" fmla="*/ 9272 w 1520750"/>
                  <a:gd name="connsiteY16" fmla="*/ 175081 h 1477534"/>
                  <a:gd name="connsiteX17" fmla="*/ 403472 w 1520750"/>
                  <a:gd name="connsiteY17" fmla="*/ 662681 h 1477534"/>
                  <a:gd name="connsiteX18" fmla="*/ 454508 w 1520750"/>
                  <a:gd name="connsiteY18" fmla="*/ 742494 h 1477534"/>
                  <a:gd name="connsiteX19" fmla="*/ 440962 w 1520750"/>
                  <a:gd name="connsiteY19" fmla="*/ 680996 h 1477534"/>
                  <a:gd name="connsiteX20" fmla="*/ 371666 w 1520750"/>
                  <a:gd name="connsiteY20" fmla="*/ 44529 h 1477534"/>
                  <a:gd name="connsiteX21" fmla="*/ 626234 w 1520750"/>
                  <a:gd name="connsiteY21" fmla="*/ 617540 h 1477534"/>
                  <a:gd name="connsiteX22" fmla="*/ 662214 w 1520750"/>
                  <a:gd name="connsiteY22" fmla="*/ 730987 h 1477534"/>
                  <a:gd name="connsiteX23" fmla="*/ 666638 w 1520750"/>
                  <a:gd name="connsiteY23" fmla="*/ 632717 h 1477534"/>
                  <a:gd name="connsiteX24" fmla="*/ 764435 w 1520750"/>
                  <a:gd name="connsiteY24" fmla="*/ 2 h 1477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520750" h="1477534">
                    <a:moveTo>
                      <a:pt x="764435" y="2"/>
                    </a:moveTo>
                    <a:cubicBezTo>
                      <a:pt x="813623" y="-778"/>
                      <a:pt x="843133" y="256338"/>
                      <a:pt x="862022" y="619376"/>
                    </a:cubicBezTo>
                    <a:lnTo>
                      <a:pt x="866963" y="728331"/>
                    </a:lnTo>
                    <a:lnTo>
                      <a:pt x="897994" y="630375"/>
                    </a:lnTo>
                    <a:cubicBezTo>
                      <a:pt x="1011654" y="279549"/>
                      <a:pt x="1108502" y="32553"/>
                      <a:pt x="1156217" y="44531"/>
                    </a:cubicBezTo>
                    <a:cubicBezTo>
                      <a:pt x="1203931" y="56509"/>
                      <a:pt x="1165889" y="312501"/>
                      <a:pt x="1090174" y="668057"/>
                    </a:cubicBezTo>
                    <a:lnTo>
                      <a:pt x="1077774" y="724441"/>
                    </a:lnTo>
                    <a:lnTo>
                      <a:pt x="1109920" y="674132"/>
                    </a:lnTo>
                    <a:cubicBezTo>
                      <a:pt x="1310506" y="364678"/>
                      <a:pt x="1467983" y="151164"/>
                      <a:pt x="1510971" y="175083"/>
                    </a:cubicBezTo>
                    <a:cubicBezTo>
                      <a:pt x="1573662" y="209965"/>
                      <a:pt x="1325871" y="698916"/>
                      <a:pt x="1027599" y="1247784"/>
                    </a:cubicBezTo>
                    <a:lnTo>
                      <a:pt x="905133" y="1471472"/>
                    </a:lnTo>
                    <a:lnTo>
                      <a:pt x="900765" y="1472040"/>
                    </a:lnTo>
                    <a:cubicBezTo>
                      <a:pt x="858776" y="1475673"/>
                      <a:pt x="816171" y="1477534"/>
                      <a:pt x="773056" y="1477534"/>
                    </a:cubicBezTo>
                    <a:cubicBezTo>
                      <a:pt x="729941" y="1477534"/>
                      <a:pt x="687337" y="1475673"/>
                      <a:pt x="645347" y="1472040"/>
                    </a:cubicBezTo>
                    <a:lnTo>
                      <a:pt x="613364" y="1467881"/>
                    </a:lnTo>
                    <a:lnTo>
                      <a:pt x="425930" y="1123893"/>
                    </a:lnTo>
                    <a:cubicBezTo>
                      <a:pt x="160500" y="629784"/>
                      <a:pt x="-47005" y="208773"/>
                      <a:pt x="9272" y="175081"/>
                    </a:cubicBezTo>
                    <a:cubicBezTo>
                      <a:pt x="51480" y="149812"/>
                      <a:pt x="205595" y="357726"/>
                      <a:pt x="403472" y="662681"/>
                    </a:cubicBezTo>
                    <a:lnTo>
                      <a:pt x="454508" y="742494"/>
                    </a:lnTo>
                    <a:lnTo>
                      <a:pt x="440962" y="680996"/>
                    </a:lnTo>
                    <a:cubicBezTo>
                      <a:pt x="363981" y="320342"/>
                      <a:pt x="324356" y="58013"/>
                      <a:pt x="371666" y="44529"/>
                    </a:cubicBezTo>
                    <a:cubicBezTo>
                      <a:pt x="418977" y="31044"/>
                      <a:pt x="514028" y="271762"/>
                      <a:pt x="626234" y="617540"/>
                    </a:cubicBezTo>
                    <a:lnTo>
                      <a:pt x="662214" y="730987"/>
                    </a:lnTo>
                    <a:lnTo>
                      <a:pt x="666638" y="632717"/>
                    </a:lnTo>
                    <a:cubicBezTo>
                      <a:pt x="685625" y="264428"/>
                      <a:pt x="715246" y="781"/>
                      <a:pt x="764435" y="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A2E61D6B-6724-4458-B819-29C7B2AA870A}"/>
                  </a:ext>
                </a:extLst>
              </p:cNvPr>
              <p:cNvSpPr/>
              <p:nvPr/>
            </p:nvSpPr>
            <p:spPr>
              <a:xfrm>
                <a:off x="2243443" y="3336456"/>
                <a:ext cx="788681" cy="1568178"/>
              </a:xfrm>
              <a:custGeom>
                <a:avLst/>
                <a:gdLst>
                  <a:gd name="connsiteX0" fmla="*/ 390274 w 788681"/>
                  <a:gd name="connsiteY0" fmla="*/ 0 h 1568178"/>
                  <a:gd name="connsiteX1" fmla="*/ 407674 w 788681"/>
                  <a:gd name="connsiteY1" fmla="*/ 7850 h 1568178"/>
                  <a:gd name="connsiteX2" fmla="*/ 467868 w 788681"/>
                  <a:gd name="connsiteY2" fmla="*/ 51176 h 1568178"/>
                  <a:gd name="connsiteX3" fmla="*/ 484479 w 788681"/>
                  <a:gd name="connsiteY3" fmla="*/ 70604 h 1568178"/>
                  <a:gd name="connsiteX4" fmla="*/ 494065 w 788681"/>
                  <a:gd name="connsiteY4" fmla="*/ 64153 h 1568178"/>
                  <a:gd name="connsiteX5" fmla="*/ 569232 w 788681"/>
                  <a:gd name="connsiteY5" fmla="*/ 32565 h 1568178"/>
                  <a:gd name="connsiteX6" fmla="*/ 589123 w 788681"/>
                  <a:gd name="connsiteY6" fmla="*/ 27950 h 1568178"/>
                  <a:gd name="connsiteX7" fmla="*/ 602847 w 788681"/>
                  <a:gd name="connsiteY7" fmla="*/ 38498 h 1568178"/>
                  <a:gd name="connsiteX8" fmla="*/ 643966 w 788681"/>
                  <a:gd name="connsiteY8" fmla="*/ 90610 h 1568178"/>
                  <a:gd name="connsiteX9" fmla="*/ 644877 w 788681"/>
                  <a:gd name="connsiteY9" fmla="*/ 92950 h 1568178"/>
                  <a:gd name="connsiteX10" fmla="*/ 652194 w 788681"/>
                  <a:gd name="connsiteY10" fmla="*/ 90099 h 1568178"/>
                  <a:gd name="connsiteX11" fmla="*/ 737211 w 788681"/>
                  <a:gd name="connsiteY11" fmla="*/ 72403 h 1568178"/>
                  <a:gd name="connsiteX12" fmla="*/ 758238 w 788681"/>
                  <a:gd name="connsiteY12" fmla="*/ 71335 h 1568178"/>
                  <a:gd name="connsiteX13" fmla="*/ 767349 w 788681"/>
                  <a:gd name="connsiteY13" fmla="*/ 83864 h 1568178"/>
                  <a:gd name="connsiteX14" fmla="*/ 720375 w 788681"/>
                  <a:gd name="connsiteY14" fmla="*/ 330504 h 1568178"/>
                  <a:gd name="connsiteX15" fmla="*/ 504609 w 788681"/>
                  <a:gd name="connsiteY15" fmla="*/ 462924 h 1568178"/>
                  <a:gd name="connsiteX16" fmla="*/ 491324 w 788681"/>
                  <a:gd name="connsiteY16" fmla="*/ 465690 h 1568178"/>
                  <a:gd name="connsiteX17" fmla="*/ 438962 w 788681"/>
                  <a:gd name="connsiteY17" fmla="*/ 1568178 h 1568178"/>
                  <a:gd name="connsiteX18" fmla="*/ 326903 w 788681"/>
                  <a:gd name="connsiteY18" fmla="*/ 1568178 h 1568178"/>
                  <a:gd name="connsiteX19" fmla="*/ 274228 w 788681"/>
                  <a:gd name="connsiteY19" fmla="*/ 459087 h 1568178"/>
                  <a:gd name="connsiteX20" fmla="*/ 202997 w 788681"/>
                  <a:gd name="connsiteY20" fmla="*/ 431326 h 1568178"/>
                  <a:gd name="connsiteX21" fmla="*/ 68305 w 788681"/>
                  <a:gd name="connsiteY21" fmla="*/ 330504 h 1568178"/>
                  <a:gd name="connsiteX22" fmla="*/ 21331 w 788681"/>
                  <a:gd name="connsiteY22" fmla="*/ 83863 h 1568178"/>
                  <a:gd name="connsiteX23" fmla="*/ 30442 w 788681"/>
                  <a:gd name="connsiteY23" fmla="*/ 71335 h 1568178"/>
                  <a:gd name="connsiteX24" fmla="*/ 51469 w 788681"/>
                  <a:gd name="connsiteY24" fmla="*/ 72403 h 1568178"/>
                  <a:gd name="connsiteX25" fmla="*/ 136486 w 788681"/>
                  <a:gd name="connsiteY25" fmla="*/ 90099 h 1568178"/>
                  <a:gd name="connsiteX26" fmla="*/ 148906 w 788681"/>
                  <a:gd name="connsiteY26" fmla="*/ 94939 h 1568178"/>
                  <a:gd name="connsiteX27" fmla="*/ 150593 w 788681"/>
                  <a:gd name="connsiteY27" fmla="*/ 90610 h 1568178"/>
                  <a:gd name="connsiteX28" fmla="*/ 191712 w 788681"/>
                  <a:gd name="connsiteY28" fmla="*/ 38498 h 1568178"/>
                  <a:gd name="connsiteX29" fmla="*/ 205434 w 788681"/>
                  <a:gd name="connsiteY29" fmla="*/ 27950 h 1568178"/>
                  <a:gd name="connsiteX30" fmla="*/ 225325 w 788681"/>
                  <a:gd name="connsiteY30" fmla="*/ 32565 h 1568178"/>
                  <a:gd name="connsiteX31" fmla="*/ 300493 w 788681"/>
                  <a:gd name="connsiteY31" fmla="*/ 64153 h 1568178"/>
                  <a:gd name="connsiteX32" fmla="*/ 301187 w 788681"/>
                  <a:gd name="connsiteY32" fmla="*/ 64619 h 1568178"/>
                  <a:gd name="connsiteX33" fmla="*/ 312680 w 788681"/>
                  <a:gd name="connsiteY33" fmla="*/ 51176 h 1568178"/>
                  <a:gd name="connsiteX34" fmla="*/ 372875 w 788681"/>
                  <a:gd name="connsiteY34" fmla="*/ 7850 h 1568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88681" h="1568178">
                    <a:moveTo>
                      <a:pt x="390274" y="0"/>
                    </a:moveTo>
                    <a:lnTo>
                      <a:pt x="407674" y="7850"/>
                    </a:lnTo>
                    <a:cubicBezTo>
                      <a:pt x="429777" y="20261"/>
                      <a:pt x="449987" y="34824"/>
                      <a:pt x="467868" y="51176"/>
                    </a:cubicBezTo>
                    <a:lnTo>
                      <a:pt x="484479" y="70604"/>
                    </a:lnTo>
                    <a:lnTo>
                      <a:pt x="494065" y="64153"/>
                    </a:lnTo>
                    <a:cubicBezTo>
                      <a:pt x="517763" y="51406"/>
                      <a:pt x="543007" y="40785"/>
                      <a:pt x="569232" y="32565"/>
                    </a:cubicBezTo>
                    <a:lnTo>
                      <a:pt x="589123" y="27950"/>
                    </a:lnTo>
                    <a:lnTo>
                      <a:pt x="602847" y="38498"/>
                    </a:lnTo>
                    <a:cubicBezTo>
                      <a:pt x="619319" y="54254"/>
                      <a:pt x="633118" y="71766"/>
                      <a:pt x="643966" y="90610"/>
                    </a:cubicBezTo>
                    <a:lnTo>
                      <a:pt x="644877" y="92950"/>
                    </a:lnTo>
                    <a:lnTo>
                      <a:pt x="652194" y="90099"/>
                    </a:lnTo>
                    <a:cubicBezTo>
                      <a:pt x="680093" y="81827"/>
                      <a:pt x="708649" y="75872"/>
                      <a:pt x="737211" y="72403"/>
                    </a:cubicBezTo>
                    <a:lnTo>
                      <a:pt x="758238" y="71335"/>
                    </a:lnTo>
                    <a:lnTo>
                      <a:pt x="767349" y="83864"/>
                    </a:lnTo>
                    <a:cubicBezTo>
                      <a:pt x="806232" y="155974"/>
                      <a:pt x="792755" y="247924"/>
                      <a:pt x="720375" y="330504"/>
                    </a:cubicBezTo>
                    <a:cubicBezTo>
                      <a:pt x="666089" y="392438"/>
                      <a:pt x="588306" y="438107"/>
                      <a:pt x="504609" y="462924"/>
                    </a:cubicBezTo>
                    <a:lnTo>
                      <a:pt x="491324" y="465690"/>
                    </a:lnTo>
                    <a:lnTo>
                      <a:pt x="438962" y="1568178"/>
                    </a:lnTo>
                    <a:lnTo>
                      <a:pt x="326903" y="1568178"/>
                    </a:lnTo>
                    <a:lnTo>
                      <a:pt x="274228" y="459087"/>
                    </a:lnTo>
                    <a:lnTo>
                      <a:pt x="202997" y="431326"/>
                    </a:lnTo>
                    <a:cubicBezTo>
                      <a:pt x="151130" y="405854"/>
                      <a:pt x="104496" y="371794"/>
                      <a:pt x="68305" y="330504"/>
                    </a:cubicBezTo>
                    <a:cubicBezTo>
                      <a:pt x="-4075" y="247924"/>
                      <a:pt x="-17551" y="155974"/>
                      <a:pt x="21331" y="83863"/>
                    </a:cubicBezTo>
                    <a:lnTo>
                      <a:pt x="30442" y="71335"/>
                    </a:lnTo>
                    <a:lnTo>
                      <a:pt x="51469" y="72403"/>
                    </a:lnTo>
                    <a:cubicBezTo>
                      <a:pt x="80031" y="75872"/>
                      <a:pt x="108587" y="81827"/>
                      <a:pt x="136486" y="90099"/>
                    </a:cubicBezTo>
                    <a:lnTo>
                      <a:pt x="148906" y="94939"/>
                    </a:lnTo>
                    <a:lnTo>
                      <a:pt x="150593" y="90610"/>
                    </a:lnTo>
                    <a:cubicBezTo>
                      <a:pt x="161439" y="71766"/>
                      <a:pt x="175239" y="54254"/>
                      <a:pt x="191712" y="38498"/>
                    </a:cubicBezTo>
                    <a:lnTo>
                      <a:pt x="205434" y="27950"/>
                    </a:lnTo>
                    <a:lnTo>
                      <a:pt x="225325" y="32565"/>
                    </a:lnTo>
                    <a:cubicBezTo>
                      <a:pt x="251552" y="40785"/>
                      <a:pt x="276795" y="51406"/>
                      <a:pt x="300493" y="64153"/>
                    </a:cubicBezTo>
                    <a:lnTo>
                      <a:pt x="301187" y="64619"/>
                    </a:lnTo>
                    <a:lnTo>
                      <a:pt x="312680" y="51176"/>
                    </a:lnTo>
                    <a:cubicBezTo>
                      <a:pt x="330562" y="34824"/>
                      <a:pt x="350772" y="20261"/>
                      <a:pt x="372875" y="785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EA48985B-B6DC-4873-BC00-FE338F7F91EF}"/>
                </a:ext>
              </a:extLst>
            </p:cNvPr>
            <p:cNvGrpSpPr/>
            <p:nvPr/>
          </p:nvGrpSpPr>
          <p:grpSpPr>
            <a:xfrm>
              <a:off x="361114" y="3374828"/>
              <a:ext cx="1855513" cy="1915865"/>
              <a:chOff x="748156" y="1015977"/>
              <a:chExt cx="3766158" cy="3888657"/>
            </a:xfrm>
            <a:solidFill>
              <a:schemeClr val="bg1"/>
            </a:solidFill>
          </p:grpSpPr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D2B447B4-B66D-4F6E-9D24-775915449FEA}"/>
                  </a:ext>
                </a:extLst>
              </p:cNvPr>
              <p:cNvSpPr/>
              <p:nvPr/>
            </p:nvSpPr>
            <p:spPr>
              <a:xfrm>
                <a:off x="756353" y="1015977"/>
                <a:ext cx="3698180" cy="2706598"/>
              </a:xfrm>
              <a:custGeom>
                <a:avLst/>
                <a:gdLst>
                  <a:gd name="connsiteX0" fmla="*/ 1849014 w 3698180"/>
                  <a:gd name="connsiteY0" fmla="*/ 2 h 2706598"/>
                  <a:gd name="connsiteX1" fmla="*/ 1903872 w 3698180"/>
                  <a:gd name="connsiteY1" fmla="*/ 1407543 h 2706598"/>
                  <a:gd name="connsiteX2" fmla="*/ 1906084 w 3698180"/>
                  <a:gd name="connsiteY2" fmla="*/ 1680763 h 2706598"/>
                  <a:gd name="connsiteX3" fmla="*/ 1923694 w 3698180"/>
                  <a:gd name="connsiteY3" fmla="*/ 1540326 h 2706598"/>
                  <a:gd name="connsiteX4" fmla="*/ 2136489 w 3698180"/>
                  <a:gd name="connsiteY4" fmla="*/ 172361 h 2706598"/>
                  <a:gd name="connsiteX5" fmla="*/ 2029773 w 3698180"/>
                  <a:gd name="connsiteY5" fmla="*/ 1533413 h 2706598"/>
                  <a:gd name="connsiteX6" fmla="*/ 1996484 w 3698180"/>
                  <a:gd name="connsiteY6" fmla="*/ 1838415 h 2706598"/>
                  <a:gd name="connsiteX7" fmla="*/ 2014019 w 3698180"/>
                  <a:gd name="connsiteY7" fmla="*/ 1774796 h 2706598"/>
                  <a:gd name="connsiteX8" fmla="*/ 2525476 w 3698180"/>
                  <a:gd name="connsiteY8" fmla="*/ 89060 h 2706598"/>
                  <a:gd name="connsiteX9" fmla="*/ 2214166 w 3698180"/>
                  <a:gd name="connsiteY9" fmla="*/ 1462839 h 2706598"/>
                  <a:gd name="connsiteX10" fmla="*/ 2138292 w 3698180"/>
                  <a:gd name="connsiteY10" fmla="*/ 1755456 h 2706598"/>
                  <a:gd name="connsiteX11" fmla="*/ 2202891 w 3698180"/>
                  <a:gd name="connsiteY11" fmla="*/ 1596747 h 2706598"/>
                  <a:gd name="connsiteX12" fmla="*/ 2762490 w 3698180"/>
                  <a:gd name="connsiteY12" fmla="*/ 330470 h 2706598"/>
                  <a:gd name="connsiteX13" fmla="*/ 2307144 w 3698180"/>
                  <a:gd name="connsiteY13" fmla="*/ 1617524 h 2706598"/>
                  <a:gd name="connsiteX14" fmla="*/ 2204355 w 3698180"/>
                  <a:gd name="connsiteY14" fmla="*/ 1882135 h 2706598"/>
                  <a:gd name="connsiteX15" fmla="*/ 2225512 w 3698180"/>
                  <a:gd name="connsiteY15" fmla="*/ 1846089 h 2706598"/>
                  <a:gd name="connsiteX16" fmla="*/ 3155842 w 3698180"/>
                  <a:gd name="connsiteY16" fmla="*/ 350167 h 2706598"/>
                  <a:gd name="connsiteX17" fmla="*/ 2509639 w 3698180"/>
                  <a:gd name="connsiteY17" fmla="*/ 1578760 h 2706598"/>
                  <a:gd name="connsiteX18" fmla="*/ 2337423 w 3698180"/>
                  <a:gd name="connsiteY18" fmla="*/ 1882786 h 2706598"/>
                  <a:gd name="connsiteX19" fmla="*/ 2457974 w 3698180"/>
                  <a:gd name="connsiteY19" fmla="*/ 1723510 h 2706598"/>
                  <a:gd name="connsiteX20" fmla="*/ 3326243 w 3698180"/>
                  <a:gd name="connsiteY20" fmla="*/ 645215 h 2706598"/>
                  <a:gd name="connsiteX21" fmla="*/ 2553297 w 3698180"/>
                  <a:gd name="connsiteY21" fmla="*/ 1770562 h 2706598"/>
                  <a:gd name="connsiteX22" fmla="*/ 2397168 w 3698180"/>
                  <a:gd name="connsiteY22" fmla="*/ 1983661 h 2706598"/>
                  <a:gd name="connsiteX23" fmla="*/ 2648673 w 3698180"/>
                  <a:gd name="connsiteY23" fmla="*/ 1736200 h 2706598"/>
                  <a:gd name="connsiteX24" fmla="*/ 3697149 w 3698180"/>
                  <a:gd name="connsiteY24" fmla="*/ 765523 h 2706598"/>
                  <a:gd name="connsiteX25" fmla="*/ 2005673 w 3698180"/>
                  <a:gd name="connsiteY25" fmla="*/ 2546084 h 2706598"/>
                  <a:gd name="connsiteX26" fmla="*/ 1956327 w 3698180"/>
                  <a:gd name="connsiteY26" fmla="*/ 2596549 h 2706598"/>
                  <a:gd name="connsiteX27" fmla="*/ 1937809 w 3698180"/>
                  <a:gd name="connsiteY27" fmla="*/ 2641795 h 2706598"/>
                  <a:gd name="connsiteX28" fmla="*/ 1842841 w 3698180"/>
                  <a:gd name="connsiteY28" fmla="*/ 2706598 h 2706598"/>
                  <a:gd name="connsiteX29" fmla="*/ 1747873 w 3698180"/>
                  <a:gd name="connsiteY29" fmla="*/ 2641795 h 2706598"/>
                  <a:gd name="connsiteX30" fmla="*/ 1720453 w 3698180"/>
                  <a:gd name="connsiteY30" fmla="*/ 2574795 h 2706598"/>
                  <a:gd name="connsiteX31" fmla="*/ 1697432 w 3698180"/>
                  <a:gd name="connsiteY31" fmla="*/ 2551246 h 2706598"/>
                  <a:gd name="connsiteX32" fmla="*/ 878 w 3698180"/>
                  <a:gd name="connsiteY32" fmla="*/ 765523 h 2706598"/>
                  <a:gd name="connsiteX33" fmla="*/ 1034951 w 3698180"/>
                  <a:gd name="connsiteY33" fmla="*/ 1722015 h 2706598"/>
                  <a:gd name="connsiteX34" fmla="*/ 1169331 w 3698180"/>
                  <a:gd name="connsiteY34" fmla="*/ 1854238 h 2706598"/>
                  <a:gd name="connsiteX35" fmla="*/ 1132080 w 3698180"/>
                  <a:gd name="connsiteY35" fmla="*/ 1806350 h 2706598"/>
                  <a:gd name="connsiteX36" fmla="*/ 315249 w 3698180"/>
                  <a:gd name="connsiteY36" fmla="*/ 688580 h 2706598"/>
                  <a:gd name="connsiteX37" fmla="*/ 1202200 w 3698180"/>
                  <a:gd name="connsiteY37" fmla="*/ 1726453 h 2706598"/>
                  <a:gd name="connsiteX38" fmla="*/ 1439759 w 3698180"/>
                  <a:gd name="connsiteY38" fmla="*/ 2022222 h 2706598"/>
                  <a:gd name="connsiteX39" fmla="*/ 1372523 w 3698180"/>
                  <a:gd name="connsiteY39" fmla="*/ 1903815 h 2706598"/>
                  <a:gd name="connsiteX40" fmla="*/ 542182 w 3698180"/>
                  <a:gd name="connsiteY40" fmla="*/ 350165 h 2706598"/>
                  <a:gd name="connsiteX41" fmla="*/ 1293461 w 3698180"/>
                  <a:gd name="connsiteY41" fmla="*/ 1541703 h 2706598"/>
                  <a:gd name="connsiteX42" fmla="*/ 1402073 w 3698180"/>
                  <a:gd name="connsiteY42" fmla="*/ 1726358 h 2706598"/>
                  <a:gd name="connsiteX43" fmla="*/ 1369399 w 3698180"/>
                  <a:gd name="connsiteY43" fmla="*/ 1648827 h 2706598"/>
                  <a:gd name="connsiteX44" fmla="*/ 869702 w 3698180"/>
                  <a:gd name="connsiteY44" fmla="*/ 357737 h 2706598"/>
                  <a:gd name="connsiteX45" fmla="*/ 1457809 w 3698180"/>
                  <a:gd name="connsiteY45" fmla="*/ 1589801 h 2706598"/>
                  <a:gd name="connsiteX46" fmla="*/ 1601417 w 3698180"/>
                  <a:gd name="connsiteY46" fmla="*/ 1915849 h 2706598"/>
                  <a:gd name="connsiteX47" fmla="*/ 1572481 w 3698180"/>
                  <a:gd name="connsiteY47" fmla="*/ 1804681 h 2706598"/>
                  <a:gd name="connsiteX48" fmla="*/ 1172548 w 3698180"/>
                  <a:gd name="connsiteY48" fmla="*/ 89062 h 2706598"/>
                  <a:gd name="connsiteX49" fmla="*/ 1584359 w 3698180"/>
                  <a:gd name="connsiteY49" fmla="*/ 1414742 h 2706598"/>
                  <a:gd name="connsiteX50" fmla="*/ 1654669 w 3698180"/>
                  <a:gd name="connsiteY50" fmla="*/ 1668779 h 2706598"/>
                  <a:gd name="connsiteX51" fmla="*/ 1639404 w 3698180"/>
                  <a:gd name="connsiteY51" fmla="*/ 1558091 h 2706598"/>
                  <a:gd name="connsiteX52" fmla="*/ 1490892 w 3698180"/>
                  <a:gd name="connsiteY52" fmla="*/ 181663 h 2706598"/>
                  <a:gd name="connsiteX53" fmla="*/ 1740078 w 3698180"/>
                  <a:gd name="connsiteY53" fmla="*/ 1523959 h 2706598"/>
                  <a:gd name="connsiteX54" fmla="*/ 1790634 w 3698180"/>
                  <a:gd name="connsiteY54" fmla="*/ 1851618 h 2706598"/>
                  <a:gd name="connsiteX55" fmla="*/ 1791114 w 3698180"/>
                  <a:gd name="connsiteY55" fmla="*/ 1784085 h 2706598"/>
                  <a:gd name="connsiteX56" fmla="*/ 1849014 w 3698180"/>
                  <a:gd name="connsiteY56" fmla="*/ 2 h 2706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698180" h="2706598">
                    <a:moveTo>
                      <a:pt x="1849014" y="2"/>
                    </a:moveTo>
                    <a:cubicBezTo>
                      <a:pt x="1884949" y="-1277"/>
                      <a:pt x="1897299" y="691609"/>
                      <a:pt x="1903872" y="1407543"/>
                    </a:cubicBezTo>
                    <a:lnTo>
                      <a:pt x="1906084" y="1680763"/>
                    </a:lnTo>
                    <a:lnTo>
                      <a:pt x="1923694" y="1540326"/>
                    </a:lnTo>
                    <a:cubicBezTo>
                      <a:pt x="2010015" y="855726"/>
                      <a:pt x="2102035" y="169567"/>
                      <a:pt x="2136489" y="172361"/>
                    </a:cubicBezTo>
                    <a:cubicBezTo>
                      <a:pt x="2170943" y="175155"/>
                      <a:pt x="2103726" y="848584"/>
                      <a:pt x="2029773" y="1533413"/>
                    </a:cubicBezTo>
                    <a:lnTo>
                      <a:pt x="1996484" y="1838415"/>
                    </a:lnTo>
                    <a:lnTo>
                      <a:pt x="2014019" y="1774796"/>
                    </a:lnTo>
                    <a:cubicBezTo>
                      <a:pt x="2230209" y="991123"/>
                      <a:pt x="2484983" y="79740"/>
                      <a:pt x="2525476" y="89060"/>
                    </a:cubicBezTo>
                    <a:cubicBezTo>
                      <a:pt x="2560518" y="97125"/>
                      <a:pt x="2393114" y="769598"/>
                      <a:pt x="2214166" y="1462839"/>
                    </a:cubicBezTo>
                    <a:lnTo>
                      <a:pt x="2138292" y="1755456"/>
                    </a:lnTo>
                    <a:lnTo>
                      <a:pt x="2202891" y="1596747"/>
                    </a:lnTo>
                    <a:cubicBezTo>
                      <a:pt x="2463458" y="957815"/>
                      <a:pt x="2729933" y="318854"/>
                      <a:pt x="2762490" y="330470"/>
                    </a:cubicBezTo>
                    <a:cubicBezTo>
                      <a:pt x="2795048" y="342086"/>
                      <a:pt x="2555824" y="975171"/>
                      <a:pt x="2307144" y="1617524"/>
                    </a:cubicBezTo>
                    <a:lnTo>
                      <a:pt x="2204355" y="1882135"/>
                    </a:lnTo>
                    <a:lnTo>
                      <a:pt x="2225512" y="1846089"/>
                    </a:lnTo>
                    <a:cubicBezTo>
                      <a:pt x="2637164" y="1145073"/>
                      <a:pt x="3119141" y="330685"/>
                      <a:pt x="3155842" y="350167"/>
                    </a:cubicBezTo>
                    <a:cubicBezTo>
                      <a:pt x="3187300" y="366866"/>
                      <a:pt x="2858216" y="961765"/>
                      <a:pt x="2509639" y="1578760"/>
                    </a:cubicBezTo>
                    <a:lnTo>
                      <a:pt x="2337423" y="1882786"/>
                    </a:lnTo>
                    <a:lnTo>
                      <a:pt x="2457974" y="1723510"/>
                    </a:lnTo>
                    <a:cubicBezTo>
                      <a:pt x="2875031" y="1173789"/>
                      <a:pt x="3297801" y="625568"/>
                      <a:pt x="3326243" y="645215"/>
                    </a:cubicBezTo>
                    <a:cubicBezTo>
                      <a:pt x="3354684" y="664862"/>
                      <a:pt x="2959757" y="1214459"/>
                      <a:pt x="2553297" y="1770562"/>
                    </a:cubicBezTo>
                    <a:lnTo>
                      <a:pt x="2397168" y="1983661"/>
                    </a:lnTo>
                    <a:lnTo>
                      <a:pt x="2648673" y="1736200"/>
                    </a:lnTo>
                    <a:cubicBezTo>
                      <a:pt x="3160792" y="1233405"/>
                      <a:pt x="3670834" y="741018"/>
                      <a:pt x="3697149" y="765523"/>
                    </a:cubicBezTo>
                    <a:cubicBezTo>
                      <a:pt x="3737247" y="802865"/>
                      <a:pt x="2598870" y="1941230"/>
                      <a:pt x="2005673" y="2546084"/>
                    </a:cubicBezTo>
                    <a:lnTo>
                      <a:pt x="1956327" y="2596549"/>
                    </a:lnTo>
                    <a:lnTo>
                      <a:pt x="1937809" y="2641795"/>
                    </a:lnTo>
                    <a:cubicBezTo>
                      <a:pt x="1913505" y="2681834"/>
                      <a:pt x="1879929" y="2706598"/>
                      <a:pt x="1842841" y="2706598"/>
                    </a:cubicBezTo>
                    <a:cubicBezTo>
                      <a:pt x="1805754" y="2706598"/>
                      <a:pt x="1772177" y="2681834"/>
                      <a:pt x="1747873" y="2641795"/>
                    </a:cubicBezTo>
                    <a:lnTo>
                      <a:pt x="1720453" y="2574795"/>
                    </a:lnTo>
                    <a:lnTo>
                      <a:pt x="1697432" y="2551246"/>
                    </a:lnTo>
                    <a:cubicBezTo>
                      <a:pt x="1126418" y="1968932"/>
                      <a:pt x="-36463" y="805622"/>
                      <a:pt x="878" y="765523"/>
                    </a:cubicBezTo>
                    <a:cubicBezTo>
                      <a:pt x="25384" y="739209"/>
                      <a:pt x="524061" y="1220421"/>
                      <a:pt x="1034951" y="1722015"/>
                    </a:cubicBezTo>
                    <a:lnTo>
                      <a:pt x="1169331" y="1854238"/>
                    </a:lnTo>
                    <a:lnTo>
                      <a:pt x="1132080" y="1806350"/>
                    </a:lnTo>
                    <a:cubicBezTo>
                      <a:pt x="709031" y="1261224"/>
                      <a:pt x="288910" y="710967"/>
                      <a:pt x="315249" y="688580"/>
                    </a:cubicBezTo>
                    <a:cubicBezTo>
                      <a:pt x="341587" y="666193"/>
                      <a:pt x="770244" y="1189911"/>
                      <a:pt x="1202200" y="1726453"/>
                    </a:cubicBezTo>
                    <a:lnTo>
                      <a:pt x="1439759" y="2022222"/>
                    </a:lnTo>
                    <a:lnTo>
                      <a:pt x="1372523" y="1903815"/>
                    </a:lnTo>
                    <a:cubicBezTo>
                      <a:pt x="971252" y="1196806"/>
                      <a:pt x="506959" y="372208"/>
                      <a:pt x="542182" y="350165"/>
                    </a:cubicBezTo>
                    <a:cubicBezTo>
                      <a:pt x="572663" y="331090"/>
                      <a:pt x="929801" y="924972"/>
                      <a:pt x="1293461" y="1541703"/>
                    </a:cubicBezTo>
                    <a:lnTo>
                      <a:pt x="1402073" y="1726358"/>
                    </a:lnTo>
                    <a:lnTo>
                      <a:pt x="1369399" y="1648827"/>
                    </a:lnTo>
                    <a:cubicBezTo>
                      <a:pt x="1101855" y="1012785"/>
                      <a:pt x="838467" y="372544"/>
                      <a:pt x="869702" y="357737"/>
                    </a:cubicBezTo>
                    <a:cubicBezTo>
                      <a:pt x="900937" y="342929"/>
                      <a:pt x="1179439" y="959745"/>
                      <a:pt x="1457809" y="1589801"/>
                    </a:cubicBezTo>
                    <a:lnTo>
                      <a:pt x="1601417" y="1915849"/>
                    </a:lnTo>
                    <a:lnTo>
                      <a:pt x="1572481" y="1804681"/>
                    </a:lnTo>
                    <a:cubicBezTo>
                      <a:pt x="1367871" y="1017905"/>
                      <a:pt x="1132820" y="101237"/>
                      <a:pt x="1172548" y="89062"/>
                    </a:cubicBezTo>
                    <a:cubicBezTo>
                      <a:pt x="1206600" y="78626"/>
                      <a:pt x="1394559" y="731980"/>
                      <a:pt x="1584359" y="1414742"/>
                    </a:cubicBezTo>
                    <a:lnTo>
                      <a:pt x="1654669" y="1668779"/>
                    </a:lnTo>
                    <a:lnTo>
                      <a:pt x="1639404" y="1558091"/>
                    </a:lnTo>
                    <a:cubicBezTo>
                      <a:pt x="1545596" y="874477"/>
                      <a:pt x="1456889" y="187882"/>
                      <a:pt x="1490892" y="181663"/>
                    </a:cubicBezTo>
                    <a:cubicBezTo>
                      <a:pt x="1524895" y="175445"/>
                      <a:pt x="1634264" y="843324"/>
                      <a:pt x="1740078" y="1523959"/>
                    </a:cubicBezTo>
                    <a:lnTo>
                      <a:pt x="1790634" y="1851618"/>
                    </a:lnTo>
                    <a:lnTo>
                      <a:pt x="1791114" y="1784085"/>
                    </a:lnTo>
                    <a:cubicBezTo>
                      <a:pt x="1797086" y="966034"/>
                      <a:pt x="1807090" y="1495"/>
                      <a:pt x="1849014" y="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AC1B524B-9E29-4026-BFE8-42038C2A53E5}"/>
                  </a:ext>
                </a:extLst>
              </p:cNvPr>
              <p:cNvSpPr/>
              <p:nvPr/>
            </p:nvSpPr>
            <p:spPr>
              <a:xfrm>
                <a:off x="748156" y="1236265"/>
                <a:ext cx="3430878" cy="2478758"/>
              </a:xfrm>
              <a:custGeom>
                <a:avLst/>
                <a:gdLst>
                  <a:gd name="connsiteX0" fmla="*/ 1849014 w 3698180"/>
                  <a:gd name="connsiteY0" fmla="*/ 2 h 2706598"/>
                  <a:gd name="connsiteX1" fmla="*/ 1903872 w 3698180"/>
                  <a:gd name="connsiteY1" fmla="*/ 1407543 h 2706598"/>
                  <a:gd name="connsiteX2" fmla="*/ 1906084 w 3698180"/>
                  <a:gd name="connsiteY2" fmla="*/ 1680763 h 2706598"/>
                  <a:gd name="connsiteX3" fmla="*/ 1923694 w 3698180"/>
                  <a:gd name="connsiteY3" fmla="*/ 1540326 h 2706598"/>
                  <a:gd name="connsiteX4" fmla="*/ 2136489 w 3698180"/>
                  <a:gd name="connsiteY4" fmla="*/ 172361 h 2706598"/>
                  <a:gd name="connsiteX5" fmla="*/ 2029773 w 3698180"/>
                  <a:gd name="connsiteY5" fmla="*/ 1533413 h 2706598"/>
                  <a:gd name="connsiteX6" fmla="*/ 1996484 w 3698180"/>
                  <a:gd name="connsiteY6" fmla="*/ 1838415 h 2706598"/>
                  <a:gd name="connsiteX7" fmla="*/ 2014019 w 3698180"/>
                  <a:gd name="connsiteY7" fmla="*/ 1774796 h 2706598"/>
                  <a:gd name="connsiteX8" fmla="*/ 2525476 w 3698180"/>
                  <a:gd name="connsiteY8" fmla="*/ 89060 h 2706598"/>
                  <a:gd name="connsiteX9" fmla="*/ 2214166 w 3698180"/>
                  <a:gd name="connsiteY9" fmla="*/ 1462839 h 2706598"/>
                  <a:gd name="connsiteX10" fmla="*/ 2138292 w 3698180"/>
                  <a:gd name="connsiteY10" fmla="*/ 1755456 h 2706598"/>
                  <a:gd name="connsiteX11" fmla="*/ 2202891 w 3698180"/>
                  <a:gd name="connsiteY11" fmla="*/ 1596747 h 2706598"/>
                  <a:gd name="connsiteX12" fmla="*/ 2762490 w 3698180"/>
                  <a:gd name="connsiteY12" fmla="*/ 330470 h 2706598"/>
                  <a:gd name="connsiteX13" fmla="*/ 2307144 w 3698180"/>
                  <a:gd name="connsiteY13" fmla="*/ 1617524 h 2706598"/>
                  <a:gd name="connsiteX14" fmla="*/ 2204355 w 3698180"/>
                  <a:gd name="connsiteY14" fmla="*/ 1882135 h 2706598"/>
                  <a:gd name="connsiteX15" fmla="*/ 2225512 w 3698180"/>
                  <a:gd name="connsiteY15" fmla="*/ 1846089 h 2706598"/>
                  <a:gd name="connsiteX16" fmla="*/ 3155842 w 3698180"/>
                  <a:gd name="connsiteY16" fmla="*/ 350167 h 2706598"/>
                  <a:gd name="connsiteX17" fmla="*/ 2509639 w 3698180"/>
                  <a:gd name="connsiteY17" fmla="*/ 1578760 h 2706598"/>
                  <a:gd name="connsiteX18" fmla="*/ 2337423 w 3698180"/>
                  <a:gd name="connsiteY18" fmla="*/ 1882786 h 2706598"/>
                  <a:gd name="connsiteX19" fmla="*/ 2457974 w 3698180"/>
                  <a:gd name="connsiteY19" fmla="*/ 1723510 h 2706598"/>
                  <a:gd name="connsiteX20" fmla="*/ 3326243 w 3698180"/>
                  <a:gd name="connsiteY20" fmla="*/ 645215 h 2706598"/>
                  <a:gd name="connsiteX21" fmla="*/ 2553297 w 3698180"/>
                  <a:gd name="connsiteY21" fmla="*/ 1770562 h 2706598"/>
                  <a:gd name="connsiteX22" fmla="*/ 2397168 w 3698180"/>
                  <a:gd name="connsiteY22" fmla="*/ 1983661 h 2706598"/>
                  <a:gd name="connsiteX23" fmla="*/ 2648673 w 3698180"/>
                  <a:gd name="connsiteY23" fmla="*/ 1736200 h 2706598"/>
                  <a:gd name="connsiteX24" fmla="*/ 3697149 w 3698180"/>
                  <a:gd name="connsiteY24" fmla="*/ 765523 h 2706598"/>
                  <a:gd name="connsiteX25" fmla="*/ 2005673 w 3698180"/>
                  <a:gd name="connsiteY25" fmla="*/ 2546084 h 2706598"/>
                  <a:gd name="connsiteX26" fmla="*/ 1956327 w 3698180"/>
                  <a:gd name="connsiteY26" fmla="*/ 2596549 h 2706598"/>
                  <a:gd name="connsiteX27" fmla="*/ 1937809 w 3698180"/>
                  <a:gd name="connsiteY27" fmla="*/ 2641795 h 2706598"/>
                  <a:gd name="connsiteX28" fmla="*/ 1842841 w 3698180"/>
                  <a:gd name="connsiteY28" fmla="*/ 2706598 h 2706598"/>
                  <a:gd name="connsiteX29" fmla="*/ 1747873 w 3698180"/>
                  <a:gd name="connsiteY29" fmla="*/ 2641795 h 2706598"/>
                  <a:gd name="connsiteX30" fmla="*/ 1720453 w 3698180"/>
                  <a:gd name="connsiteY30" fmla="*/ 2574795 h 2706598"/>
                  <a:gd name="connsiteX31" fmla="*/ 1697432 w 3698180"/>
                  <a:gd name="connsiteY31" fmla="*/ 2551246 h 2706598"/>
                  <a:gd name="connsiteX32" fmla="*/ 878 w 3698180"/>
                  <a:gd name="connsiteY32" fmla="*/ 765523 h 2706598"/>
                  <a:gd name="connsiteX33" fmla="*/ 1034951 w 3698180"/>
                  <a:gd name="connsiteY33" fmla="*/ 1722015 h 2706598"/>
                  <a:gd name="connsiteX34" fmla="*/ 1169331 w 3698180"/>
                  <a:gd name="connsiteY34" fmla="*/ 1854238 h 2706598"/>
                  <a:gd name="connsiteX35" fmla="*/ 1132080 w 3698180"/>
                  <a:gd name="connsiteY35" fmla="*/ 1806350 h 2706598"/>
                  <a:gd name="connsiteX36" fmla="*/ 315249 w 3698180"/>
                  <a:gd name="connsiteY36" fmla="*/ 688580 h 2706598"/>
                  <a:gd name="connsiteX37" fmla="*/ 1202200 w 3698180"/>
                  <a:gd name="connsiteY37" fmla="*/ 1726453 h 2706598"/>
                  <a:gd name="connsiteX38" fmla="*/ 1439759 w 3698180"/>
                  <a:gd name="connsiteY38" fmla="*/ 2022222 h 2706598"/>
                  <a:gd name="connsiteX39" fmla="*/ 1372523 w 3698180"/>
                  <a:gd name="connsiteY39" fmla="*/ 1903815 h 2706598"/>
                  <a:gd name="connsiteX40" fmla="*/ 542182 w 3698180"/>
                  <a:gd name="connsiteY40" fmla="*/ 350165 h 2706598"/>
                  <a:gd name="connsiteX41" fmla="*/ 1293461 w 3698180"/>
                  <a:gd name="connsiteY41" fmla="*/ 1541703 h 2706598"/>
                  <a:gd name="connsiteX42" fmla="*/ 1402073 w 3698180"/>
                  <a:gd name="connsiteY42" fmla="*/ 1726358 h 2706598"/>
                  <a:gd name="connsiteX43" fmla="*/ 1369399 w 3698180"/>
                  <a:gd name="connsiteY43" fmla="*/ 1648827 h 2706598"/>
                  <a:gd name="connsiteX44" fmla="*/ 869702 w 3698180"/>
                  <a:gd name="connsiteY44" fmla="*/ 357737 h 2706598"/>
                  <a:gd name="connsiteX45" fmla="*/ 1457809 w 3698180"/>
                  <a:gd name="connsiteY45" fmla="*/ 1589801 h 2706598"/>
                  <a:gd name="connsiteX46" fmla="*/ 1601417 w 3698180"/>
                  <a:gd name="connsiteY46" fmla="*/ 1915849 h 2706598"/>
                  <a:gd name="connsiteX47" fmla="*/ 1572481 w 3698180"/>
                  <a:gd name="connsiteY47" fmla="*/ 1804681 h 2706598"/>
                  <a:gd name="connsiteX48" fmla="*/ 1172548 w 3698180"/>
                  <a:gd name="connsiteY48" fmla="*/ 89062 h 2706598"/>
                  <a:gd name="connsiteX49" fmla="*/ 1584359 w 3698180"/>
                  <a:gd name="connsiteY49" fmla="*/ 1414742 h 2706598"/>
                  <a:gd name="connsiteX50" fmla="*/ 1654669 w 3698180"/>
                  <a:gd name="connsiteY50" fmla="*/ 1668779 h 2706598"/>
                  <a:gd name="connsiteX51" fmla="*/ 1639404 w 3698180"/>
                  <a:gd name="connsiteY51" fmla="*/ 1558091 h 2706598"/>
                  <a:gd name="connsiteX52" fmla="*/ 1490892 w 3698180"/>
                  <a:gd name="connsiteY52" fmla="*/ 181663 h 2706598"/>
                  <a:gd name="connsiteX53" fmla="*/ 1740078 w 3698180"/>
                  <a:gd name="connsiteY53" fmla="*/ 1523959 h 2706598"/>
                  <a:gd name="connsiteX54" fmla="*/ 1790634 w 3698180"/>
                  <a:gd name="connsiteY54" fmla="*/ 1851618 h 2706598"/>
                  <a:gd name="connsiteX55" fmla="*/ 1791114 w 3698180"/>
                  <a:gd name="connsiteY55" fmla="*/ 1784085 h 2706598"/>
                  <a:gd name="connsiteX56" fmla="*/ 1849014 w 3698180"/>
                  <a:gd name="connsiteY56" fmla="*/ 2 h 2706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698180" h="2706598">
                    <a:moveTo>
                      <a:pt x="1849014" y="2"/>
                    </a:moveTo>
                    <a:cubicBezTo>
                      <a:pt x="1884949" y="-1277"/>
                      <a:pt x="1897299" y="691609"/>
                      <a:pt x="1903872" y="1407543"/>
                    </a:cubicBezTo>
                    <a:lnTo>
                      <a:pt x="1906084" y="1680763"/>
                    </a:lnTo>
                    <a:lnTo>
                      <a:pt x="1923694" y="1540326"/>
                    </a:lnTo>
                    <a:cubicBezTo>
                      <a:pt x="2010015" y="855726"/>
                      <a:pt x="2102035" y="169567"/>
                      <a:pt x="2136489" y="172361"/>
                    </a:cubicBezTo>
                    <a:cubicBezTo>
                      <a:pt x="2170943" y="175155"/>
                      <a:pt x="2103726" y="848584"/>
                      <a:pt x="2029773" y="1533413"/>
                    </a:cubicBezTo>
                    <a:lnTo>
                      <a:pt x="1996484" y="1838415"/>
                    </a:lnTo>
                    <a:lnTo>
                      <a:pt x="2014019" y="1774796"/>
                    </a:lnTo>
                    <a:cubicBezTo>
                      <a:pt x="2230209" y="991123"/>
                      <a:pt x="2484983" y="79740"/>
                      <a:pt x="2525476" y="89060"/>
                    </a:cubicBezTo>
                    <a:cubicBezTo>
                      <a:pt x="2560518" y="97125"/>
                      <a:pt x="2393114" y="769598"/>
                      <a:pt x="2214166" y="1462839"/>
                    </a:cubicBezTo>
                    <a:lnTo>
                      <a:pt x="2138292" y="1755456"/>
                    </a:lnTo>
                    <a:lnTo>
                      <a:pt x="2202891" y="1596747"/>
                    </a:lnTo>
                    <a:cubicBezTo>
                      <a:pt x="2463458" y="957815"/>
                      <a:pt x="2729933" y="318854"/>
                      <a:pt x="2762490" y="330470"/>
                    </a:cubicBezTo>
                    <a:cubicBezTo>
                      <a:pt x="2795048" y="342086"/>
                      <a:pt x="2555824" y="975171"/>
                      <a:pt x="2307144" y="1617524"/>
                    </a:cubicBezTo>
                    <a:lnTo>
                      <a:pt x="2204355" y="1882135"/>
                    </a:lnTo>
                    <a:lnTo>
                      <a:pt x="2225512" y="1846089"/>
                    </a:lnTo>
                    <a:cubicBezTo>
                      <a:pt x="2637164" y="1145073"/>
                      <a:pt x="3119141" y="330685"/>
                      <a:pt x="3155842" y="350167"/>
                    </a:cubicBezTo>
                    <a:cubicBezTo>
                      <a:pt x="3187300" y="366866"/>
                      <a:pt x="2858216" y="961765"/>
                      <a:pt x="2509639" y="1578760"/>
                    </a:cubicBezTo>
                    <a:lnTo>
                      <a:pt x="2337423" y="1882786"/>
                    </a:lnTo>
                    <a:lnTo>
                      <a:pt x="2457974" y="1723510"/>
                    </a:lnTo>
                    <a:cubicBezTo>
                      <a:pt x="2875031" y="1173789"/>
                      <a:pt x="3297801" y="625568"/>
                      <a:pt x="3326243" y="645215"/>
                    </a:cubicBezTo>
                    <a:cubicBezTo>
                      <a:pt x="3354684" y="664862"/>
                      <a:pt x="2959757" y="1214459"/>
                      <a:pt x="2553297" y="1770562"/>
                    </a:cubicBezTo>
                    <a:lnTo>
                      <a:pt x="2397168" y="1983661"/>
                    </a:lnTo>
                    <a:lnTo>
                      <a:pt x="2648673" y="1736200"/>
                    </a:lnTo>
                    <a:cubicBezTo>
                      <a:pt x="3160792" y="1233405"/>
                      <a:pt x="3670834" y="741018"/>
                      <a:pt x="3697149" y="765523"/>
                    </a:cubicBezTo>
                    <a:cubicBezTo>
                      <a:pt x="3737247" y="802865"/>
                      <a:pt x="2598870" y="1941230"/>
                      <a:pt x="2005673" y="2546084"/>
                    </a:cubicBezTo>
                    <a:lnTo>
                      <a:pt x="1956327" y="2596549"/>
                    </a:lnTo>
                    <a:lnTo>
                      <a:pt x="1937809" y="2641795"/>
                    </a:lnTo>
                    <a:cubicBezTo>
                      <a:pt x="1913505" y="2681834"/>
                      <a:pt x="1879929" y="2706598"/>
                      <a:pt x="1842841" y="2706598"/>
                    </a:cubicBezTo>
                    <a:cubicBezTo>
                      <a:pt x="1805754" y="2706598"/>
                      <a:pt x="1772177" y="2681834"/>
                      <a:pt x="1747873" y="2641795"/>
                    </a:cubicBezTo>
                    <a:lnTo>
                      <a:pt x="1720453" y="2574795"/>
                    </a:lnTo>
                    <a:lnTo>
                      <a:pt x="1697432" y="2551246"/>
                    </a:lnTo>
                    <a:cubicBezTo>
                      <a:pt x="1126418" y="1968932"/>
                      <a:pt x="-36463" y="805622"/>
                      <a:pt x="878" y="765523"/>
                    </a:cubicBezTo>
                    <a:cubicBezTo>
                      <a:pt x="25384" y="739209"/>
                      <a:pt x="524061" y="1220421"/>
                      <a:pt x="1034951" y="1722015"/>
                    </a:cubicBezTo>
                    <a:lnTo>
                      <a:pt x="1169331" y="1854238"/>
                    </a:lnTo>
                    <a:lnTo>
                      <a:pt x="1132080" y="1806350"/>
                    </a:lnTo>
                    <a:cubicBezTo>
                      <a:pt x="709031" y="1261224"/>
                      <a:pt x="288910" y="710967"/>
                      <a:pt x="315249" y="688580"/>
                    </a:cubicBezTo>
                    <a:cubicBezTo>
                      <a:pt x="341587" y="666193"/>
                      <a:pt x="770244" y="1189911"/>
                      <a:pt x="1202200" y="1726453"/>
                    </a:cubicBezTo>
                    <a:lnTo>
                      <a:pt x="1439759" y="2022222"/>
                    </a:lnTo>
                    <a:lnTo>
                      <a:pt x="1372523" y="1903815"/>
                    </a:lnTo>
                    <a:cubicBezTo>
                      <a:pt x="971252" y="1196806"/>
                      <a:pt x="506959" y="372208"/>
                      <a:pt x="542182" y="350165"/>
                    </a:cubicBezTo>
                    <a:cubicBezTo>
                      <a:pt x="572663" y="331090"/>
                      <a:pt x="929801" y="924972"/>
                      <a:pt x="1293461" y="1541703"/>
                    </a:cubicBezTo>
                    <a:lnTo>
                      <a:pt x="1402073" y="1726358"/>
                    </a:lnTo>
                    <a:lnTo>
                      <a:pt x="1369399" y="1648827"/>
                    </a:lnTo>
                    <a:cubicBezTo>
                      <a:pt x="1101855" y="1012785"/>
                      <a:pt x="838467" y="372544"/>
                      <a:pt x="869702" y="357737"/>
                    </a:cubicBezTo>
                    <a:cubicBezTo>
                      <a:pt x="900937" y="342929"/>
                      <a:pt x="1179439" y="959745"/>
                      <a:pt x="1457809" y="1589801"/>
                    </a:cubicBezTo>
                    <a:lnTo>
                      <a:pt x="1601417" y="1915849"/>
                    </a:lnTo>
                    <a:lnTo>
                      <a:pt x="1572481" y="1804681"/>
                    </a:lnTo>
                    <a:cubicBezTo>
                      <a:pt x="1367871" y="1017905"/>
                      <a:pt x="1132820" y="101237"/>
                      <a:pt x="1172548" y="89062"/>
                    </a:cubicBezTo>
                    <a:cubicBezTo>
                      <a:pt x="1206600" y="78626"/>
                      <a:pt x="1394559" y="731980"/>
                      <a:pt x="1584359" y="1414742"/>
                    </a:cubicBezTo>
                    <a:lnTo>
                      <a:pt x="1654669" y="1668779"/>
                    </a:lnTo>
                    <a:lnTo>
                      <a:pt x="1639404" y="1558091"/>
                    </a:lnTo>
                    <a:cubicBezTo>
                      <a:pt x="1545596" y="874477"/>
                      <a:pt x="1456889" y="187882"/>
                      <a:pt x="1490892" y="181663"/>
                    </a:cubicBezTo>
                    <a:cubicBezTo>
                      <a:pt x="1524895" y="175445"/>
                      <a:pt x="1634264" y="843324"/>
                      <a:pt x="1740078" y="1523959"/>
                    </a:cubicBezTo>
                    <a:lnTo>
                      <a:pt x="1790634" y="1851618"/>
                    </a:lnTo>
                    <a:lnTo>
                      <a:pt x="1791114" y="1784085"/>
                    </a:lnTo>
                    <a:cubicBezTo>
                      <a:pt x="1797086" y="966034"/>
                      <a:pt x="1807090" y="1495"/>
                      <a:pt x="1849014" y="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AFBA3B9E-6A48-471D-84DE-4284B5C86F64}"/>
                  </a:ext>
                </a:extLst>
              </p:cNvPr>
              <p:cNvSpPr/>
              <p:nvPr/>
            </p:nvSpPr>
            <p:spPr>
              <a:xfrm>
                <a:off x="1083436" y="1236265"/>
                <a:ext cx="3430878" cy="2478758"/>
              </a:xfrm>
              <a:custGeom>
                <a:avLst/>
                <a:gdLst>
                  <a:gd name="connsiteX0" fmla="*/ 1849014 w 3698180"/>
                  <a:gd name="connsiteY0" fmla="*/ 2 h 2706598"/>
                  <a:gd name="connsiteX1" fmla="*/ 1903872 w 3698180"/>
                  <a:gd name="connsiteY1" fmla="*/ 1407543 h 2706598"/>
                  <a:gd name="connsiteX2" fmla="*/ 1906084 w 3698180"/>
                  <a:gd name="connsiteY2" fmla="*/ 1680763 h 2706598"/>
                  <a:gd name="connsiteX3" fmla="*/ 1923694 w 3698180"/>
                  <a:gd name="connsiteY3" fmla="*/ 1540326 h 2706598"/>
                  <a:gd name="connsiteX4" fmla="*/ 2136489 w 3698180"/>
                  <a:gd name="connsiteY4" fmla="*/ 172361 h 2706598"/>
                  <a:gd name="connsiteX5" fmla="*/ 2029773 w 3698180"/>
                  <a:gd name="connsiteY5" fmla="*/ 1533413 h 2706598"/>
                  <a:gd name="connsiteX6" fmla="*/ 1996484 w 3698180"/>
                  <a:gd name="connsiteY6" fmla="*/ 1838415 h 2706598"/>
                  <a:gd name="connsiteX7" fmla="*/ 2014019 w 3698180"/>
                  <a:gd name="connsiteY7" fmla="*/ 1774796 h 2706598"/>
                  <a:gd name="connsiteX8" fmla="*/ 2525476 w 3698180"/>
                  <a:gd name="connsiteY8" fmla="*/ 89060 h 2706598"/>
                  <a:gd name="connsiteX9" fmla="*/ 2214166 w 3698180"/>
                  <a:gd name="connsiteY9" fmla="*/ 1462839 h 2706598"/>
                  <a:gd name="connsiteX10" fmla="*/ 2138292 w 3698180"/>
                  <a:gd name="connsiteY10" fmla="*/ 1755456 h 2706598"/>
                  <a:gd name="connsiteX11" fmla="*/ 2202891 w 3698180"/>
                  <a:gd name="connsiteY11" fmla="*/ 1596747 h 2706598"/>
                  <a:gd name="connsiteX12" fmla="*/ 2762490 w 3698180"/>
                  <a:gd name="connsiteY12" fmla="*/ 330470 h 2706598"/>
                  <a:gd name="connsiteX13" fmla="*/ 2307144 w 3698180"/>
                  <a:gd name="connsiteY13" fmla="*/ 1617524 h 2706598"/>
                  <a:gd name="connsiteX14" fmla="*/ 2204355 w 3698180"/>
                  <a:gd name="connsiteY14" fmla="*/ 1882135 h 2706598"/>
                  <a:gd name="connsiteX15" fmla="*/ 2225512 w 3698180"/>
                  <a:gd name="connsiteY15" fmla="*/ 1846089 h 2706598"/>
                  <a:gd name="connsiteX16" fmla="*/ 3155842 w 3698180"/>
                  <a:gd name="connsiteY16" fmla="*/ 350167 h 2706598"/>
                  <a:gd name="connsiteX17" fmla="*/ 2509639 w 3698180"/>
                  <a:gd name="connsiteY17" fmla="*/ 1578760 h 2706598"/>
                  <a:gd name="connsiteX18" fmla="*/ 2337423 w 3698180"/>
                  <a:gd name="connsiteY18" fmla="*/ 1882786 h 2706598"/>
                  <a:gd name="connsiteX19" fmla="*/ 2457974 w 3698180"/>
                  <a:gd name="connsiteY19" fmla="*/ 1723510 h 2706598"/>
                  <a:gd name="connsiteX20" fmla="*/ 3326243 w 3698180"/>
                  <a:gd name="connsiteY20" fmla="*/ 645215 h 2706598"/>
                  <a:gd name="connsiteX21" fmla="*/ 2553297 w 3698180"/>
                  <a:gd name="connsiteY21" fmla="*/ 1770562 h 2706598"/>
                  <a:gd name="connsiteX22" fmla="*/ 2397168 w 3698180"/>
                  <a:gd name="connsiteY22" fmla="*/ 1983661 h 2706598"/>
                  <a:gd name="connsiteX23" fmla="*/ 2648673 w 3698180"/>
                  <a:gd name="connsiteY23" fmla="*/ 1736200 h 2706598"/>
                  <a:gd name="connsiteX24" fmla="*/ 3697149 w 3698180"/>
                  <a:gd name="connsiteY24" fmla="*/ 765523 h 2706598"/>
                  <a:gd name="connsiteX25" fmla="*/ 2005673 w 3698180"/>
                  <a:gd name="connsiteY25" fmla="*/ 2546084 h 2706598"/>
                  <a:gd name="connsiteX26" fmla="*/ 1956327 w 3698180"/>
                  <a:gd name="connsiteY26" fmla="*/ 2596549 h 2706598"/>
                  <a:gd name="connsiteX27" fmla="*/ 1937809 w 3698180"/>
                  <a:gd name="connsiteY27" fmla="*/ 2641795 h 2706598"/>
                  <a:gd name="connsiteX28" fmla="*/ 1842841 w 3698180"/>
                  <a:gd name="connsiteY28" fmla="*/ 2706598 h 2706598"/>
                  <a:gd name="connsiteX29" fmla="*/ 1747873 w 3698180"/>
                  <a:gd name="connsiteY29" fmla="*/ 2641795 h 2706598"/>
                  <a:gd name="connsiteX30" fmla="*/ 1720453 w 3698180"/>
                  <a:gd name="connsiteY30" fmla="*/ 2574795 h 2706598"/>
                  <a:gd name="connsiteX31" fmla="*/ 1697432 w 3698180"/>
                  <a:gd name="connsiteY31" fmla="*/ 2551246 h 2706598"/>
                  <a:gd name="connsiteX32" fmla="*/ 878 w 3698180"/>
                  <a:gd name="connsiteY32" fmla="*/ 765523 h 2706598"/>
                  <a:gd name="connsiteX33" fmla="*/ 1034951 w 3698180"/>
                  <a:gd name="connsiteY33" fmla="*/ 1722015 h 2706598"/>
                  <a:gd name="connsiteX34" fmla="*/ 1169331 w 3698180"/>
                  <a:gd name="connsiteY34" fmla="*/ 1854238 h 2706598"/>
                  <a:gd name="connsiteX35" fmla="*/ 1132080 w 3698180"/>
                  <a:gd name="connsiteY35" fmla="*/ 1806350 h 2706598"/>
                  <a:gd name="connsiteX36" fmla="*/ 315249 w 3698180"/>
                  <a:gd name="connsiteY36" fmla="*/ 688580 h 2706598"/>
                  <a:gd name="connsiteX37" fmla="*/ 1202200 w 3698180"/>
                  <a:gd name="connsiteY37" fmla="*/ 1726453 h 2706598"/>
                  <a:gd name="connsiteX38" fmla="*/ 1439759 w 3698180"/>
                  <a:gd name="connsiteY38" fmla="*/ 2022222 h 2706598"/>
                  <a:gd name="connsiteX39" fmla="*/ 1372523 w 3698180"/>
                  <a:gd name="connsiteY39" fmla="*/ 1903815 h 2706598"/>
                  <a:gd name="connsiteX40" fmla="*/ 542182 w 3698180"/>
                  <a:gd name="connsiteY40" fmla="*/ 350165 h 2706598"/>
                  <a:gd name="connsiteX41" fmla="*/ 1293461 w 3698180"/>
                  <a:gd name="connsiteY41" fmla="*/ 1541703 h 2706598"/>
                  <a:gd name="connsiteX42" fmla="*/ 1402073 w 3698180"/>
                  <a:gd name="connsiteY42" fmla="*/ 1726358 h 2706598"/>
                  <a:gd name="connsiteX43" fmla="*/ 1369399 w 3698180"/>
                  <a:gd name="connsiteY43" fmla="*/ 1648827 h 2706598"/>
                  <a:gd name="connsiteX44" fmla="*/ 869702 w 3698180"/>
                  <a:gd name="connsiteY44" fmla="*/ 357737 h 2706598"/>
                  <a:gd name="connsiteX45" fmla="*/ 1457809 w 3698180"/>
                  <a:gd name="connsiteY45" fmla="*/ 1589801 h 2706598"/>
                  <a:gd name="connsiteX46" fmla="*/ 1601417 w 3698180"/>
                  <a:gd name="connsiteY46" fmla="*/ 1915849 h 2706598"/>
                  <a:gd name="connsiteX47" fmla="*/ 1572481 w 3698180"/>
                  <a:gd name="connsiteY47" fmla="*/ 1804681 h 2706598"/>
                  <a:gd name="connsiteX48" fmla="*/ 1172548 w 3698180"/>
                  <a:gd name="connsiteY48" fmla="*/ 89062 h 2706598"/>
                  <a:gd name="connsiteX49" fmla="*/ 1584359 w 3698180"/>
                  <a:gd name="connsiteY49" fmla="*/ 1414742 h 2706598"/>
                  <a:gd name="connsiteX50" fmla="*/ 1654669 w 3698180"/>
                  <a:gd name="connsiteY50" fmla="*/ 1668779 h 2706598"/>
                  <a:gd name="connsiteX51" fmla="*/ 1639404 w 3698180"/>
                  <a:gd name="connsiteY51" fmla="*/ 1558091 h 2706598"/>
                  <a:gd name="connsiteX52" fmla="*/ 1490892 w 3698180"/>
                  <a:gd name="connsiteY52" fmla="*/ 181663 h 2706598"/>
                  <a:gd name="connsiteX53" fmla="*/ 1740078 w 3698180"/>
                  <a:gd name="connsiteY53" fmla="*/ 1523959 h 2706598"/>
                  <a:gd name="connsiteX54" fmla="*/ 1790634 w 3698180"/>
                  <a:gd name="connsiteY54" fmla="*/ 1851618 h 2706598"/>
                  <a:gd name="connsiteX55" fmla="*/ 1791114 w 3698180"/>
                  <a:gd name="connsiteY55" fmla="*/ 1784085 h 2706598"/>
                  <a:gd name="connsiteX56" fmla="*/ 1849014 w 3698180"/>
                  <a:gd name="connsiteY56" fmla="*/ 2 h 2706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698180" h="2706598">
                    <a:moveTo>
                      <a:pt x="1849014" y="2"/>
                    </a:moveTo>
                    <a:cubicBezTo>
                      <a:pt x="1884949" y="-1277"/>
                      <a:pt x="1897299" y="691609"/>
                      <a:pt x="1903872" y="1407543"/>
                    </a:cubicBezTo>
                    <a:lnTo>
                      <a:pt x="1906084" y="1680763"/>
                    </a:lnTo>
                    <a:lnTo>
                      <a:pt x="1923694" y="1540326"/>
                    </a:lnTo>
                    <a:cubicBezTo>
                      <a:pt x="2010015" y="855726"/>
                      <a:pt x="2102035" y="169567"/>
                      <a:pt x="2136489" y="172361"/>
                    </a:cubicBezTo>
                    <a:cubicBezTo>
                      <a:pt x="2170943" y="175155"/>
                      <a:pt x="2103726" y="848584"/>
                      <a:pt x="2029773" y="1533413"/>
                    </a:cubicBezTo>
                    <a:lnTo>
                      <a:pt x="1996484" y="1838415"/>
                    </a:lnTo>
                    <a:lnTo>
                      <a:pt x="2014019" y="1774796"/>
                    </a:lnTo>
                    <a:cubicBezTo>
                      <a:pt x="2230209" y="991123"/>
                      <a:pt x="2484983" y="79740"/>
                      <a:pt x="2525476" y="89060"/>
                    </a:cubicBezTo>
                    <a:cubicBezTo>
                      <a:pt x="2560518" y="97125"/>
                      <a:pt x="2393114" y="769598"/>
                      <a:pt x="2214166" y="1462839"/>
                    </a:cubicBezTo>
                    <a:lnTo>
                      <a:pt x="2138292" y="1755456"/>
                    </a:lnTo>
                    <a:lnTo>
                      <a:pt x="2202891" y="1596747"/>
                    </a:lnTo>
                    <a:cubicBezTo>
                      <a:pt x="2463458" y="957815"/>
                      <a:pt x="2729933" y="318854"/>
                      <a:pt x="2762490" y="330470"/>
                    </a:cubicBezTo>
                    <a:cubicBezTo>
                      <a:pt x="2795048" y="342086"/>
                      <a:pt x="2555824" y="975171"/>
                      <a:pt x="2307144" y="1617524"/>
                    </a:cubicBezTo>
                    <a:lnTo>
                      <a:pt x="2204355" y="1882135"/>
                    </a:lnTo>
                    <a:lnTo>
                      <a:pt x="2225512" y="1846089"/>
                    </a:lnTo>
                    <a:cubicBezTo>
                      <a:pt x="2637164" y="1145073"/>
                      <a:pt x="3119141" y="330685"/>
                      <a:pt x="3155842" y="350167"/>
                    </a:cubicBezTo>
                    <a:cubicBezTo>
                      <a:pt x="3187300" y="366866"/>
                      <a:pt x="2858216" y="961765"/>
                      <a:pt x="2509639" y="1578760"/>
                    </a:cubicBezTo>
                    <a:lnTo>
                      <a:pt x="2337423" y="1882786"/>
                    </a:lnTo>
                    <a:lnTo>
                      <a:pt x="2457974" y="1723510"/>
                    </a:lnTo>
                    <a:cubicBezTo>
                      <a:pt x="2875031" y="1173789"/>
                      <a:pt x="3297801" y="625568"/>
                      <a:pt x="3326243" y="645215"/>
                    </a:cubicBezTo>
                    <a:cubicBezTo>
                      <a:pt x="3354684" y="664862"/>
                      <a:pt x="2959757" y="1214459"/>
                      <a:pt x="2553297" y="1770562"/>
                    </a:cubicBezTo>
                    <a:lnTo>
                      <a:pt x="2397168" y="1983661"/>
                    </a:lnTo>
                    <a:lnTo>
                      <a:pt x="2648673" y="1736200"/>
                    </a:lnTo>
                    <a:cubicBezTo>
                      <a:pt x="3160792" y="1233405"/>
                      <a:pt x="3670834" y="741018"/>
                      <a:pt x="3697149" y="765523"/>
                    </a:cubicBezTo>
                    <a:cubicBezTo>
                      <a:pt x="3737247" y="802865"/>
                      <a:pt x="2598870" y="1941230"/>
                      <a:pt x="2005673" y="2546084"/>
                    </a:cubicBezTo>
                    <a:lnTo>
                      <a:pt x="1956327" y="2596549"/>
                    </a:lnTo>
                    <a:lnTo>
                      <a:pt x="1937809" y="2641795"/>
                    </a:lnTo>
                    <a:cubicBezTo>
                      <a:pt x="1913505" y="2681834"/>
                      <a:pt x="1879929" y="2706598"/>
                      <a:pt x="1842841" y="2706598"/>
                    </a:cubicBezTo>
                    <a:cubicBezTo>
                      <a:pt x="1805754" y="2706598"/>
                      <a:pt x="1772177" y="2681834"/>
                      <a:pt x="1747873" y="2641795"/>
                    </a:cubicBezTo>
                    <a:lnTo>
                      <a:pt x="1720453" y="2574795"/>
                    </a:lnTo>
                    <a:lnTo>
                      <a:pt x="1697432" y="2551246"/>
                    </a:lnTo>
                    <a:cubicBezTo>
                      <a:pt x="1126418" y="1968932"/>
                      <a:pt x="-36463" y="805622"/>
                      <a:pt x="878" y="765523"/>
                    </a:cubicBezTo>
                    <a:cubicBezTo>
                      <a:pt x="25384" y="739209"/>
                      <a:pt x="524061" y="1220421"/>
                      <a:pt x="1034951" y="1722015"/>
                    </a:cubicBezTo>
                    <a:lnTo>
                      <a:pt x="1169331" y="1854238"/>
                    </a:lnTo>
                    <a:lnTo>
                      <a:pt x="1132080" y="1806350"/>
                    </a:lnTo>
                    <a:cubicBezTo>
                      <a:pt x="709031" y="1261224"/>
                      <a:pt x="288910" y="710967"/>
                      <a:pt x="315249" y="688580"/>
                    </a:cubicBezTo>
                    <a:cubicBezTo>
                      <a:pt x="341587" y="666193"/>
                      <a:pt x="770244" y="1189911"/>
                      <a:pt x="1202200" y="1726453"/>
                    </a:cubicBezTo>
                    <a:lnTo>
                      <a:pt x="1439759" y="2022222"/>
                    </a:lnTo>
                    <a:lnTo>
                      <a:pt x="1372523" y="1903815"/>
                    </a:lnTo>
                    <a:cubicBezTo>
                      <a:pt x="971252" y="1196806"/>
                      <a:pt x="506959" y="372208"/>
                      <a:pt x="542182" y="350165"/>
                    </a:cubicBezTo>
                    <a:cubicBezTo>
                      <a:pt x="572663" y="331090"/>
                      <a:pt x="929801" y="924972"/>
                      <a:pt x="1293461" y="1541703"/>
                    </a:cubicBezTo>
                    <a:lnTo>
                      <a:pt x="1402073" y="1726358"/>
                    </a:lnTo>
                    <a:lnTo>
                      <a:pt x="1369399" y="1648827"/>
                    </a:lnTo>
                    <a:cubicBezTo>
                      <a:pt x="1101855" y="1012785"/>
                      <a:pt x="838467" y="372544"/>
                      <a:pt x="869702" y="357737"/>
                    </a:cubicBezTo>
                    <a:cubicBezTo>
                      <a:pt x="900937" y="342929"/>
                      <a:pt x="1179439" y="959745"/>
                      <a:pt x="1457809" y="1589801"/>
                    </a:cubicBezTo>
                    <a:lnTo>
                      <a:pt x="1601417" y="1915849"/>
                    </a:lnTo>
                    <a:lnTo>
                      <a:pt x="1572481" y="1804681"/>
                    </a:lnTo>
                    <a:cubicBezTo>
                      <a:pt x="1367871" y="1017905"/>
                      <a:pt x="1132820" y="101237"/>
                      <a:pt x="1172548" y="89062"/>
                    </a:cubicBezTo>
                    <a:cubicBezTo>
                      <a:pt x="1206600" y="78626"/>
                      <a:pt x="1394559" y="731980"/>
                      <a:pt x="1584359" y="1414742"/>
                    </a:cubicBezTo>
                    <a:lnTo>
                      <a:pt x="1654669" y="1668779"/>
                    </a:lnTo>
                    <a:lnTo>
                      <a:pt x="1639404" y="1558091"/>
                    </a:lnTo>
                    <a:cubicBezTo>
                      <a:pt x="1545596" y="874477"/>
                      <a:pt x="1456889" y="187882"/>
                      <a:pt x="1490892" y="181663"/>
                    </a:cubicBezTo>
                    <a:cubicBezTo>
                      <a:pt x="1524895" y="175445"/>
                      <a:pt x="1634264" y="843324"/>
                      <a:pt x="1740078" y="1523959"/>
                    </a:cubicBezTo>
                    <a:lnTo>
                      <a:pt x="1790634" y="1851618"/>
                    </a:lnTo>
                    <a:lnTo>
                      <a:pt x="1791114" y="1784085"/>
                    </a:lnTo>
                    <a:cubicBezTo>
                      <a:pt x="1797086" y="966034"/>
                      <a:pt x="1807090" y="1495"/>
                      <a:pt x="1849014" y="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8E83F9ED-89DE-47AF-A156-D0C097A6B3F9}"/>
                  </a:ext>
                </a:extLst>
              </p:cNvPr>
              <p:cNvSpPr/>
              <p:nvPr/>
            </p:nvSpPr>
            <p:spPr>
              <a:xfrm rot="1011267">
                <a:off x="2339761" y="2060938"/>
                <a:ext cx="1083234" cy="1573735"/>
              </a:xfrm>
              <a:custGeom>
                <a:avLst/>
                <a:gdLst>
                  <a:gd name="connsiteX0" fmla="*/ 764435 w 1520750"/>
                  <a:gd name="connsiteY0" fmla="*/ 2 h 1477534"/>
                  <a:gd name="connsiteX1" fmla="*/ 862022 w 1520750"/>
                  <a:gd name="connsiteY1" fmla="*/ 619376 h 1477534"/>
                  <a:gd name="connsiteX2" fmla="*/ 866963 w 1520750"/>
                  <a:gd name="connsiteY2" fmla="*/ 728331 h 1477534"/>
                  <a:gd name="connsiteX3" fmla="*/ 897994 w 1520750"/>
                  <a:gd name="connsiteY3" fmla="*/ 630375 h 1477534"/>
                  <a:gd name="connsiteX4" fmla="*/ 1156217 w 1520750"/>
                  <a:gd name="connsiteY4" fmla="*/ 44531 h 1477534"/>
                  <a:gd name="connsiteX5" fmla="*/ 1090174 w 1520750"/>
                  <a:gd name="connsiteY5" fmla="*/ 668057 h 1477534"/>
                  <a:gd name="connsiteX6" fmla="*/ 1077774 w 1520750"/>
                  <a:gd name="connsiteY6" fmla="*/ 724441 h 1477534"/>
                  <a:gd name="connsiteX7" fmla="*/ 1109920 w 1520750"/>
                  <a:gd name="connsiteY7" fmla="*/ 674132 h 1477534"/>
                  <a:gd name="connsiteX8" fmla="*/ 1510971 w 1520750"/>
                  <a:gd name="connsiteY8" fmla="*/ 175083 h 1477534"/>
                  <a:gd name="connsiteX9" fmla="*/ 1027599 w 1520750"/>
                  <a:gd name="connsiteY9" fmla="*/ 1247784 h 1477534"/>
                  <a:gd name="connsiteX10" fmla="*/ 905133 w 1520750"/>
                  <a:gd name="connsiteY10" fmla="*/ 1471472 h 1477534"/>
                  <a:gd name="connsiteX11" fmla="*/ 900765 w 1520750"/>
                  <a:gd name="connsiteY11" fmla="*/ 1472040 h 1477534"/>
                  <a:gd name="connsiteX12" fmla="*/ 773056 w 1520750"/>
                  <a:gd name="connsiteY12" fmla="*/ 1477534 h 1477534"/>
                  <a:gd name="connsiteX13" fmla="*/ 645347 w 1520750"/>
                  <a:gd name="connsiteY13" fmla="*/ 1472040 h 1477534"/>
                  <a:gd name="connsiteX14" fmla="*/ 613364 w 1520750"/>
                  <a:gd name="connsiteY14" fmla="*/ 1467881 h 1477534"/>
                  <a:gd name="connsiteX15" fmla="*/ 425930 w 1520750"/>
                  <a:gd name="connsiteY15" fmla="*/ 1123893 h 1477534"/>
                  <a:gd name="connsiteX16" fmla="*/ 9272 w 1520750"/>
                  <a:gd name="connsiteY16" fmla="*/ 175081 h 1477534"/>
                  <a:gd name="connsiteX17" fmla="*/ 403472 w 1520750"/>
                  <a:gd name="connsiteY17" fmla="*/ 662681 h 1477534"/>
                  <a:gd name="connsiteX18" fmla="*/ 454508 w 1520750"/>
                  <a:gd name="connsiteY18" fmla="*/ 742494 h 1477534"/>
                  <a:gd name="connsiteX19" fmla="*/ 440962 w 1520750"/>
                  <a:gd name="connsiteY19" fmla="*/ 680996 h 1477534"/>
                  <a:gd name="connsiteX20" fmla="*/ 371666 w 1520750"/>
                  <a:gd name="connsiteY20" fmla="*/ 44529 h 1477534"/>
                  <a:gd name="connsiteX21" fmla="*/ 626234 w 1520750"/>
                  <a:gd name="connsiteY21" fmla="*/ 617540 h 1477534"/>
                  <a:gd name="connsiteX22" fmla="*/ 662214 w 1520750"/>
                  <a:gd name="connsiteY22" fmla="*/ 730987 h 1477534"/>
                  <a:gd name="connsiteX23" fmla="*/ 666638 w 1520750"/>
                  <a:gd name="connsiteY23" fmla="*/ 632717 h 1477534"/>
                  <a:gd name="connsiteX24" fmla="*/ 764435 w 1520750"/>
                  <a:gd name="connsiteY24" fmla="*/ 2 h 1477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520750" h="1477534">
                    <a:moveTo>
                      <a:pt x="764435" y="2"/>
                    </a:moveTo>
                    <a:cubicBezTo>
                      <a:pt x="813623" y="-778"/>
                      <a:pt x="843133" y="256338"/>
                      <a:pt x="862022" y="619376"/>
                    </a:cubicBezTo>
                    <a:lnTo>
                      <a:pt x="866963" y="728331"/>
                    </a:lnTo>
                    <a:lnTo>
                      <a:pt x="897994" y="630375"/>
                    </a:lnTo>
                    <a:cubicBezTo>
                      <a:pt x="1011654" y="279549"/>
                      <a:pt x="1108502" y="32553"/>
                      <a:pt x="1156217" y="44531"/>
                    </a:cubicBezTo>
                    <a:cubicBezTo>
                      <a:pt x="1203931" y="56509"/>
                      <a:pt x="1165889" y="312501"/>
                      <a:pt x="1090174" y="668057"/>
                    </a:cubicBezTo>
                    <a:lnTo>
                      <a:pt x="1077774" y="724441"/>
                    </a:lnTo>
                    <a:lnTo>
                      <a:pt x="1109920" y="674132"/>
                    </a:lnTo>
                    <a:cubicBezTo>
                      <a:pt x="1310506" y="364678"/>
                      <a:pt x="1467983" y="151164"/>
                      <a:pt x="1510971" y="175083"/>
                    </a:cubicBezTo>
                    <a:cubicBezTo>
                      <a:pt x="1573662" y="209965"/>
                      <a:pt x="1325871" y="698916"/>
                      <a:pt x="1027599" y="1247784"/>
                    </a:cubicBezTo>
                    <a:lnTo>
                      <a:pt x="905133" y="1471472"/>
                    </a:lnTo>
                    <a:lnTo>
                      <a:pt x="900765" y="1472040"/>
                    </a:lnTo>
                    <a:cubicBezTo>
                      <a:pt x="858776" y="1475673"/>
                      <a:pt x="816171" y="1477534"/>
                      <a:pt x="773056" y="1477534"/>
                    </a:cubicBezTo>
                    <a:cubicBezTo>
                      <a:pt x="729941" y="1477534"/>
                      <a:pt x="687337" y="1475673"/>
                      <a:pt x="645347" y="1472040"/>
                    </a:cubicBezTo>
                    <a:lnTo>
                      <a:pt x="613364" y="1467881"/>
                    </a:lnTo>
                    <a:lnTo>
                      <a:pt x="425930" y="1123893"/>
                    </a:lnTo>
                    <a:cubicBezTo>
                      <a:pt x="160500" y="629784"/>
                      <a:pt x="-47005" y="208773"/>
                      <a:pt x="9272" y="175081"/>
                    </a:cubicBezTo>
                    <a:cubicBezTo>
                      <a:pt x="51480" y="149812"/>
                      <a:pt x="205595" y="357726"/>
                      <a:pt x="403472" y="662681"/>
                    </a:cubicBezTo>
                    <a:lnTo>
                      <a:pt x="454508" y="742494"/>
                    </a:lnTo>
                    <a:lnTo>
                      <a:pt x="440962" y="680996"/>
                    </a:lnTo>
                    <a:cubicBezTo>
                      <a:pt x="363981" y="320342"/>
                      <a:pt x="324356" y="58013"/>
                      <a:pt x="371666" y="44529"/>
                    </a:cubicBezTo>
                    <a:cubicBezTo>
                      <a:pt x="418977" y="31044"/>
                      <a:pt x="514028" y="271762"/>
                      <a:pt x="626234" y="617540"/>
                    </a:cubicBezTo>
                    <a:lnTo>
                      <a:pt x="662214" y="730987"/>
                    </a:lnTo>
                    <a:lnTo>
                      <a:pt x="666638" y="632717"/>
                    </a:lnTo>
                    <a:cubicBezTo>
                      <a:pt x="685625" y="264428"/>
                      <a:pt x="715246" y="781"/>
                      <a:pt x="764435" y="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13B1F885-E181-4C72-9D34-0B86807491DD}"/>
                  </a:ext>
                </a:extLst>
              </p:cNvPr>
              <p:cNvSpPr/>
              <p:nvPr/>
            </p:nvSpPr>
            <p:spPr>
              <a:xfrm rot="20700000">
                <a:off x="1827961" y="2070806"/>
                <a:ext cx="1083234" cy="1573735"/>
              </a:xfrm>
              <a:custGeom>
                <a:avLst/>
                <a:gdLst>
                  <a:gd name="connsiteX0" fmla="*/ 764435 w 1520750"/>
                  <a:gd name="connsiteY0" fmla="*/ 2 h 1477534"/>
                  <a:gd name="connsiteX1" fmla="*/ 862022 w 1520750"/>
                  <a:gd name="connsiteY1" fmla="*/ 619376 h 1477534"/>
                  <a:gd name="connsiteX2" fmla="*/ 866963 w 1520750"/>
                  <a:gd name="connsiteY2" fmla="*/ 728331 h 1477534"/>
                  <a:gd name="connsiteX3" fmla="*/ 897994 w 1520750"/>
                  <a:gd name="connsiteY3" fmla="*/ 630375 h 1477534"/>
                  <a:gd name="connsiteX4" fmla="*/ 1156217 w 1520750"/>
                  <a:gd name="connsiteY4" fmla="*/ 44531 h 1477534"/>
                  <a:gd name="connsiteX5" fmla="*/ 1090174 w 1520750"/>
                  <a:gd name="connsiteY5" fmla="*/ 668057 h 1477534"/>
                  <a:gd name="connsiteX6" fmla="*/ 1077774 w 1520750"/>
                  <a:gd name="connsiteY6" fmla="*/ 724441 h 1477534"/>
                  <a:gd name="connsiteX7" fmla="*/ 1109920 w 1520750"/>
                  <a:gd name="connsiteY7" fmla="*/ 674132 h 1477534"/>
                  <a:gd name="connsiteX8" fmla="*/ 1510971 w 1520750"/>
                  <a:gd name="connsiteY8" fmla="*/ 175083 h 1477534"/>
                  <a:gd name="connsiteX9" fmla="*/ 1027599 w 1520750"/>
                  <a:gd name="connsiteY9" fmla="*/ 1247784 h 1477534"/>
                  <a:gd name="connsiteX10" fmla="*/ 905133 w 1520750"/>
                  <a:gd name="connsiteY10" fmla="*/ 1471472 h 1477534"/>
                  <a:gd name="connsiteX11" fmla="*/ 900765 w 1520750"/>
                  <a:gd name="connsiteY11" fmla="*/ 1472040 h 1477534"/>
                  <a:gd name="connsiteX12" fmla="*/ 773056 w 1520750"/>
                  <a:gd name="connsiteY12" fmla="*/ 1477534 h 1477534"/>
                  <a:gd name="connsiteX13" fmla="*/ 645347 w 1520750"/>
                  <a:gd name="connsiteY13" fmla="*/ 1472040 h 1477534"/>
                  <a:gd name="connsiteX14" fmla="*/ 613364 w 1520750"/>
                  <a:gd name="connsiteY14" fmla="*/ 1467881 h 1477534"/>
                  <a:gd name="connsiteX15" fmla="*/ 425930 w 1520750"/>
                  <a:gd name="connsiteY15" fmla="*/ 1123893 h 1477534"/>
                  <a:gd name="connsiteX16" fmla="*/ 9272 w 1520750"/>
                  <a:gd name="connsiteY16" fmla="*/ 175081 h 1477534"/>
                  <a:gd name="connsiteX17" fmla="*/ 403472 w 1520750"/>
                  <a:gd name="connsiteY17" fmla="*/ 662681 h 1477534"/>
                  <a:gd name="connsiteX18" fmla="*/ 454508 w 1520750"/>
                  <a:gd name="connsiteY18" fmla="*/ 742494 h 1477534"/>
                  <a:gd name="connsiteX19" fmla="*/ 440962 w 1520750"/>
                  <a:gd name="connsiteY19" fmla="*/ 680996 h 1477534"/>
                  <a:gd name="connsiteX20" fmla="*/ 371666 w 1520750"/>
                  <a:gd name="connsiteY20" fmla="*/ 44529 h 1477534"/>
                  <a:gd name="connsiteX21" fmla="*/ 626234 w 1520750"/>
                  <a:gd name="connsiteY21" fmla="*/ 617540 h 1477534"/>
                  <a:gd name="connsiteX22" fmla="*/ 662214 w 1520750"/>
                  <a:gd name="connsiteY22" fmla="*/ 730987 h 1477534"/>
                  <a:gd name="connsiteX23" fmla="*/ 666638 w 1520750"/>
                  <a:gd name="connsiteY23" fmla="*/ 632717 h 1477534"/>
                  <a:gd name="connsiteX24" fmla="*/ 764435 w 1520750"/>
                  <a:gd name="connsiteY24" fmla="*/ 2 h 1477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520750" h="1477534">
                    <a:moveTo>
                      <a:pt x="764435" y="2"/>
                    </a:moveTo>
                    <a:cubicBezTo>
                      <a:pt x="813623" y="-778"/>
                      <a:pt x="843133" y="256338"/>
                      <a:pt x="862022" y="619376"/>
                    </a:cubicBezTo>
                    <a:lnTo>
                      <a:pt x="866963" y="728331"/>
                    </a:lnTo>
                    <a:lnTo>
                      <a:pt x="897994" y="630375"/>
                    </a:lnTo>
                    <a:cubicBezTo>
                      <a:pt x="1011654" y="279549"/>
                      <a:pt x="1108502" y="32553"/>
                      <a:pt x="1156217" y="44531"/>
                    </a:cubicBezTo>
                    <a:cubicBezTo>
                      <a:pt x="1203931" y="56509"/>
                      <a:pt x="1165889" y="312501"/>
                      <a:pt x="1090174" y="668057"/>
                    </a:cubicBezTo>
                    <a:lnTo>
                      <a:pt x="1077774" y="724441"/>
                    </a:lnTo>
                    <a:lnTo>
                      <a:pt x="1109920" y="674132"/>
                    </a:lnTo>
                    <a:cubicBezTo>
                      <a:pt x="1310506" y="364678"/>
                      <a:pt x="1467983" y="151164"/>
                      <a:pt x="1510971" y="175083"/>
                    </a:cubicBezTo>
                    <a:cubicBezTo>
                      <a:pt x="1573662" y="209965"/>
                      <a:pt x="1325871" y="698916"/>
                      <a:pt x="1027599" y="1247784"/>
                    </a:cubicBezTo>
                    <a:lnTo>
                      <a:pt x="905133" y="1471472"/>
                    </a:lnTo>
                    <a:lnTo>
                      <a:pt x="900765" y="1472040"/>
                    </a:lnTo>
                    <a:cubicBezTo>
                      <a:pt x="858776" y="1475673"/>
                      <a:pt x="816171" y="1477534"/>
                      <a:pt x="773056" y="1477534"/>
                    </a:cubicBezTo>
                    <a:cubicBezTo>
                      <a:pt x="729941" y="1477534"/>
                      <a:pt x="687337" y="1475673"/>
                      <a:pt x="645347" y="1472040"/>
                    </a:cubicBezTo>
                    <a:lnTo>
                      <a:pt x="613364" y="1467881"/>
                    </a:lnTo>
                    <a:lnTo>
                      <a:pt x="425930" y="1123893"/>
                    </a:lnTo>
                    <a:cubicBezTo>
                      <a:pt x="160500" y="629784"/>
                      <a:pt x="-47005" y="208773"/>
                      <a:pt x="9272" y="175081"/>
                    </a:cubicBezTo>
                    <a:cubicBezTo>
                      <a:pt x="51480" y="149812"/>
                      <a:pt x="205595" y="357726"/>
                      <a:pt x="403472" y="662681"/>
                    </a:cubicBezTo>
                    <a:lnTo>
                      <a:pt x="454508" y="742494"/>
                    </a:lnTo>
                    <a:lnTo>
                      <a:pt x="440962" y="680996"/>
                    </a:lnTo>
                    <a:cubicBezTo>
                      <a:pt x="363981" y="320342"/>
                      <a:pt x="324356" y="58013"/>
                      <a:pt x="371666" y="44529"/>
                    </a:cubicBezTo>
                    <a:cubicBezTo>
                      <a:pt x="418977" y="31044"/>
                      <a:pt x="514028" y="271762"/>
                      <a:pt x="626234" y="617540"/>
                    </a:cubicBezTo>
                    <a:lnTo>
                      <a:pt x="662214" y="730987"/>
                    </a:lnTo>
                    <a:lnTo>
                      <a:pt x="666638" y="632717"/>
                    </a:lnTo>
                    <a:cubicBezTo>
                      <a:pt x="685625" y="264428"/>
                      <a:pt x="715246" y="781"/>
                      <a:pt x="764435" y="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8F154BF3-1112-4CCA-9FEC-61CD91881361}"/>
                  </a:ext>
                </a:extLst>
              </p:cNvPr>
              <p:cNvSpPr/>
              <p:nvPr/>
            </p:nvSpPr>
            <p:spPr>
              <a:xfrm>
                <a:off x="2084759" y="2537460"/>
                <a:ext cx="1083234" cy="1177563"/>
              </a:xfrm>
              <a:custGeom>
                <a:avLst/>
                <a:gdLst>
                  <a:gd name="connsiteX0" fmla="*/ 764435 w 1520750"/>
                  <a:gd name="connsiteY0" fmla="*/ 2 h 1477534"/>
                  <a:gd name="connsiteX1" fmla="*/ 862022 w 1520750"/>
                  <a:gd name="connsiteY1" fmla="*/ 619376 h 1477534"/>
                  <a:gd name="connsiteX2" fmla="*/ 866963 w 1520750"/>
                  <a:gd name="connsiteY2" fmla="*/ 728331 h 1477534"/>
                  <a:gd name="connsiteX3" fmla="*/ 897994 w 1520750"/>
                  <a:gd name="connsiteY3" fmla="*/ 630375 h 1477534"/>
                  <a:gd name="connsiteX4" fmla="*/ 1156217 w 1520750"/>
                  <a:gd name="connsiteY4" fmla="*/ 44531 h 1477534"/>
                  <a:gd name="connsiteX5" fmla="*/ 1090174 w 1520750"/>
                  <a:gd name="connsiteY5" fmla="*/ 668057 h 1477534"/>
                  <a:gd name="connsiteX6" fmla="*/ 1077774 w 1520750"/>
                  <a:gd name="connsiteY6" fmla="*/ 724441 h 1477534"/>
                  <a:gd name="connsiteX7" fmla="*/ 1109920 w 1520750"/>
                  <a:gd name="connsiteY7" fmla="*/ 674132 h 1477534"/>
                  <a:gd name="connsiteX8" fmla="*/ 1510971 w 1520750"/>
                  <a:gd name="connsiteY8" fmla="*/ 175083 h 1477534"/>
                  <a:gd name="connsiteX9" fmla="*/ 1027599 w 1520750"/>
                  <a:gd name="connsiteY9" fmla="*/ 1247784 h 1477534"/>
                  <a:gd name="connsiteX10" fmla="*/ 905133 w 1520750"/>
                  <a:gd name="connsiteY10" fmla="*/ 1471472 h 1477534"/>
                  <a:gd name="connsiteX11" fmla="*/ 900765 w 1520750"/>
                  <a:gd name="connsiteY11" fmla="*/ 1472040 h 1477534"/>
                  <a:gd name="connsiteX12" fmla="*/ 773056 w 1520750"/>
                  <a:gd name="connsiteY12" fmla="*/ 1477534 h 1477534"/>
                  <a:gd name="connsiteX13" fmla="*/ 645347 w 1520750"/>
                  <a:gd name="connsiteY13" fmla="*/ 1472040 h 1477534"/>
                  <a:gd name="connsiteX14" fmla="*/ 613364 w 1520750"/>
                  <a:gd name="connsiteY14" fmla="*/ 1467881 h 1477534"/>
                  <a:gd name="connsiteX15" fmla="*/ 425930 w 1520750"/>
                  <a:gd name="connsiteY15" fmla="*/ 1123893 h 1477534"/>
                  <a:gd name="connsiteX16" fmla="*/ 9272 w 1520750"/>
                  <a:gd name="connsiteY16" fmla="*/ 175081 h 1477534"/>
                  <a:gd name="connsiteX17" fmla="*/ 403472 w 1520750"/>
                  <a:gd name="connsiteY17" fmla="*/ 662681 h 1477534"/>
                  <a:gd name="connsiteX18" fmla="*/ 454508 w 1520750"/>
                  <a:gd name="connsiteY18" fmla="*/ 742494 h 1477534"/>
                  <a:gd name="connsiteX19" fmla="*/ 440962 w 1520750"/>
                  <a:gd name="connsiteY19" fmla="*/ 680996 h 1477534"/>
                  <a:gd name="connsiteX20" fmla="*/ 371666 w 1520750"/>
                  <a:gd name="connsiteY20" fmla="*/ 44529 h 1477534"/>
                  <a:gd name="connsiteX21" fmla="*/ 626234 w 1520750"/>
                  <a:gd name="connsiteY21" fmla="*/ 617540 h 1477534"/>
                  <a:gd name="connsiteX22" fmla="*/ 662214 w 1520750"/>
                  <a:gd name="connsiteY22" fmla="*/ 730987 h 1477534"/>
                  <a:gd name="connsiteX23" fmla="*/ 666638 w 1520750"/>
                  <a:gd name="connsiteY23" fmla="*/ 632717 h 1477534"/>
                  <a:gd name="connsiteX24" fmla="*/ 764435 w 1520750"/>
                  <a:gd name="connsiteY24" fmla="*/ 2 h 1477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520750" h="1477534">
                    <a:moveTo>
                      <a:pt x="764435" y="2"/>
                    </a:moveTo>
                    <a:cubicBezTo>
                      <a:pt x="813623" y="-778"/>
                      <a:pt x="843133" y="256338"/>
                      <a:pt x="862022" y="619376"/>
                    </a:cubicBezTo>
                    <a:lnTo>
                      <a:pt x="866963" y="728331"/>
                    </a:lnTo>
                    <a:lnTo>
                      <a:pt x="897994" y="630375"/>
                    </a:lnTo>
                    <a:cubicBezTo>
                      <a:pt x="1011654" y="279549"/>
                      <a:pt x="1108502" y="32553"/>
                      <a:pt x="1156217" y="44531"/>
                    </a:cubicBezTo>
                    <a:cubicBezTo>
                      <a:pt x="1203931" y="56509"/>
                      <a:pt x="1165889" y="312501"/>
                      <a:pt x="1090174" y="668057"/>
                    </a:cubicBezTo>
                    <a:lnTo>
                      <a:pt x="1077774" y="724441"/>
                    </a:lnTo>
                    <a:lnTo>
                      <a:pt x="1109920" y="674132"/>
                    </a:lnTo>
                    <a:cubicBezTo>
                      <a:pt x="1310506" y="364678"/>
                      <a:pt x="1467983" y="151164"/>
                      <a:pt x="1510971" y="175083"/>
                    </a:cubicBezTo>
                    <a:cubicBezTo>
                      <a:pt x="1573662" y="209965"/>
                      <a:pt x="1325871" y="698916"/>
                      <a:pt x="1027599" y="1247784"/>
                    </a:cubicBezTo>
                    <a:lnTo>
                      <a:pt x="905133" y="1471472"/>
                    </a:lnTo>
                    <a:lnTo>
                      <a:pt x="900765" y="1472040"/>
                    </a:lnTo>
                    <a:cubicBezTo>
                      <a:pt x="858776" y="1475673"/>
                      <a:pt x="816171" y="1477534"/>
                      <a:pt x="773056" y="1477534"/>
                    </a:cubicBezTo>
                    <a:cubicBezTo>
                      <a:pt x="729941" y="1477534"/>
                      <a:pt x="687337" y="1475673"/>
                      <a:pt x="645347" y="1472040"/>
                    </a:cubicBezTo>
                    <a:lnTo>
                      <a:pt x="613364" y="1467881"/>
                    </a:lnTo>
                    <a:lnTo>
                      <a:pt x="425930" y="1123893"/>
                    </a:lnTo>
                    <a:cubicBezTo>
                      <a:pt x="160500" y="629784"/>
                      <a:pt x="-47005" y="208773"/>
                      <a:pt x="9272" y="175081"/>
                    </a:cubicBezTo>
                    <a:cubicBezTo>
                      <a:pt x="51480" y="149812"/>
                      <a:pt x="205595" y="357726"/>
                      <a:pt x="403472" y="662681"/>
                    </a:cubicBezTo>
                    <a:lnTo>
                      <a:pt x="454508" y="742494"/>
                    </a:lnTo>
                    <a:lnTo>
                      <a:pt x="440962" y="680996"/>
                    </a:lnTo>
                    <a:cubicBezTo>
                      <a:pt x="363981" y="320342"/>
                      <a:pt x="324356" y="58013"/>
                      <a:pt x="371666" y="44529"/>
                    </a:cubicBezTo>
                    <a:cubicBezTo>
                      <a:pt x="418977" y="31044"/>
                      <a:pt x="514028" y="271762"/>
                      <a:pt x="626234" y="617540"/>
                    </a:cubicBezTo>
                    <a:lnTo>
                      <a:pt x="662214" y="730987"/>
                    </a:lnTo>
                    <a:lnTo>
                      <a:pt x="666638" y="632717"/>
                    </a:lnTo>
                    <a:cubicBezTo>
                      <a:pt x="685625" y="264428"/>
                      <a:pt x="715246" y="781"/>
                      <a:pt x="764435" y="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86D79282-954A-40E0-948D-2276DE01E090}"/>
                  </a:ext>
                </a:extLst>
              </p:cNvPr>
              <p:cNvSpPr/>
              <p:nvPr/>
            </p:nvSpPr>
            <p:spPr>
              <a:xfrm>
                <a:off x="2243443" y="3336456"/>
                <a:ext cx="788681" cy="1568178"/>
              </a:xfrm>
              <a:custGeom>
                <a:avLst/>
                <a:gdLst>
                  <a:gd name="connsiteX0" fmla="*/ 390274 w 788681"/>
                  <a:gd name="connsiteY0" fmla="*/ 0 h 1568178"/>
                  <a:gd name="connsiteX1" fmla="*/ 407674 w 788681"/>
                  <a:gd name="connsiteY1" fmla="*/ 7850 h 1568178"/>
                  <a:gd name="connsiteX2" fmla="*/ 467868 w 788681"/>
                  <a:gd name="connsiteY2" fmla="*/ 51176 h 1568178"/>
                  <a:gd name="connsiteX3" fmla="*/ 484479 w 788681"/>
                  <a:gd name="connsiteY3" fmla="*/ 70604 h 1568178"/>
                  <a:gd name="connsiteX4" fmla="*/ 494065 w 788681"/>
                  <a:gd name="connsiteY4" fmla="*/ 64153 h 1568178"/>
                  <a:gd name="connsiteX5" fmla="*/ 569232 w 788681"/>
                  <a:gd name="connsiteY5" fmla="*/ 32565 h 1568178"/>
                  <a:gd name="connsiteX6" fmla="*/ 589123 w 788681"/>
                  <a:gd name="connsiteY6" fmla="*/ 27950 h 1568178"/>
                  <a:gd name="connsiteX7" fmla="*/ 602847 w 788681"/>
                  <a:gd name="connsiteY7" fmla="*/ 38498 h 1568178"/>
                  <a:gd name="connsiteX8" fmla="*/ 643966 w 788681"/>
                  <a:gd name="connsiteY8" fmla="*/ 90610 h 1568178"/>
                  <a:gd name="connsiteX9" fmla="*/ 644877 w 788681"/>
                  <a:gd name="connsiteY9" fmla="*/ 92950 h 1568178"/>
                  <a:gd name="connsiteX10" fmla="*/ 652194 w 788681"/>
                  <a:gd name="connsiteY10" fmla="*/ 90099 h 1568178"/>
                  <a:gd name="connsiteX11" fmla="*/ 737211 w 788681"/>
                  <a:gd name="connsiteY11" fmla="*/ 72403 h 1568178"/>
                  <a:gd name="connsiteX12" fmla="*/ 758238 w 788681"/>
                  <a:gd name="connsiteY12" fmla="*/ 71335 h 1568178"/>
                  <a:gd name="connsiteX13" fmla="*/ 767349 w 788681"/>
                  <a:gd name="connsiteY13" fmla="*/ 83864 h 1568178"/>
                  <a:gd name="connsiteX14" fmla="*/ 720375 w 788681"/>
                  <a:gd name="connsiteY14" fmla="*/ 330504 h 1568178"/>
                  <a:gd name="connsiteX15" fmla="*/ 504609 w 788681"/>
                  <a:gd name="connsiteY15" fmla="*/ 462924 h 1568178"/>
                  <a:gd name="connsiteX16" fmla="*/ 491324 w 788681"/>
                  <a:gd name="connsiteY16" fmla="*/ 465690 h 1568178"/>
                  <a:gd name="connsiteX17" fmla="*/ 438962 w 788681"/>
                  <a:gd name="connsiteY17" fmla="*/ 1568178 h 1568178"/>
                  <a:gd name="connsiteX18" fmla="*/ 326903 w 788681"/>
                  <a:gd name="connsiteY18" fmla="*/ 1568178 h 1568178"/>
                  <a:gd name="connsiteX19" fmla="*/ 274228 w 788681"/>
                  <a:gd name="connsiteY19" fmla="*/ 459087 h 1568178"/>
                  <a:gd name="connsiteX20" fmla="*/ 202997 w 788681"/>
                  <a:gd name="connsiteY20" fmla="*/ 431326 h 1568178"/>
                  <a:gd name="connsiteX21" fmla="*/ 68305 w 788681"/>
                  <a:gd name="connsiteY21" fmla="*/ 330504 h 1568178"/>
                  <a:gd name="connsiteX22" fmla="*/ 21331 w 788681"/>
                  <a:gd name="connsiteY22" fmla="*/ 83863 h 1568178"/>
                  <a:gd name="connsiteX23" fmla="*/ 30442 w 788681"/>
                  <a:gd name="connsiteY23" fmla="*/ 71335 h 1568178"/>
                  <a:gd name="connsiteX24" fmla="*/ 51469 w 788681"/>
                  <a:gd name="connsiteY24" fmla="*/ 72403 h 1568178"/>
                  <a:gd name="connsiteX25" fmla="*/ 136486 w 788681"/>
                  <a:gd name="connsiteY25" fmla="*/ 90099 h 1568178"/>
                  <a:gd name="connsiteX26" fmla="*/ 148906 w 788681"/>
                  <a:gd name="connsiteY26" fmla="*/ 94939 h 1568178"/>
                  <a:gd name="connsiteX27" fmla="*/ 150593 w 788681"/>
                  <a:gd name="connsiteY27" fmla="*/ 90610 h 1568178"/>
                  <a:gd name="connsiteX28" fmla="*/ 191712 w 788681"/>
                  <a:gd name="connsiteY28" fmla="*/ 38498 h 1568178"/>
                  <a:gd name="connsiteX29" fmla="*/ 205434 w 788681"/>
                  <a:gd name="connsiteY29" fmla="*/ 27950 h 1568178"/>
                  <a:gd name="connsiteX30" fmla="*/ 225325 w 788681"/>
                  <a:gd name="connsiteY30" fmla="*/ 32565 h 1568178"/>
                  <a:gd name="connsiteX31" fmla="*/ 300493 w 788681"/>
                  <a:gd name="connsiteY31" fmla="*/ 64153 h 1568178"/>
                  <a:gd name="connsiteX32" fmla="*/ 301187 w 788681"/>
                  <a:gd name="connsiteY32" fmla="*/ 64619 h 1568178"/>
                  <a:gd name="connsiteX33" fmla="*/ 312680 w 788681"/>
                  <a:gd name="connsiteY33" fmla="*/ 51176 h 1568178"/>
                  <a:gd name="connsiteX34" fmla="*/ 372875 w 788681"/>
                  <a:gd name="connsiteY34" fmla="*/ 7850 h 1568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88681" h="1568178">
                    <a:moveTo>
                      <a:pt x="390274" y="0"/>
                    </a:moveTo>
                    <a:lnTo>
                      <a:pt x="407674" y="7850"/>
                    </a:lnTo>
                    <a:cubicBezTo>
                      <a:pt x="429777" y="20261"/>
                      <a:pt x="449987" y="34824"/>
                      <a:pt x="467868" y="51176"/>
                    </a:cubicBezTo>
                    <a:lnTo>
                      <a:pt x="484479" y="70604"/>
                    </a:lnTo>
                    <a:lnTo>
                      <a:pt x="494065" y="64153"/>
                    </a:lnTo>
                    <a:cubicBezTo>
                      <a:pt x="517763" y="51406"/>
                      <a:pt x="543007" y="40785"/>
                      <a:pt x="569232" y="32565"/>
                    </a:cubicBezTo>
                    <a:lnTo>
                      <a:pt x="589123" y="27950"/>
                    </a:lnTo>
                    <a:lnTo>
                      <a:pt x="602847" y="38498"/>
                    </a:lnTo>
                    <a:cubicBezTo>
                      <a:pt x="619319" y="54254"/>
                      <a:pt x="633118" y="71766"/>
                      <a:pt x="643966" y="90610"/>
                    </a:cubicBezTo>
                    <a:lnTo>
                      <a:pt x="644877" y="92950"/>
                    </a:lnTo>
                    <a:lnTo>
                      <a:pt x="652194" y="90099"/>
                    </a:lnTo>
                    <a:cubicBezTo>
                      <a:pt x="680093" y="81827"/>
                      <a:pt x="708649" y="75872"/>
                      <a:pt x="737211" y="72403"/>
                    </a:cubicBezTo>
                    <a:lnTo>
                      <a:pt x="758238" y="71335"/>
                    </a:lnTo>
                    <a:lnTo>
                      <a:pt x="767349" y="83864"/>
                    </a:lnTo>
                    <a:cubicBezTo>
                      <a:pt x="806232" y="155974"/>
                      <a:pt x="792755" y="247924"/>
                      <a:pt x="720375" y="330504"/>
                    </a:cubicBezTo>
                    <a:cubicBezTo>
                      <a:pt x="666089" y="392438"/>
                      <a:pt x="588306" y="438107"/>
                      <a:pt x="504609" y="462924"/>
                    </a:cubicBezTo>
                    <a:lnTo>
                      <a:pt x="491324" y="465690"/>
                    </a:lnTo>
                    <a:lnTo>
                      <a:pt x="438962" y="1568178"/>
                    </a:lnTo>
                    <a:lnTo>
                      <a:pt x="326903" y="1568178"/>
                    </a:lnTo>
                    <a:lnTo>
                      <a:pt x="274228" y="459087"/>
                    </a:lnTo>
                    <a:lnTo>
                      <a:pt x="202997" y="431326"/>
                    </a:lnTo>
                    <a:cubicBezTo>
                      <a:pt x="151130" y="405854"/>
                      <a:pt x="104496" y="371794"/>
                      <a:pt x="68305" y="330504"/>
                    </a:cubicBezTo>
                    <a:cubicBezTo>
                      <a:pt x="-4075" y="247924"/>
                      <a:pt x="-17551" y="155974"/>
                      <a:pt x="21331" y="83863"/>
                    </a:cubicBezTo>
                    <a:lnTo>
                      <a:pt x="30442" y="71335"/>
                    </a:lnTo>
                    <a:lnTo>
                      <a:pt x="51469" y="72403"/>
                    </a:lnTo>
                    <a:cubicBezTo>
                      <a:pt x="80031" y="75872"/>
                      <a:pt x="108587" y="81827"/>
                      <a:pt x="136486" y="90099"/>
                    </a:cubicBezTo>
                    <a:lnTo>
                      <a:pt x="148906" y="94939"/>
                    </a:lnTo>
                    <a:lnTo>
                      <a:pt x="150593" y="90610"/>
                    </a:lnTo>
                    <a:cubicBezTo>
                      <a:pt x="161439" y="71766"/>
                      <a:pt x="175239" y="54254"/>
                      <a:pt x="191712" y="38498"/>
                    </a:cubicBezTo>
                    <a:lnTo>
                      <a:pt x="205434" y="27950"/>
                    </a:lnTo>
                    <a:lnTo>
                      <a:pt x="225325" y="32565"/>
                    </a:lnTo>
                    <a:cubicBezTo>
                      <a:pt x="251552" y="40785"/>
                      <a:pt x="276795" y="51406"/>
                      <a:pt x="300493" y="64153"/>
                    </a:cubicBezTo>
                    <a:lnTo>
                      <a:pt x="301187" y="64619"/>
                    </a:lnTo>
                    <a:lnTo>
                      <a:pt x="312680" y="51176"/>
                    </a:lnTo>
                    <a:cubicBezTo>
                      <a:pt x="330562" y="34824"/>
                      <a:pt x="350772" y="20261"/>
                      <a:pt x="372875" y="785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4F243A6C-5FD5-46A8-A799-DB391CEAFCFE}"/>
                </a:ext>
              </a:extLst>
            </p:cNvPr>
            <p:cNvGrpSpPr/>
            <p:nvPr/>
          </p:nvGrpSpPr>
          <p:grpSpPr>
            <a:xfrm>
              <a:off x="820902" y="2970081"/>
              <a:ext cx="2431956" cy="2511058"/>
              <a:chOff x="748156" y="1015977"/>
              <a:chExt cx="3766158" cy="3888657"/>
            </a:xfrm>
          </p:grpSpPr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018904B4-FA64-4F78-AA82-894D9ED87B71}"/>
                  </a:ext>
                </a:extLst>
              </p:cNvPr>
              <p:cNvSpPr/>
              <p:nvPr/>
            </p:nvSpPr>
            <p:spPr>
              <a:xfrm>
                <a:off x="756353" y="1015977"/>
                <a:ext cx="3698180" cy="2706598"/>
              </a:xfrm>
              <a:custGeom>
                <a:avLst/>
                <a:gdLst>
                  <a:gd name="connsiteX0" fmla="*/ 1849014 w 3698180"/>
                  <a:gd name="connsiteY0" fmla="*/ 2 h 2706598"/>
                  <a:gd name="connsiteX1" fmla="*/ 1903872 w 3698180"/>
                  <a:gd name="connsiteY1" fmla="*/ 1407543 h 2706598"/>
                  <a:gd name="connsiteX2" fmla="*/ 1906084 w 3698180"/>
                  <a:gd name="connsiteY2" fmla="*/ 1680763 h 2706598"/>
                  <a:gd name="connsiteX3" fmla="*/ 1923694 w 3698180"/>
                  <a:gd name="connsiteY3" fmla="*/ 1540326 h 2706598"/>
                  <a:gd name="connsiteX4" fmla="*/ 2136489 w 3698180"/>
                  <a:gd name="connsiteY4" fmla="*/ 172361 h 2706598"/>
                  <a:gd name="connsiteX5" fmla="*/ 2029773 w 3698180"/>
                  <a:gd name="connsiteY5" fmla="*/ 1533413 h 2706598"/>
                  <a:gd name="connsiteX6" fmla="*/ 1996484 w 3698180"/>
                  <a:gd name="connsiteY6" fmla="*/ 1838415 h 2706598"/>
                  <a:gd name="connsiteX7" fmla="*/ 2014019 w 3698180"/>
                  <a:gd name="connsiteY7" fmla="*/ 1774796 h 2706598"/>
                  <a:gd name="connsiteX8" fmla="*/ 2525476 w 3698180"/>
                  <a:gd name="connsiteY8" fmla="*/ 89060 h 2706598"/>
                  <a:gd name="connsiteX9" fmla="*/ 2214166 w 3698180"/>
                  <a:gd name="connsiteY9" fmla="*/ 1462839 h 2706598"/>
                  <a:gd name="connsiteX10" fmla="*/ 2138292 w 3698180"/>
                  <a:gd name="connsiteY10" fmla="*/ 1755456 h 2706598"/>
                  <a:gd name="connsiteX11" fmla="*/ 2202891 w 3698180"/>
                  <a:gd name="connsiteY11" fmla="*/ 1596747 h 2706598"/>
                  <a:gd name="connsiteX12" fmla="*/ 2762490 w 3698180"/>
                  <a:gd name="connsiteY12" fmla="*/ 330470 h 2706598"/>
                  <a:gd name="connsiteX13" fmla="*/ 2307144 w 3698180"/>
                  <a:gd name="connsiteY13" fmla="*/ 1617524 h 2706598"/>
                  <a:gd name="connsiteX14" fmla="*/ 2204355 w 3698180"/>
                  <a:gd name="connsiteY14" fmla="*/ 1882135 h 2706598"/>
                  <a:gd name="connsiteX15" fmla="*/ 2225512 w 3698180"/>
                  <a:gd name="connsiteY15" fmla="*/ 1846089 h 2706598"/>
                  <a:gd name="connsiteX16" fmla="*/ 3155842 w 3698180"/>
                  <a:gd name="connsiteY16" fmla="*/ 350167 h 2706598"/>
                  <a:gd name="connsiteX17" fmla="*/ 2509639 w 3698180"/>
                  <a:gd name="connsiteY17" fmla="*/ 1578760 h 2706598"/>
                  <a:gd name="connsiteX18" fmla="*/ 2337423 w 3698180"/>
                  <a:gd name="connsiteY18" fmla="*/ 1882786 h 2706598"/>
                  <a:gd name="connsiteX19" fmla="*/ 2457974 w 3698180"/>
                  <a:gd name="connsiteY19" fmla="*/ 1723510 h 2706598"/>
                  <a:gd name="connsiteX20" fmla="*/ 3326243 w 3698180"/>
                  <a:gd name="connsiteY20" fmla="*/ 645215 h 2706598"/>
                  <a:gd name="connsiteX21" fmla="*/ 2553297 w 3698180"/>
                  <a:gd name="connsiteY21" fmla="*/ 1770562 h 2706598"/>
                  <a:gd name="connsiteX22" fmla="*/ 2397168 w 3698180"/>
                  <a:gd name="connsiteY22" fmla="*/ 1983661 h 2706598"/>
                  <a:gd name="connsiteX23" fmla="*/ 2648673 w 3698180"/>
                  <a:gd name="connsiteY23" fmla="*/ 1736200 h 2706598"/>
                  <a:gd name="connsiteX24" fmla="*/ 3697149 w 3698180"/>
                  <a:gd name="connsiteY24" fmla="*/ 765523 h 2706598"/>
                  <a:gd name="connsiteX25" fmla="*/ 2005673 w 3698180"/>
                  <a:gd name="connsiteY25" fmla="*/ 2546084 h 2706598"/>
                  <a:gd name="connsiteX26" fmla="*/ 1956327 w 3698180"/>
                  <a:gd name="connsiteY26" fmla="*/ 2596549 h 2706598"/>
                  <a:gd name="connsiteX27" fmla="*/ 1937809 w 3698180"/>
                  <a:gd name="connsiteY27" fmla="*/ 2641795 h 2706598"/>
                  <a:gd name="connsiteX28" fmla="*/ 1842841 w 3698180"/>
                  <a:gd name="connsiteY28" fmla="*/ 2706598 h 2706598"/>
                  <a:gd name="connsiteX29" fmla="*/ 1747873 w 3698180"/>
                  <a:gd name="connsiteY29" fmla="*/ 2641795 h 2706598"/>
                  <a:gd name="connsiteX30" fmla="*/ 1720453 w 3698180"/>
                  <a:gd name="connsiteY30" fmla="*/ 2574795 h 2706598"/>
                  <a:gd name="connsiteX31" fmla="*/ 1697432 w 3698180"/>
                  <a:gd name="connsiteY31" fmla="*/ 2551246 h 2706598"/>
                  <a:gd name="connsiteX32" fmla="*/ 878 w 3698180"/>
                  <a:gd name="connsiteY32" fmla="*/ 765523 h 2706598"/>
                  <a:gd name="connsiteX33" fmla="*/ 1034951 w 3698180"/>
                  <a:gd name="connsiteY33" fmla="*/ 1722015 h 2706598"/>
                  <a:gd name="connsiteX34" fmla="*/ 1169331 w 3698180"/>
                  <a:gd name="connsiteY34" fmla="*/ 1854238 h 2706598"/>
                  <a:gd name="connsiteX35" fmla="*/ 1132080 w 3698180"/>
                  <a:gd name="connsiteY35" fmla="*/ 1806350 h 2706598"/>
                  <a:gd name="connsiteX36" fmla="*/ 315249 w 3698180"/>
                  <a:gd name="connsiteY36" fmla="*/ 688580 h 2706598"/>
                  <a:gd name="connsiteX37" fmla="*/ 1202200 w 3698180"/>
                  <a:gd name="connsiteY37" fmla="*/ 1726453 h 2706598"/>
                  <a:gd name="connsiteX38" fmla="*/ 1439759 w 3698180"/>
                  <a:gd name="connsiteY38" fmla="*/ 2022222 h 2706598"/>
                  <a:gd name="connsiteX39" fmla="*/ 1372523 w 3698180"/>
                  <a:gd name="connsiteY39" fmla="*/ 1903815 h 2706598"/>
                  <a:gd name="connsiteX40" fmla="*/ 542182 w 3698180"/>
                  <a:gd name="connsiteY40" fmla="*/ 350165 h 2706598"/>
                  <a:gd name="connsiteX41" fmla="*/ 1293461 w 3698180"/>
                  <a:gd name="connsiteY41" fmla="*/ 1541703 h 2706598"/>
                  <a:gd name="connsiteX42" fmla="*/ 1402073 w 3698180"/>
                  <a:gd name="connsiteY42" fmla="*/ 1726358 h 2706598"/>
                  <a:gd name="connsiteX43" fmla="*/ 1369399 w 3698180"/>
                  <a:gd name="connsiteY43" fmla="*/ 1648827 h 2706598"/>
                  <a:gd name="connsiteX44" fmla="*/ 869702 w 3698180"/>
                  <a:gd name="connsiteY44" fmla="*/ 357737 h 2706598"/>
                  <a:gd name="connsiteX45" fmla="*/ 1457809 w 3698180"/>
                  <a:gd name="connsiteY45" fmla="*/ 1589801 h 2706598"/>
                  <a:gd name="connsiteX46" fmla="*/ 1601417 w 3698180"/>
                  <a:gd name="connsiteY46" fmla="*/ 1915849 h 2706598"/>
                  <a:gd name="connsiteX47" fmla="*/ 1572481 w 3698180"/>
                  <a:gd name="connsiteY47" fmla="*/ 1804681 h 2706598"/>
                  <a:gd name="connsiteX48" fmla="*/ 1172548 w 3698180"/>
                  <a:gd name="connsiteY48" fmla="*/ 89062 h 2706598"/>
                  <a:gd name="connsiteX49" fmla="*/ 1584359 w 3698180"/>
                  <a:gd name="connsiteY49" fmla="*/ 1414742 h 2706598"/>
                  <a:gd name="connsiteX50" fmla="*/ 1654669 w 3698180"/>
                  <a:gd name="connsiteY50" fmla="*/ 1668779 h 2706598"/>
                  <a:gd name="connsiteX51" fmla="*/ 1639404 w 3698180"/>
                  <a:gd name="connsiteY51" fmla="*/ 1558091 h 2706598"/>
                  <a:gd name="connsiteX52" fmla="*/ 1490892 w 3698180"/>
                  <a:gd name="connsiteY52" fmla="*/ 181663 h 2706598"/>
                  <a:gd name="connsiteX53" fmla="*/ 1740078 w 3698180"/>
                  <a:gd name="connsiteY53" fmla="*/ 1523959 h 2706598"/>
                  <a:gd name="connsiteX54" fmla="*/ 1790634 w 3698180"/>
                  <a:gd name="connsiteY54" fmla="*/ 1851618 h 2706598"/>
                  <a:gd name="connsiteX55" fmla="*/ 1791114 w 3698180"/>
                  <a:gd name="connsiteY55" fmla="*/ 1784085 h 2706598"/>
                  <a:gd name="connsiteX56" fmla="*/ 1849014 w 3698180"/>
                  <a:gd name="connsiteY56" fmla="*/ 2 h 2706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698180" h="2706598">
                    <a:moveTo>
                      <a:pt x="1849014" y="2"/>
                    </a:moveTo>
                    <a:cubicBezTo>
                      <a:pt x="1884949" y="-1277"/>
                      <a:pt x="1897299" y="691609"/>
                      <a:pt x="1903872" y="1407543"/>
                    </a:cubicBezTo>
                    <a:lnTo>
                      <a:pt x="1906084" y="1680763"/>
                    </a:lnTo>
                    <a:lnTo>
                      <a:pt x="1923694" y="1540326"/>
                    </a:lnTo>
                    <a:cubicBezTo>
                      <a:pt x="2010015" y="855726"/>
                      <a:pt x="2102035" y="169567"/>
                      <a:pt x="2136489" y="172361"/>
                    </a:cubicBezTo>
                    <a:cubicBezTo>
                      <a:pt x="2170943" y="175155"/>
                      <a:pt x="2103726" y="848584"/>
                      <a:pt x="2029773" y="1533413"/>
                    </a:cubicBezTo>
                    <a:lnTo>
                      <a:pt x="1996484" y="1838415"/>
                    </a:lnTo>
                    <a:lnTo>
                      <a:pt x="2014019" y="1774796"/>
                    </a:lnTo>
                    <a:cubicBezTo>
                      <a:pt x="2230209" y="991123"/>
                      <a:pt x="2484983" y="79740"/>
                      <a:pt x="2525476" y="89060"/>
                    </a:cubicBezTo>
                    <a:cubicBezTo>
                      <a:pt x="2560518" y="97125"/>
                      <a:pt x="2393114" y="769598"/>
                      <a:pt x="2214166" y="1462839"/>
                    </a:cubicBezTo>
                    <a:lnTo>
                      <a:pt x="2138292" y="1755456"/>
                    </a:lnTo>
                    <a:lnTo>
                      <a:pt x="2202891" y="1596747"/>
                    </a:lnTo>
                    <a:cubicBezTo>
                      <a:pt x="2463458" y="957815"/>
                      <a:pt x="2729933" y="318854"/>
                      <a:pt x="2762490" y="330470"/>
                    </a:cubicBezTo>
                    <a:cubicBezTo>
                      <a:pt x="2795048" y="342086"/>
                      <a:pt x="2555824" y="975171"/>
                      <a:pt x="2307144" y="1617524"/>
                    </a:cubicBezTo>
                    <a:lnTo>
                      <a:pt x="2204355" y="1882135"/>
                    </a:lnTo>
                    <a:lnTo>
                      <a:pt x="2225512" y="1846089"/>
                    </a:lnTo>
                    <a:cubicBezTo>
                      <a:pt x="2637164" y="1145073"/>
                      <a:pt x="3119141" y="330685"/>
                      <a:pt x="3155842" y="350167"/>
                    </a:cubicBezTo>
                    <a:cubicBezTo>
                      <a:pt x="3187300" y="366866"/>
                      <a:pt x="2858216" y="961765"/>
                      <a:pt x="2509639" y="1578760"/>
                    </a:cubicBezTo>
                    <a:lnTo>
                      <a:pt x="2337423" y="1882786"/>
                    </a:lnTo>
                    <a:lnTo>
                      <a:pt x="2457974" y="1723510"/>
                    </a:lnTo>
                    <a:cubicBezTo>
                      <a:pt x="2875031" y="1173789"/>
                      <a:pt x="3297801" y="625568"/>
                      <a:pt x="3326243" y="645215"/>
                    </a:cubicBezTo>
                    <a:cubicBezTo>
                      <a:pt x="3354684" y="664862"/>
                      <a:pt x="2959757" y="1214459"/>
                      <a:pt x="2553297" y="1770562"/>
                    </a:cubicBezTo>
                    <a:lnTo>
                      <a:pt x="2397168" y="1983661"/>
                    </a:lnTo>
                    <a:lnTo>
                      <a:pt x="2648673" y="1736200"/>
                    </a:lnTo>
                    <a:cubicBezTo>
                      <a:pt x="3160792" y="1233405"/>
                      <a:pt x="3670834" y="741018"/>
                      <a:pt x="3697149" y="765523"/>
                    </a:cubicBezTo>
                    <a:cubicBezTo>
                      <a:pt x="3737247" y="802865"/>
                      <a:pt x="2598870" y="1941230"/>
                      <a:pt x="2005673" y="2546084"/>
                    </a:cubicBezTo>
                    <a:lnTo>
                      <a:pt x="1956327" y="2596549"/>
                    </a:lnTo>
                    <a:lnTo>
                      <a:pt x="1937809" y="2641795"/>
                    </a:lnTo>
                    <a:cubicBezTo>
                      <a:pt x="1913505" y="2681834"/>
                      <a:pt x="1879929" y="2706598"/>
                      <a:pt x="1842841" y="2706598"/>
                    </a:cubicBezTo>
                    <a:cubicBezTo>
                      <a:pt x="1805754" y="2706598"/>
                      <a:pt x="1772177" y="2681834"/>
                      <a:pt x="1747873" y="2641795"/>
                    </a:cubicBezTo>
                    <a:lnTo>
                      <a:pt x="1720453" y="2574795"/>
                    </a:lnTo>
                    <a:lnTo>
                      <a:pt x="1697432" y="2551246"/>
                    </a:lnTo>
                    <a:cubicBezTo>
                      <a:pt x="1126418" y="1968932"/>
                      <a:pt x="-36463" y="805622"/>
                      <a:pt x="878" y="765523"/>
                    </a:cubicBezTo>
                    <a:cubicBezTo>
                      <a:pt x="25384" y="739209"/>
                      <a:pt x="524061" y="1220421"/>
                      <a:pt x="1034951" y="1722015"/>
                    </a:cubicBezTo>
                    <a:lnTo>
                      <a:pt x="1169331" y="1854238"/>
                    </a:lnTo>
                    <a:lnTo>
                      <a:pt x="1132080" y="1806350"/>
                    </a:lnTo>
                    <a:cubicBezTo>
                      <a:pt x="709031" y="1261224"/>
                      <a:pt x="288910" y="710967"/>
                      <a:pt x="315249" y="688580"/>
                    </a:cubicBezTo>
                    <a:cubicBezTo>
                      <a:pt x="341587" y="666193"/>
                      <a:pt x="770244" y="1189911"/>
                      <a:pt x="1202200" y="1726453"/>
                    </a:cubicBezTo>
                    <a:lnTo>
                      <a:pt x="1439759" y="2022222"/>
                    </a:lnTo>
                    <a:lnTo>
                      <a:pt x="1372523" y="1903815"/>
                    </a:lnTo>
                    <a:cubicBezTo>
                      <a:pt x="971252" y="1196806"/>
                      <a:pt x="506959" y="372208"/>
                      <a:pt x="542182" y="350165"/>
                    </a:cubicBezTo>
                    <a:cubicBezTo>
                      <a:pt x="572663" y="331090"/>
                      <a:pt x="929801" y="924972"/>
                      <a:pt x="1293461" y="1541703"/>
                    </a:cubicBezTo>
                    <a:lnTo>
                      <a:pt x="1402073" y="1726358"/>
                    </a:lnTo>
                    <a:lnTo>
                      <a:pt x="1369399" y="1648827"/>
                    </a:lnTo>
                    <a:cubicBezTo>
                      <a:pt x="1101855" y="1012785"/>
                      <a:pt x="838467" y="372544"/>
                      <a:pt x="869702" y="357737"/>
                    </a:cubicBezTo>
                    <a:cubicBezTo>
                      <a:pt x="900937" y="342929"/>
                      <a:pt x="1179439" y="959745"/>
                      <a:pt x="1457809" y="1589801"/>
                    </a:cubicBezTo>
                    <a:lnTo>
                      <a:pt x="1601417" y="1915849"/>
                    </a:lnTo>
                    <a:lnTo>
                      <a:pt x="1572481" y="1804681"/>
                    </a:lnTo>
                    <a:cubicBezTo>
                      <a:pt x="1367871" y="1017905"/>
                      <a:pt x="1132820" y="101237"/>
                      <a:pt x="1172548" y="89062"/>
                    </a:cubicBezTo>
                    <a:cubicBezTo>
                      <a:pt x="1206600" y="78626"/>
                      <a:pt x="1394559" y="731980"/>
                      <a:pt x="1584359" y="1414742"/>
                    </a:cubicBezTo>
                    <a:lnTo>
                      <a:pt x="1654669" y="1668779"/>
                    </a:lnTo>
                    <a:lnTo>
                      <a:pt x="1639404" y="1558091"/>
                    </a:lnTo>
                    <a:cubicBezTo>
                      <a:pt x="1545596" y="874477"/>
                      <a:pt x="1456889" y="187882"/>
                      <a:pt x="1490892" y="181663"/>
                    </a:cubicBezTo>
                    <a:cubicBezTo>
                      <a:pt x="1524895" y="175445"/>
                      <a:pt x="1634264" y="843324"/>
                      <a:pt x="1740078" y="1523959"/>
                    </a:cubicBezTo>
                    <a:lnTo>
                      <a:pt x="1790634" y="1851618"/>
                    </a:lnTo>
                    <a:lnTo>
                      <a:pt x="1791114" y="1784085"/>
                    </a:lnTo>
                    <a:cubicBezTo>
                      <a:pt x="1797086" y="966034"/>
                      <a:pt x="1807090" y="1495"/>
                      <a:pt x="1849014" y="2"/>
                    </a:cubicBez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8C748F43-9733-419D-8A0B-33702D0930F0}"/>
                  </a:ext>
                </a:extLst>
              </p:cNvPr>
              <p:cNvSpPr/>
              <p:nvPr/>
            </p:nvSpPr>
            <p:spPr>
              <a:xfrm>
                <a:off x="748156" y="1236265"/>
                <a:ext cx="3430878" cy="2478758"/>
              </a:xfrm>
              <a:custGeom>
                <a:avLst/>
                <a:gdLst>
                  <a:gd name="connsiteX0" fmla="*/ 1849014 w 3698180"/>
                  <a:gd name="connsiteY0" fmla="*/ 2 h 2706598"/>
                  <a:gd name="connsiteX1" fmla="*/ 1903872 w 3698180"/>
                  <a:gd name="connsiteY1" fmla="*/ 1407543 h 2706598"/>
                  <a:gd name="connsiteX2" fmla="*/ 1906084 w 3698180"/>
                  <a:gd name="connsiteY2" fmla="*/ 1680763 h 2706598"/>
                  <a:gd name="connsiteX3" fmla="*/ 1923694 w 3698180"/>
                  <a:gd name="connsiteY3" fmla="*/ 1540326 h 2706598"/>
                  <a:gd name="connsiteX4" fmla="*/ 2136489 w 3698180"/>
                  <a:gd name="connsiteY4" fmla="*/ 172361 h 2706598"/>
                  <a:gd name="connsiteX5" fmla="*/ 2029773 w 3698180"/>
                  <a:gd name="connsiteY5" fmla="*/ 1533413 h 2706598"/>
                  <a:gd name="connsiteX6" fmla="*/ 1996484 w 3698180"/>
                  <a:gd name="connsiteY6" fmla="*/ 1838415 h 2706598"/>
                  <a:gd name="connsiteX7" fmla="*/ 2014019 w 3698180"/>
                  <a:gd name="connsiteY7" fmla="*/ 1774796 h 2706598"/>
                  <a:gd name="connsiteX8" fmla="*/ 2525476 w 3698180"/>
                  <a:gd name="connsiteY8" fmla="*/ 89060 h 2706598"/>
                  <a:gd name="connsiteX9" fmla="*/ 2214166 w 3698180"/>
                  <a:gd name="connsiteY9" fmla="*/ 1462839 h 2706598"/>
                  <a:gd name="connsiteX10" fmla="*/ 2138292 w 3698180"/>
                  <a:gd name="connsiteY10" fmla="*/ 1755456 h 2706598"/>
                  <a:gd name="connsiteX11" fmla="*/ 2202891 w 3698180"/>
                  <a:gd name="connsiteY11" fmla="*/ 1596747 h 2706598"/>
                  <a:gd name="connsiteX12" fmla="*/ 2762490 w 3698180"/>
                  <a:gd name="connsiteY12" fmla="*/ 330470 h 2706598"/>
                  <a:gd name="connsiteX13" fmla="*/ 2307144 w 3698180"/>
                  <a:gd name="connsiteY13" fmla="*/ 1617524 h 2706598"/>
                  <a:gd name="connsiteX14" fmla="*/ 2204355 w 3698180"/>
                  <a:gd name="connsiteY14" fmla="*/ 1882135 h 2706598"/>
                  <a:gd name="connsiteX15" fmla="*/ 2225512 w 3698180"/>
                  <a:gd name="connsiteY15" fmla="*/ 1846089 h 2706598"/>
                  <a:gd name="connsiteX16" fmla="*/ 3155842 w 3698180"/>
                  <a:gd name="connsiteY16" fmla="*/ 350167 h 2706598"/>
                  <a:gd name="connsiteX17" fmla="*/ 2509639 w 3698180"/>
                  <a:gd name="connsiteY17" fmla="*/ 1578760 h 2706598"/>
                  <a:gd name="connsiteX18" fmla="*/ 2337423 w 3698180"/>
                  <a:gd name="connsiteY18" fmla="*/ 1882786 h 2706598"/>
                  <a:gd name="connsiteX19" fmla="*/ 2457974 w 3698180"/>
                  <a:gd name="connsiteY19" fmla="*/ 1723510 h 2706598"/>
                  <a:gd name="connsiteX20" fmla="*/ 3326243 w 3698180"/>
                  <a:gd name="connsiteY20" fmla="*/ 645215 h 2706598"/>
                  <a:gd name="connsiteX21" fmla="*/ 2553297 w 3698180"/>
                  <a:gd name="connsiteY21" fmla="*/ 1770562 h 2706598"/>
                  <a:gd name="connsiteX22" fmla="*/ 2397168 w 3698180"/>
                  <a:gd name="connsiteY22" fmla="*/ 1983661 h 2706598"/>
                  <a:gd name="connsiteX23" fmla="*/ 2648673 w 3698180"/>
                  <a:gd name="connsiteY23" fmla="*/ 1736200 h 2706598"/>
                  <a:gd name="connsiteX24" fmla="*/ 3697149 w 3698180"/>
                  <a:gd name="connsiteY24" fmla="*/ 765523 h 2706598"/>
                  <a:gd name="connsiteX25" fmla="*/ 2005673 w 3698180"/>
                  <a:gd name="connsiteY25" fmla="*/ 2546084 h 2706598"/>
                  <a:gd name="connsiteX26" fmla="*/ 1956327 w 3698180"/>
                  <a:gd name="connsiteY26" fmla="*/ 2596549 h 2706598"/>
                  <a:gd name="connsiteX27" fmla="*/ 1937809 w 3698180"/>
                  <a:gd name="connsiteY27" fmla="*/ 2641795 h 2706598"/>
                  <a:gd name="connsiteX28" fmla="*/ 1842841 w 3698180"/>
                  <a:gd name="connsiteY28" fmla="*/ 2706598 h 2706598"/>
                  <a:gd name="connsiteX29" fmla="*/ 1747873 w 3698180"/>
                  <a:gd name="connsiteY29" fmla="*/ 2641795 h 2706598"/>
                  <a:gd name="connsiteX30" fmla="*/ 1720453 w 3698180"/>
                  <a:gd name="connsiteY30" fmla="*/ 2574795 h 2706598"/>
                  <a:gd name="connsiteX31" fmla="*/ 1697432 w 3698180"/>
                  <a:gd name="connsiteY31" fmla="*/ 2551246 h 2706598"/>
                  <a:gd name="connsiteX32" fmla="*/ 878 w 3698180"/>
                  <a:gd name="connsiteY32" fmla="*/ 765523 h 2706598"/>
                  <a:gd name="connsiteX33" fmla="*/ 1034951 w 3698180"/>
                  <a:gd name="connsiteY33" fmla="*/ 1722015 h 2706598"/>
                  <a:gd name="connsiteX34" fmla="*/ 1169331 w 3698180"/>
                  <a:gd name="connsiteY34" fmla="*/ 1854238 h 2706598"/>
                  <a:gd name="connsiteX35" fmla="*/ 1132080 w 3698180"/>
                  <a:gd name="connsiteY35" fmla="*/ 1806350 h 2706598"/>
                  <a:gd name="connsiteX36" fmla="*/ 315249 w 3698180"/>
                  <a:gd name="connsiteY36" fmla="*/ 688580 h 2706598"/>
                  <a:gd name="connsiteX37" fmla="*/ 1202200 w 3698180"/>
                  <a:gd name="connsiteY37" fmla="*/ 1726453 h 2706598"/>
                  <a:gd name="connsiteX38" fmla="*/ 1439759 w 3698180"/>
                  <a:gd name="connsiteY38" fmla="*/ 2022222 h 2706598"/>
                  <a:gd name="connsiteX39" fmla="*/ 1372523 w 3698180"/>
                  <a:gd name="connsiteY39" fmla="*/ 1903815 h 2706598"/>
                  <a:gd name="connsiteX40" fmla="*/ 542182 w 3698180"/>
                  <a:gd name="connsiteY40" fmla="*/ 350165 h 2706598"/>
                  <a:gd name="connsiteX41" fmla="*/ 1293461 w 3698180"/>
                  <a:gd name="connsiteY41" fmla="*/ 1541703 h 2706598"/>
                  <a:gd name="connsiteX42" fmla="*/ 1402073 w 3698180"/>
                  <a:gd name="connsiteY42" fmla="*/ 1726358 h 2706598"/>
                  <a:gd name="connsiteX43" fmla="*/ 1369399 w 3698180"/>
                  <a:gd name="connsiteY43" fmla="*/ 1648827 h 2706598"/>
                  <a:gd name="connsiteX44" fmla="*/ 869702 w 3698180"/>
                  <a:gd name="connsiteY44" fmla="*/ 357737 h 2706598"/>
                  <a:gd name="connsiteX45" fmla="*/ 1457809 w 3698180"/>
                  <a:gd name="connsiteY45" fmla="*/ 1589801 h 2706598"/>
                  <a:gd name="connsiteX46" fmla="*/ 1601417 w 3698180"/>
                  <a:gd name="connsiteY46" fmla="*/ 1915849 h 2706598"/>
                  <a:gd name="connsiteX47" fmla="*/ 1572481 w 3698180"/>
                  <a:gd name="connsiteY47" fmla="*/ 1804681 h 2706598"/>
                  <a:gd name="connsiteX48" fmla="*/ 1172548 w 3698180"/>
                  <a:gd name="connsiteY48" fmla="*/ 89062 h 2706598"/>
                  <a:gd name="connsiteX49" fmla="*/ 1584359 w 3698180"/>
                  <a:gd name="connsiteY49" fmla="*/ 1414742 h 2706598"/>
                  <a:gd name="connsiteX50" fmla="*/ 1654669 w 3698180"/>
                  <a:gd name="connsiteY50" fmla="*/ 1668779 h 2706598"/>
                  <a:gd name="connsiteX51" fmla="*/ 1639404 w 3698180"/>
                  <a:gd name="connsiteY51" fmla="*/ 1558091 h 2706598"/>
                  <a:gd name="connsiteX52" fmla="*/ 1490892 w 3698180"/>
                  <a:gd name="connsiteY52" fmla="*/ 181663 h 2706598"/>
                  <a:gd name="connsiteX53" fmla="*/ 1740078 w 3698180"/>
                  <a:gd name="connsiteY53" fmla="*/ 1523959 h 2706598"/>
                  <a:gd name="connsiteX54" fmla="*/ 1790634 w 3698180"/>
                  <a:gd name="connsiteY54" fmla="*/ 1851618 h 2706598"/>
                  <a:gd name="connsiteX55" fmla="*/ 1791114 w 3698180"/>
                  <a:gd name="connsiteY55" fmla="*/ 1784085 h 2706598"/>
                  <a:gd name="connsiteX56" fmla="*/ 1849014 w 3698180"/>
                  <a:gd name="connsiteY56" fmla="*/ 2 h 2706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698180" h="2706598">
                    <a:moveTo>
                      <a:pt x="1849014" y="2"/>
                    </a:moveTo>
                    <a:cubicBezTo>
                      <a:pt x="1884949" y="-1277"/>
                      <a:pt x="1897299" y="691609"/>
                      <a:pt x="1903872" y="1407543"/>
                    </a:cubicBezTo>
                    <a:lnTo>
                      <a:pt x="1906084" y="1680763"/>
                    </a:lnTo>
                    <a:lnTo>
                      <a:pt x="1923694" y="1540326"/>
                    </a:lnTo>
                    <a:cubicBezTo>
                      <a:pt x="2010015" y="855726"/>
                      <a:pt x="2102035" y="169567"/>
                      <a:pt x="2136489" y="172361"/>
                    </a:cubicBezTo>
                    <a:cubicBezTo>
                      <a:pt x="2170943" y="175155"/>
                      <a:pt x="2103726" y="848584"/>
                      <a:pt x="2029773" y="1533413"/>
                    </a:cubicBezTo>
                    <a:lnTo>
                      <a:pt x="1996484" y="1838415"/>
                    </a:lnTo>
                    <a:lnTo>
                      <a:pt x="2014019" y="1774796"/>
                    </a:lnTo>
                    <a:cubicBezTo>
                      <a:pt x="2230209" y="991123"/>
                      <a:pt x="2484983" y="79740"/>
                      <a:pt x="2525476" y="89060"/>
                    </a:cubicBezTo>
                    <a:cubicBezTo>
                      <a:pt x="2560518" y="97125"/>
                      <a:pt x="2393114" y="769598"/>
                      <a:pt x="2214166" y="1462839"/>
                    </a:cubicBezTo>
                    <a:lnTo>
                      <a:pt x="2138292" y="1755456"/>
                    </a:lnTo>
                    <a:lnTo>
                      <a:pt x="2202891" y="1596747"/>
                    </a:lnTo>
                    <a:cubicBezTo>
                      <a:pt x="2463458" y="957815"/>
                      <a:pt x="2729933" y="318854"/>
                      <a:pt x="2762490" y="330470"/>
                    </a:cubicBezTo>
                    <a:cubicBezTo>
                      <a:pt x="2795048" y="342086"/>
                      <a:pt x="2555824" y="975171"/>
                      <a:pt x="2307144" y="1617524"/>
                    </a:cubicBezTo>
                    <a:lnTo>
                      <a:pt x="2204355" y="1882135"/>
                    </a:lnTo>
                    <a:lnTo>
                      <a:pt x="2225512" y="1846089"/>
                    </a:lnTo>
                    <a:cubicBezTo>
                      <a:pt x="2637164" y="1145073"/>
                      <a:pt x="3119141" y="330685"/>
                      <a:pt x="3155842" y="350167"/>
                    </a:cubicBezTo>
                    <a:cubicBezTo>
                      <a:pt x="3187300" y="366866"/>
                      <a:pt x="2858216" y="961765"/>
                      <a:pt x="2509639" y="1578760"/>
                    </a:cubicBezTo>
                    <a:lnTo>
                      <a:pt x="2337423" y="1882786"/>
                    </a:lnTo>
                    <a:lnTo>
                      <a:pt x="2457974" y="1723510"/>
                    </a:lnTo>
                    <a:cubicBezTo>
                      <a:pt x="2875031" y="1173789"/>
                      <a:pt x="3297801" y="625568"/>
                      <a:pt x="3326243" y="645215"/>
                    </a:cubicBezTo>
                    <a:cubicBezTo>
                      <a:pt x="3354684" y="664862"/>
                      <a:pt x="2959757" y="1214459"/>
                      <a:pt x="2553297" y="1770562"/>
                    </a:cubicBezTo>
                    <a:lnTo>
                      <a:pt x="2397168" y="1983661"/>
                    </a:lnTo>
                    <a:lnTo>
                      <a:pt x="2648673" y="1736200"/>
                    </a:lnTo>
                    <a:cubicBezTo>
                      <a:pt x="3160792" y="1233405"/>
                      <a:pt x="3670834" y="741018"/>
                      <a:pt x="3697149" y="765523"/>
                    </a:cubicBezTo>
                    <a:cubicBezTo>
                      <a:pt x="3737247" y="802865"/>
                      <a:pt x="2598870" y="1941230"/>
                      <a:pt x="2005673" y="2546084"/>
                    </a:cubicBezTo>
                    <a:lnTo>
                      <a:pt x="1956327" y="2596549"/>
                    </a:lnTo>
                    <a:lnTo>
                      <a:pt x="1937809" y="2641795"/>
                    </a:lnTo>
                    <a:cubicBezTo>
                      <a:pt x="1913505" y="2681834"/>
                      <a:pt x="1879929" y="2706598"/>
                      <a:pt x="1842841" y="2706598"/>
                    </a:cubicBezTo>
                    <a:cubicBezTo>
                      <a:pt x="1805754" y="2706598"/>
                      <a:pt x="1772177" y="2681834"/>
                      <a:pt x="1747873" y="2641795"/>
                    </a:cubicBezTo>
                    <a:lnTo>
                      <a:pt x="1720453" y="2574795"/>
                    </a:lnTo>
                    <a:lnTo>
                      <a:pt x="1697432" y="2551246"/>
                    </a:lnTo>
                    <a:cubicBezTo>
                      <a:pt x="1126418" y="1968932"/>
                      <a:pt x="-36463" y="805622"/>
                      <a:pt x="878" y="765523"/>
                    </a:cubicBezTo>
                    <a:cubicBezTo>
                      <a:pt x="25384" y="739209"/>
                      <a:pt x="524061" y="1220421"/>
                      <a:pt x="1034951" y="1722015"/>
                    </a:cubicBezTo>
                    <a:lnTo>
                      <a:pt x="1169331" y="1854238"/>
                    </a:lnTo>
                    <a:lnTo>
                      <a:pt x="1132080" y="1806350"/>
                    </a:lnTo>
                    <a:cubicBezTo>
                      <a:pt x="709031" y="1261224"/>
                      <a:pt x="288910" y="710967"/>
                      <a:pt x="315249" y="688580"/>
                    </a:cubicBezTo>
                    <a:cubicBezTo>
                      <a:pt x="341587" y="666193"/>
                      <a:pt x="770244" y="1189911"/>
                      <a:pt x="1202200" y="1726453"/>
                    </a:cubicBezTo>
                    <a:lnTo>
                      <a:pt x="1439759" y="2022222"/>
                    </a:lnTo>
                    <a:lnTo>
                      <a:pt x="1372523" y="1903815"/>
                    </a:lnTo>
                    <a:cubicBezTo>
                      <a:pt x="971252" y="1196806"/>
                      <a:pt x="506959" y="372208"/>
                      <a:pt x="542182" y="350165"/>
                    </a:cubicBezTo>
                    <a:cubicBezTo>
                      <a:pt x="572663" y="331090"/>
                      <a:pt x="929801" y="924972"/>
                      <a:pt x="1293461" y="1541703"/>
                    </a:cubicBezTo>
                    <a:lnTo>
                      <a:pt x="1402073" y="1726358"/>
                    </a:lnTo>
                    <a:lnTo>
                      <a:pt x="1369399" y="1648827"/>
                    </a:lnTo>
                    <a:cubicBezTo>
                      <a:pt x="1101855" y="1012785"/>
                      <a:pt x="838467" y="372544"/>
                      <a:pt x="869702" y="357737"/>
                    </a:cubicBezTo>
                    <a:cubicBezTo>
                      <a:pt x="900937" y="342929"/>
                      <a:pt x="1179439" y="959745"/>
                      <a:pt x="1457809" y="1589801"/>
                    </a:cubicBezTo>
                    <a:lnTo>
                      <a:pt x="1601417" y="1915849"/>
                    </a:lnTo>
                    <a:lnTo>
                      <a:pt x="1572481" y="1804681"/>
                    </a:lnTo>
                    <a:cubicBezTo>
                      <a:pt x="1367871" y="1017905"/>
                      <a:pt x="1132820" y="101237"/>
                      <a:pt x="1172548" y="89062"/>
                    </a:cubicBezTo>
                    <a:cubicBezTo>
                      <a:pt x="1206600" y="78626"/>
                      <a:pt x="1394559" y="731980"/>
                      <a:pt x="1584359" y="1414742"/>
                    </a:cubicBezTo>
                    <a:lnTo>
                      <a:pt x="1654669" y="1668779"/>
                    </a:lnTo>
                    <a:lnTo>
                      <a:pt x="1639404" y="1558091"/>
                    </a:lnTo>
                    <a:cubicBezTo>
                      <a:pt x="1545596" y="874477"/>
                      <a:pt x="1456889" y="187882"/>
                      <a:pt x="1490892" y="181663"/>
                    </a:cubicBezTo>
                    <a:cubicBezTo>
                      <a:pt x="1524895" y="175445"/>
                      <a:pt x="1634264" y="843324"/>
                      <a:pt x="1740078" y="1523959"/>
                    </a:cubicBezTo>
                    <a:lnTo>
                      <a:pt x="1790634" y="1851618"/>
                    </a:lnTo>
                    <a:lnTo>
                      <a:pt x="1791114" y="1784085"/>
                    </a:lnTo>
                    <a:cubicBezTo>
                      <a:pt x="1797086" y="966034"/>
                      <a:pt x="1807090" y="1495"/>
                      <a:pt x="1849014" y="2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E88BF229-AFF5-48C1-A5B5-91E48F4AFD37}"/>
                  </a:ext>
                </a:extLst>
              </p:cNvPr>
              <p:cNvSpPr/>
              <p:nvPr/>
            </p:nvSpPr>
            <p:spPr>
              <a:xfrm>
                <a:off x="1083436" y="1236265"/>
                <a:ext cx="3430878" cy="2478758"/>
              </a:xfrm>
              <a:custGeom>
                <a:avLst/>
                <a:gdLst>
                  <a:gd name="connsiteX0" fmla="*/ 1849014 w 3698180"/>
                  <a:gd name="connsiteY0" fmla="*/ 2 h 2706598"/>
                  <a:gd name="connsiteX1" fmla="*/ 1903872 w 3698180"/>
                  <a:gd name="connsiteY1" fmla="*/ 1407543 h 2706598"/>
                  <a:gd name="connsiteX2" fmla="*/ 1906084 w 3698180"/>
                  <a:gd name="connsiteY2" fmla="*/ 1680763 h 2706598"/>
                  <a:gd name="connsiteX3" fmla="*/ 1923694 w 3698180"/>
                  <a:gd name="connsiteY3" fmla="*/ 1540326 h 2706598"/>
                  <a:gd name="connsiteX4" fmla="*/ 2136489 w 3698180"/>
                  <a:gd name="connsiteY4" fmla="*/ 172361 h 2706598"/>
                  <a:gd name="connsiteX5" fmla="*/ 2029773 w 3698180"/>
                  <a:gd name="connsiteY5" fmla="*/ 1533413 h 2706598"/>
                  <a:gd name="connsiteX6" fmla="*/ 1996484 w 3698180"/>
                  <a:gd name="connsiteY6" fmla="*/ 1838415 h 2706598"/>
                  <a:gd name="connsiteX7" fmla="*/ 2014019 w 3698180"/>
                  <a:gd name="connsiteY7" fmla="*/ 1774796 h 2706598"/>
                  <a:gd name="connsiteX8" fmla="*/ 2525476 w 3698180"/>
                  <a:gd name="connsiteY8" fmla="*/ 89060 h 2706598"/>
                  <a:gd name="connsiteX9" fmla="*/ 2214166 w 3698180"/>
                  <a:gd name="connsiteY9" fmla="*/ 1462839 h 2706598"/>
                  <a:gd name="connsiteX10" fmla="*/ 2138292 w 3698180"/>
                  <a:gd name="connsiteY10" fmla="*/ 1755456 h 2706598"/>
                  <a:gd name="connsiteX11" fmla="*/ 2202891 w 3698180"/>
                  <a:gd name="connsiteY11" fmla="*/ 1596747 h 2706598"/>
                  <a:gd name="connsiteX12" fmla="*/ 2762490 w 3698180"/>
                  <a:gd name="connsiteY12" fmla="*/ 330470 h 2706598"/>
                  <a:gd name="connsiteX13" fmla="*/ 2307144 w 3698180"/>
                  <a:gd name="connsiteY13" fmla="*/ 1617524 h 2706598"/>
                  <a:gd name="connsiteX14" fmla="*/ 2204355 w 3698180"/>
                  <a:gd name="connsiteY14" fmla="*/ 1882135 h 2706598"/>
                  <a:gd name="connsiteX15" fmla="*/ 2225512 w 3698180"/>
                  <a:gd name="connsiteY15" fmla="*/ 1846089 h 2706598"/>
                  <a:gd name="connsiteX16" fmla="*/ 3155842 w 3698180"/>
                  <a:gd name="connsiteY16" fmla="*/ 350167 h 2706598"/>
                  <a:gd name="connsiteX17" fmla="*/ 2509639 w 3698180"/>
                  <a:gd name="connsiteY17" fmla="*/ 1578760 h 2706598"/>
                  <a:gd name="connsiteX18" fmla="*/ 2337423 w 3698180"/>
                  <a:gd name="connsiteY18" fmla="*/ 1882786 h 2706598"/>
                  <a:gd name="connsiteX19" fmla="*/ 2457974 w 3698180"/>
                  <a:gd name="connsiteY19" fmla="*/ 1723510 h 2706598"/>
                  <a:gd name="connsiteX20" fmla="*/ 3326243 w 3698180"/>
                  <a:gd name="connsiteY20" fmla="*/ 645215 h 2706598"/>
                  <a:gd name="connsiteX21" fmla="*/ 2553297 w 3698180"/>
                  <a:gd name="connsiteY21" fmla="*/ 1770562 h 2706598"/>
                  <a:gd name="connsiteX22" fmla="*/ 2397168 w 3698180"/>
                  <a:gd name="connsiteY22" fmla="*/ 1983661 h 2706598"/>
                  <a:gd name="connsiteX23" fmla="*/ 2648673 w 3698180"/>
                  <a:gd name="connsiteY23" fmla="*/ 1736200 h 2706598"/>
                  <a:gd name="connsiteX24" fmla="*/ 3697149 w 3698180"/>
                  <a:gd name="connsiteY24" fmla="*/ 765523 h 2706598"/>
                  <a:gd name="connsiteX25" fmla="*/ 2005673 w 3698180"/>
                  <a:gd name="connsiteY25" fmla="*/ 2546084 h 2706598"/>
                  <a:gd name="connsiteX26" fmla="*/ 1956327 w 3698180"/>
                  <a:gd name="connsiteY26" fmla="*/ 2596549 h 2706598"/>
                  <a:gd name="connsiteX27" fmla="*/ 1937809 w 3698180"/>
                  <a:gd name="connsiteY27" fmla="*/ 2641795 h 2706598"/>
                  <a:gd name="connsiteX28" fmla="*/ 1842841 w 3698180"/>
                  <a:gd name="connsiteY28" fmla="*/ 2706598 h 2706598"/>
                  <a:gd name="connsiteX29" fmla="*/ 1747873 w 3698180"/>
                  <a:gd name="connsiteY29" fmla="*/ 2641795 h 2706598"/>
                  <a:gd name="connsiteX30" fmla="*/ 1720453 w 3698180"/>
                  <a:gd name="connsiteY30" fmla="*/ 2574795 h 2706598"/>
                  <a:gd name="connsiteX31" fmla="*/ 1697432 w 3698180"/>
                  <a:gd name="connsiteY31" fmla="*/ 2551246 h 2706598"/>
                  <a:gd name="connsiteX32" fmla="*/ 878 w 3698180"/>
                  <a:gd name="connsiteY32" fmla="*/ 765523 h 2706598"/>
                  <a:gd name="connsiteX33" fmla="*/ 1034951 w 3698180"/>
                  <a:gd name="connsiteY33" fmla="*/ 1722015 h 2706598"/>
                  <a:gd name="connsiteX34" fmla="*/ 1169331 w 3698180"/>
                  <a:gd name="connsiteY34" fmla="*/ 1854238 h 2706598"/>
                  <a:gd name="connsiteX35" fmla="*/ 1132080 w 3698180"/>
                  <a:gd name="connsiteY35" fmla="*/ 1806350 h 2706598"/>
                  <a:gd name="connsiteX36" fmla="*/ 315249 w 3698180"/>
                  <a:gd name="connsiteY36" fmla="*/ 688580 h 2706598"/>
                  <a:gd name="connsiteX37" fmla="*/ 1202200 w 3698180"/>
                  <a:gd name="connsiteY37" fmla="*/ 1726453 h 2706598"/>
                  <a:gd name="connsiteX38" fmla="*/ 1439759 w 3698180"/>
                  <a:gd name="connsiteY38" fmla="*/ 2022222 h 2706598"/>
                  <a:gd name="connsiteX39" fmla="*/ 1372523 w 3698180"/>
                  <a:gd name="connsiteY39" fmla="*/ 1903815 h 2706598"/>
                  <a:gd name="connsiteX40" fmla="*/ 542182 w 3698180"/>
                  <a:gd name="connsiteY40" fmla="*/ 350165 h 2706598"/>
                  <a:gd name="connsiteX41" fmla="*/ 1293461 w 3698180"/>
                  <a:gd name="connsiteY41" fmla="*/ 1541703 h 2706598"/>
                  <a:gd name="connsiteX42" fmla="*/ 1402073 w 3698180"/>
                  <a:gd name="connsiteY42" fmla="*/ 1726358 h 2706598"/>
                  <a:gd name="connsiteX43" fmla="*/ 1369399 w 3698180"/>
                  <a:gd name="connsiteY43" fmla="*/ 1648827 h 2706598"/>
                  <a:gd name="connsiteX44" fmla="*/ 869702 w 3698180"/>
                  <a:gd name="connsiteY44" fmla="*/ 357737 h 2706598"/>
                  <a:gd name="connsiteX45" fmla="*/ 1457809 w 3698180"/>
                  <a:gd name="connsiteY45" fmla="*/ 1589801 h 2706598"/>
                  <a:gd name="connsiteX46" fmla="*/ 1601417 w 3698180"/>
                  <a:gd name="connsiteY46" fmla="*/ 1915849 h 2706598"/>
                  <a:gd name="connsiteX47" fmla="*/ 1572481 w 3698180"/>
                  <a:gd name="connsiteY47" fmla="*/ 1804681 h 2706598"/>
                  <a:gd name="connsiteX48" fmla="*/ 1172548 w 3698180"/>
                  <a:gd name="connsiteY48" fmla="*/ 89062 h 2706598"/>
                  <a:gd name="connsiteX49" fmla="*/ 1584359 w 3698180"/>
                  <a:gd name="connsiteY49" fmla="*/ 1414742 h 2706598"/>
                  <a:gd name="connsiteX50" fmla="*/ 1654669 w 3698180"/>
                  <a:gd name="connsiteY50" fmla="*/ 1668779 h 2706598"/>
                  <a:gd name="connsiteX51" fmla="*/ 1639404 w 3698180"/>
                  <a:gd name="connsiteY51" fmla="*/ 1558091 h 2706598"/>
                  <a:gd name="connsiteX52" fmla="*/ 1490892 w 3698180"/>
                  <a:gd name="connsiteY52" fmla="*/ 181663 h 2706598"/>
                  <a:gd name="connsiteX53" fmla="*/ 1740078 w 3698180"/>
                  <a:gd name="connsiteY53" fmla="*/ 1523959 h 2706598"/>
                  <a:gd name="connsiteX54" fmla="*/ 1790634 w 3698180"/>
                  <a:gd name="connsiteY54" fmla="*/ 1851618 h 2706598"/>
                  <a:gd name="connsiteX55" fmla="*/ 1791114 w 3698180"/>
                  <a:gd name="connsiteY55" fmla="*/ 1784085 h 2706598"/>
                  <a:gd name="connsiteX56" fmla="*/ 1849014 w 3698180"/>
                  <a:gd name="connsiteY56" fmla="*/ 2 h 2706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698180" h="2706598">
                    <a:moveTo>
                      <a:pt x="1849014" y="2"/>
                    </a:moveTo>
                    <a:cubicBezTo>
                      <a:pt x="1884949" y="-1277"/>
                      <a:pt x="1897299" y="691609"/>
                      <a:pt x="1903872" y="1407543"/>
                    </a:cubicBezTo>
                    <a:lnTo>
                      <a:pt x="1906084" y="1680763"/>
                    </a:lnTo>
                    <a:lnTo>
                      <a:pt x="1923694" y="1540326"/>
                    </a:lnTo>
                    <a:cubicBezTo>
                      <a:pt x="2010015" y="855726"/>
                      <a:pt x="2102035" y="169567"/>
                      <a:pt x="2136489" y="172361"/>
                    </a:cubicBezTo>
                    <a:cubicBezTo>
                      <a:pt x="2170943" y="175155"/>
                      <a:pt x="2103726" y="848584"/>
                      <a:pt x="2029773" y="1533413"/>
                    </a:cubicBezTo>
                    <a:lnTo>
                      <a:pt x="1996484" y="1838415"/>
                    </a:lnTo>
                    <a:lnTo>
                      <a:pt x="2014019" y="1774796"/>
                    </a:lnTo>
                    <a:cubicBezTo>
                      <a:pt x="2230209" y="991123"/>
                      <a:pt x="2484983" y="79740"/>
                      <a:pt x="2525476" y="89060"/>
                    </a:cubicBezTo>
                    <a:cubicBezTo>
                      <a:pt x="2560518" y="97125"/>
                      <a:pt x="2393114" y="769598"/>
                      <a:pt x="2214166" y="1462839"/>
                    </a:cubicBezTo>
                    <a:lnTo>
                      <a:pt x="2138292" y="1755456"/>
                    </a:lnTo>
                    <a:lnTo>
                      <a:pt x="2202891" y="1596747"/>
                    </a:lnTo>
                    <a:cubicBezTo>
                      <a:pt x="2463458" y="957815"/>
                      <a:pt x="2729933" y="318854"/>
                      <a:pt x="2762490" y="330470"/>
                    </a:cubicBezTo>
                    <a:cubicBezTo>
                      <a:pt x="2795048" y="342086"/>
                      <a:pt x="2555824" y="975171"/>
                      <a:pt x="2307144" y="1617524"/>
                    </a:cubicBezTo>
                    <a:lnTo>
                      <a:pt x="2204355" y="1882135"/>
                    </a:lnTo>
                    <a:lnTo>
                      <a:pt x="2225512" y="1846089"/>
                    </a:lnTo>
                    <a:cubicBezTo>
                      <a:pt x="2637164" y="1145073"/>
                      <a:pt x="3119141" y="330685"/>
                      <a:pt x="3155842" y="350167"/>
                    </a:cubicBezTo>
                    <a:cubicBezTo>
                      <a:pt x="3187300" y="366866"/>
                      <a:pt x="2858216" y="961765"/>
                      <a:pt x="2509639" y="1578760"/>
                    </a:cubicBezTo>
                    <a:lnTo>
                      <a:pt x="2337423" y="1882786"/>
                    </a:lnTo>
                    <a:lnTo>
                      <a:pt x="2457974" y="1723510"/>
                    </a:lnTo>
                    <a:cubicBezTo>
                      <a:pt x="2875031" y="1173789"/>
                      <a:pt x="3297801" y="625568"/>
                      <a:pt x="3326243" y="645215"/>
                    </a:cubicBezTo>
                    <a:cubicBezTo>
                      <a:pt x="3354684" y="664862"/>
                      <a:pt x="2959757" y="1214459"/>
                      <a:pt x="2553297" y="1770562"/>
                    </a:cubicBezTo>
                    <a:lnTo>
                      <a:pt x="2397168" y="1983661"/>
                    </a:lnTo>
                    <a:lnTo>
                      <a:pt x="2648673" y="1736200"/>
                    </a:lnTo>
                    <a:cubicBezTo>
                      <a:pt x="3160792" y="1233405"/>
                      <a:pt x="3670834" y="741018"/>
                      <a:pt x="3697149" y="765523"/>
                    </a:cubicBezTo>
                    <a:cubicBezTo>
                      <a:pt x="3737247" y="802865"/>
                      <a:pt x="2598870" y="1941230"/>
                      <a:pt x="2005673" y="2546084"/>
                    </a:cubicBezTo>
                    <a:lnTo>
                      <a:pt x="1956327" y="2596549"/>
                    </a:lnTo>
                    <a:lnTo>
                      <a:pt x="1937809" y="2641795"/>
                    </a:lnTo>
                    <a:cubicBezTo>
                      <a:pt x="1913505" y="2681834"/>
                      <a:pt x="1879929" y="2706598"/>
                      <a:pt x="1842841" y="2706598"/>
                    </a:cubicBezTo>
                    <a:cubicBezTo>
                      <a:pt x="1805754" y="2706598"/>
                      <a:pt x="1772177" y="2681834"/>
                      <a:pt x="1747873" y="2641795"/>
                    </a:cubicBezTo>
                    <a:lnTo>
                      <a:pt x="1720453" y="2574795"/>
                    </a:lnTo>
                    <a:lnTo>
                      <a:pt x="1697432" y="2551246"/>
                    </a:lnTo>
                    <a:cubicBezTo>
                      <a:pt x="1126418" y="1968932"/>
                      <a:pt x="-36463" y="805622"/>
                      <a:pt x="878" y="765523"/>
                    </a:cubicBezTo>
                    <a:cubicBezTo>
                      <a:pt x="25384" y="739209"/>
                      <a:pt x="524061" y="1220421"/>
                      <a:pt x="1034951" y="1722015"/>
                    </a:cubicBezTo>
                    <a:lnTo>
                      <a:pt x="1169331" y="1854238"/>
                    </a:lnTo>
                    <a:lnTo>
                      <a:pt x="1132080" y="1806350"/>
                    </a:lnTo>
                    <a:cubicBezTo>
                      <a:pt x="709031" y="1261224"/>
                      <a:pt x="288910" y="710967"/>
                      <a:pt x="315249" y="688580"/>
                    </a:cubicBezTo>
                    <a:cubicBezTo>
                      <a:pt x="341587" y="666193"/>
                      <a:pt x="770244" y="1189911"/>
                      <a:pt x="1202200" y="1726453"/>
                    </a:cubicBezTo>
                    <a:lnTo>
                      <a:pt x="1439759" y="2022222"/>
                    </a:lnTo>
                    <a:lnTo>
                      <a:pt x="1372523" y="1903815"/>
                    </a:lnTo>
                    <a:cubicBezTo>
                      <a:pt x="971252" y="1196806"/>
                      <a:pt x="506959" y="372208"/>
                      <a:pt x="542182" y="350165"/>
                    </a:cubicBezTo>
                    <a:cubicBezTo>
                      <a:pt x="572663" y="331090"/>
                      <a:pt x="929801" y="924972"/>
                      <a:pt x="1293461" y="1541703"/>
                    </a:cubicBezTo>
                    <a:lnTo>
                      <a:pt x="1402073" y="1726358"/>
                    </a:lnTo>
                    <a:lnTo>
                      <a:pt x="1369399" y="1648827"/>
                    </a:lnTo>
                    <a:cubicBezTo>
                      <a:pt x="1101855" y="1012785"/>
                      <a:pt x="838467" y="372544"/>
                      <a:pt x="869702" y="357737"/>
                    </a:cubicBezTo>
                    <a:cubicBezTo>
                      <a:pt x="900937" y="342929"/>
                      <a:pt x="1179439" y="959745"/>
                      <a:pt x="1457809" y="1589801"/>
                    </a:cubicBezTo>
                    <a:lnTo>
                      <a:pt x="1601417" y="1915849"/>
                    </a:lnTo>
                    <a:lnTo>
                      <a:pt x="1572481" y="1804681"/>
                    </a:lnTo>
                    <a:cubicBezTo>
                      <a:pt x="1367871" y="1017905"/>
                      <a:pt x="1132820" y="101237"/>
                      <a:pt x="1172548" y="89062"/>
                    </a:cubicBezTo>
                    <a:cubicBezTo>
                      <a:pt x="1206600" y="78626"/>
                      <a:pt x="1394559" y="731980"/>
                      <a:pt x="1584359" y="1414742"/>
                    </a:cubicBezTo>
                    <a:lnTo>
                      <a:pt x="1654669" y="1668779"/>
                    </a:lnTo>
                    <a:lnTo>
                      <a:pt x="1639404" y="1558091"/>
                    </a:lnTo>
                    <a:cubicBezTo>
                      <a:pt x="1545596" y="874477"/>
                      <a:pt x="1456889" y="187882"/>
                      <a:pt x="1490892" y="181663"/>
                    </a:cubicBezTo>
                    <a:cubicBezTo>
                      <a:pt x="1524895" y="175445"/>
                      <a:pt x="1634264" y="843324"/>
                      <a:pt x="1740078" y="1523959"/>
                    </a:cubicBezTo>
                    <a:lnTo>
                      <a:pt x="1790634" y="1851618"/>
                    </a:lnTo>
                    <a:lnTo>
                      <a:pt x="1791114" y="1784085"/>
                    </a:lnTo>
                    <a:cubicBezTo>
                      <a:pt x="1797086" y="966034"/>
                      <a:pt x="1807090" y="1495"/>
                      <a:pt x="1849014" y="2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1AD3DA95-8C66-4052-BAF8-F2F3A7D258DC}"/>
                  </a:ext>
                </a:extLst>
              </p:cNvPr>
              <p:cNvSpPr/>
              <p:nvPr/>
            </p:nvSpPr>
            <p:spPr>
              <a:xfrm rot="1011267">
                <a:off x="2339761" y="2060938"/>
                <a:ext cx="1083234" cy="1573735"/>
              </a:xfrm>
              <a:custGeom>
                <a:avLst/>
                <a:gdLst>
                  <a:gd name="connsiteX0" fmla="*/ 764435 w 1520750"/>
                  <a:gd name="connsiteY0" fmla="*/ 2 h 1477534"/>
                  <a:gd name="connsiteX1" fmla="*/ 862022 w 1520750"/>
                  <a:gd name="connsiteY1" fmla="*/ 619376 h 1477534"/>
                  <a:gd name="connsiteX2" fmla="*/ 866963 w 1520750"/>
                  <a:gd name="connsiteY2" fmla="*/ 728331 h 1477534"/>
                  <a:gd name="connsiteX3" fmla="*/ 897994 w 1520750"/>
                  <a:gd name="connsiteY3" fmla="*/ 630375 h 1477534"/>
                  <a:gd name="connsiteX4" fmla="*/ 1156217 w 1520750"/>
                  <a:gd name="connsiteY4" fmla="*/ 44531 h 1477534"/>
                  <a:gd name="connsiteX5" fmla="*/ 1090174 w 1520750"/>
                  <a:gd name="connsiteY5" fmla="*/ 668057 h 1477534"/>
                  <a:gd name="connsiteX6" fmla="*/ 1077774 w 1520750"/>
                  <a:gd name="connsiteY6" fmla="*/ 724441 h 1477534"/>
                  <a:gd name="connsiteX7" fmla="*/ 1109920 w 1520750"/>
                  <a:gd name="connsiteY7" fmla="*/ 674132 h 1477534"/>
                  <a:gd name="connsiteX8" fmla="*/ 1510971 w 1520750"/>
                  <a:gd name="connsiteY8" fmla="*/ 175083 h 1477534"/>
                  <a:gd name="connsiteX9" fmla="*/ 1027599 w 1520750"/>
                  <a:gd name="connsiteY9" fmla="*/ 1247784 h 1477534"/>
                  <a:gd name="connsiteX10" fmla="*/ 905133 w 1520750"/>
                  <a:gd name="connsiteY10" fmla="*/ 1471472 h 1477534"/>
                  <a:gd name="connsiteX11" fmla="*/ 900765 w 1520750"/>
                  <a:gd name="connsiteY11" fmla="*/ 1472040 h 1477534"/>
                  <a:gd name="connsiteX12" fmla="*/ 773056 w 1520750"/>
                  <a:gd name="connsiteY12" fmla="*/ 1477534 h 1477534"/>
                  <a:gd name="connsiteX13" fmla="*/ 645347 w 1520750"/>
                  <a:gd name="connsiteY13" fmla="*/ 1472040 h 1477534"/>
                  <a:gd name="connsiteX14" fmla="*/ 613364 w 1520750"/>
                  <a:gd name="connsiteY14" fmla="*/ 1467881 h 1477534"/>
                  <a:gd name="connsiteX15" fmla="*/ 425930 w 1520750"/>
                  <a:gd name="connsiteY15" fmla="*/ 1123893 h 1477534"/>
                  <a:gd name="connsiteX16" fmla="*/ 9272 w 1520750"/>
                  <a:gd name="connsiteY16" fmla="*/ 175081 h 1477534"/>
                  <a:gd name="connsiteX17" fmla="*/ 403472 w 1520750"/>
                  <a:gd name="connsiteY17" fmla="*/ 662681 h 1477534"/>
                  <a:gd name="connsiteX18" fmla="*/ 454508 w 1520750"/>
                  <a:gd name="connsiteY18" fmla="*/ 742494 h 1477534"/>
                  <a:gd name="connsiteX19" fmla="*/ 440962 w 1520750"/>
                  <a:gd name="connsiteY19" fmla="*/ 680996 h 1477534"/>
                  <a:gd name="connsiteX20" fmla="*/ 371666 w 1520750"/>
                  <a:gd name="connsiteY20" fmla="*/ 44529 h 1477534"/>
                  <a:gd name="connsiteX21" fmla="*/ 626234 w 1520750"/>
                  <a:gd name="connsiteY21" fmla="*/ 617540 h 1477534"/>
                  <a:gd name="connsiteX22" fmla="*/ 662214 w 1520750"/>
                  <a:gd name="connsiteY22" fmla="*/ 730987 h 1477534"/>
                  <a:gd name="connsiteX23" fmla="*/ 666638 w 1520750"/>
                  <a:gd name="connsiteY23" fmla="*/ 632717 h 1477534"/>
                  <a:gd name="connsiteX24" fmla="*/ 764435 w 1520750"/>
                  <a:gd name="connsiteY24" fmla="*/ 2 h 1477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520750" h="1477534">
                    <a:moveTo>
                      <a:pt x="764435" y="2"/>
                    </a:moveTo>
                    <a:cubicBezTo>
                      <a:pt x="813623" y="-778"/>
                      <a:pt x="843133" y="256338"/>
                      <a:pt x="862022" y="619376"/>
                    </a:cubicBezTo>
                    <a:lnTo>
                      <a:pt x="866963" y="728331"/>
                    </a:lnTo>
                    <a:lnTo>
                      <a:pt x="897994" y="630375"/>
                    </a:lnTo>
                    <a:cubicBezTo>
                      <a:pt x="1011654" y="279549"/>
                      <a:pt x="1108502" y="32553"/>
                      <a:pt x="1156217" y="44531"/>
                    </a:cubicBezTo>
                    <a:cubicBezTo>
                      <a:pt x="1203931" y="56509"/>
                      <a:pt x="1165889" y="312501"/>
                      <a:pt x="1090174" y="668057"/>
                    </a:cubicBezTo>
                    <a:lnTo>
                      <a:pt x="1077774" y="724441"/>
                    </a:lnTo>
                    <a:lnTo>
                      <a:pt x="1109920" y="674132"/>
                    </a:lnTo>
                    <a:cubicBezTo>
                      <a:pt x="1310506" y="364678"/>
                      <a:pt x="1467983" y="151164"/>
                      <a:pt x="1510971" y="175083"/>
                    </a:cubicBezTo>
                    <a:cubicBezTo>
                      <a:pt x="1573662" y="209965"/>
                      <a:pt x="1325871" y="698916"/>
                      <a:pt x="1027599" y="1247784"/>
                    </a:cubicBezTo>
                    <a:lnTo>
                      <a:pt x="905133" y="1471472"/>
                    </a:lnTo>
                    <a:lnTo>
                      <a:pt x="900765" y="1472040"/>
                    </a:lnTo>
                    <a:cubicBezTo>
                      <a:pt x="858776" y="1475673"/>
                      <a:pt x="816171" y="1477534"/>
                      <a:pt x="773056" y="1477534"/>
                    </a:cubicBezTo>
                    <a:cubicBezTo>
                      <a:pt x="729941" y="1477534"/>
                      <a:pt x="687337" y="1475673"/>
                      <a:pt x="645347" y="1472040"/>
                    </a:cubicBezTo>
                    <a:lnTo>
                      <a:pt x="613364" y="1467881"/>
                    </a:lnTo>
                    <a:lnTo>
                      <a:pt x="425930" y="1123893"/>
                    </a:lnTo>
                    <a:cubicBezTo>
                      <a:pt x="160500" y="629784"/>
                      <a:pt x="-47005" y="208773"/>
                      <a:pt x="9272" y="175081"/>
                    </a:cubicBezTo>
                    <a:cubicBezTo>
                      <a:pt x="51480" y="149812"/>
                      <a:pt x="205595" y="357726"/>
                      <a:pt x="403472" y="662681"/>
                    </a:cubicBezTo>
                    <a:lnTo>
                      <a:pt x="454508" y="742494"/>
                    </a:lnTo>
                    <a:lnTo>
                      <a:pt x="440962" y="680996"/>
                    </a:lnTo>
                    <a:cubicBezTo>
                      <a:pt x="363981" y="320342"/>
                      <a:pt x="324356" y="58013"/>
                      <a:pt x="371666" y="44529"/>
                    </a:cubicBezTo>
                    <a:cubicBezTo>
                      <a:pt x="418977" y="31044"/>
                      <a:pt x="514028" y="271762"/>
                      <a:pt x="626234" y="617540"/>
                    </a:cubicBezTo>
                    <a:lnTo>
                      <a:pt x="662214" y="730987"/>
                    </a:lnTo>
                    <a:lnTo>
                      <a:pt x="666638" y="632717"/>
                    </a:lnTo>
                    <a:cubicBezTo>
                      <a:pt x="685625" y="264428"/>
                      <a:pt x="715246" y="781"/>
                      <a:pt x="764435" y="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83D0A344-50D2-426E-A4F7-C90B8BBE1BE0}"/>
                  </a:ext>
                </a:extLst>
              </p:cNvPr>
              <p:cNvSpPr/>
              <p:nvPr/>
            </p:nvSpPr>
            <p:spPr>
              <a:xfrm rot="20700000">
                <a:off x="1827961" y="2070806"/>
                <a:ext cx="1083234" cy="1573735"/>
              </a:xfrm>
              <a:custGeom>
                <a:avLst/>
                <a:gdLst>
                  <a:gd name="connsiteX0" fmla="*/ 764435 w 1520750"/>
                  <a:gd name="connsiteY0" fmla="*/ 2 h 1477534"/>
                  <a:gd name="connsiteX1" fmla="*/ 862022 w 1520750"/>
                  <a:gd name="connsiteY1" fmla="*/ 619376 h 1477534"/>
                  <a:gd name="connsiteX2" fmla="*/ 866963 w 1520750"/>
                  <a:gd name="connsiteY2" fmla="*/ 728331 h 1477534"/>
                  <a:gd name="connsiteX3" fmla="*/ 897994 w 1520750"/>
                  <a:gd name="connsiteY3" fmla="*/ 630375 h 1477534"/>
                  <a:gd name="connsiteX4" fmla="*/ 1156217 w 1520750"/>
                  <a:gd name="connsiteY4" fmla="*/ 44531 h 1477534"/>
                  <a:gd name="connsiteX5" fmla="*/ 1090174 w 1520750"/>
                  <a:gd name="connsiteY5" fmla="*/ 668057 h 1477534"/>
                  <a:gd name="connsiteX6" fmla="*/ 1077774 w 1520750"/>
                  <a:gd name="connsiteY6" fmla="*/ 724441 h 1477534"/>
                  <a:gd name="connsiteX7" fmla="*/ 1109920 w 1520750"/>
                  <a:gd name="connsiteY7" fmla="*/ 674132 h 1477534"/>
                  <a:gd name="connsiteX8" fmla="*/ 1510971 w 1520750"/>
                  <a:gd name="connsiteY8" fmla="*/ 175083 h 1477534"/>
                  <a:gd name="connsiteX9" fmla="*/ 1027599 w 1520750"/>
                  <a:gd name="connsiteY9" fmla="*/ 1247784 h 1477534"/>
                  <a:gd name="connsiteX10" fmla="*/ 905133 w 1520750"/>
                  <a:gd name="connsiteY10" fmla="*/ 1471472 h 1477534"/>
                  <a:gd name="connsiteX11" fmla="*/ 900765 w 1520750"/>
                  <a:gd name="connsiteY11" fmla="*/ 1472040 h 1477534"/>
                  <a:gd name="connsiteX12" fmla="*/ 773056 w 1520750"/>
                  <a:gd name="connsiteY12" fmla="*/ 1477534 h 1477534"/>
                  <a:gd name="connsiteX13" fmla="*/ 645347 w 1520750"/>
                  <a:gd name="connsiteY13" fmla="*/ 1472040 h 1477534"/>
                  <a:gd name="connsiteX14" fmla="*/ 613364 w 1520750"/>
                  <a:gd name="connsiteY14" fmla="*/ 1467881 h 1477534"/>
                  <a:gd name="connsiteX15" fmla="*/ 425930 w 1520750"/>
                  <a:gd name="connsiteY15" fmla="*/ 1123893 h 1477534"/>
                  <a:gd name="connsiteX16" fmla="*/ 9272 w 1520750"/>
                  <a:gd name="connsiteY16" fmla="*/ 175081 h 1477534"/>
                  <a:gd name="connsiteX17" fmla="*/ 403472 w 1520750"/>
                  <a:gd name="connsiteY17" fmla="*/ 662681 h 1477534"/>
                  <a:gd name="connsiteX18" fmla="*/ 454508 w 1520750"/>
                  <a:gd name="connsiteY18" fmla="*/ 742494 h 1477534"/>
                  <a:gd name="connsiteX19" fmla="*/ 440962 w 1520750"/>
                  <a:gd name="connsiteY19" fmla="*/ 680996 h 1477534"/>
                  <a:gd name="connsiteX20" fmla="*/ 371666 w 1520750"/>
                  <a:gd name="connsiteY20" fmla="*/ 44529 h 1477534"/>
                  <a:gd name="connsiteX21" fmla="*/ 626234 w 1520750"/>
                  <a:gd name="connsiteY21" fmla="*/ 617540 h 1477534"/>
                  <a:gd name="connsiteX22" fmla="*/ 662214 w 1520750"/>
                  <a:gd name="connsiteY22" fmla="*/ 730987 h 1477534"/>
                  <a:gd name="connsiteX23" fmla="*/ 666638 w 1520750"/>
                  <a:gd name="connsiteY23" fmla="*/ 632717 h 1477534"/>
                  <a:gd name="connsiteX24" fmla="*/ 764435 w 1520750"/>
                  <a:gd name="connsiteY24" fmla="*/ 2 h 1477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520750" h="1477534">
                    <a:moveTo>
                      <a:pt x="764435" y="2"/>
                    </a:moveTo>
                    <a:cubicBezTo>
                      <a:pt x="813623" y="-778"/>
                      <a:pt x="843133" y="256338"/>
                      <a:pt x="862022" y="619376"/>
                    </a:cubicBezTo>
                    <a:lnTo>
                      <a:pt x="866963" y="728331"/>
                    </a:lnTo>
                    <a:lnTo>
                      <a:pt x="897994" y="630375"/>
                    </a:lnTo>
                    <a:cubicBezTo>
                      <a:pt x="1011654" y="279549"/>
                      <a:pt x="1108502" y="32553"/>
                      <a:pt x="1156217" y="44531"/>
                    </a:cubicBezTo>
                    <a:cubicBezTo>
                      <a:pt x="1203931" y="56509"/>
                      <a:pt x="1165889" y="312501"/>
                      <a:pt x="1090174" y="668057"/>
                    </a:cubicBezTo>
                    <a:lnTo>
                      <a:pt x="1077774" y="724441"/>
                    </a:lnTo>
                    <a:lnTo>
                      <a:pt x="1109920" y="674132"/>
                    </a:lnTo>
                    <a:cubicBezTo>
                      <a:pt x="1310506" y="364678"/>
                      <a:pt x="1467983" y="151164"/>
                      <a:pt x="1510971" y="175083"/>
                    </a:cubicBezTo>
                    <a:cubicBezTo>
                      <a:pt x="1573662" y="209965"/>
                      <a:pt x="1325871" y="698916"/>
                      <a:pt x="1027599" y="1247784"/>
                    </a:cubicBezTo>
                    <a:lnTo>
                      <a:pt x="905133" y="1471472"/>
                    </a:lnTo>
                    <a:lnTo>
                      <a:pt x="900765" y="1472040"/>
                    </a:lnTo>
                    <a:cubicBezTo>
                      <a:pt x="858776" y="1475673"/>
                      <a:pt x="816171" y="1477534"/>
                      <a:pt x="773056" y="1477534"/>
                    </a:cubicBezTo>
                    <a:cubicBezTo>
                      <a:pt x="729941" y="1477534"/>
                      <a:pt x="687337" y="1475673"/>
                      <a:pt x="645347" y="1472040"/>
                    </a:cubicBezTo>
                    <a:lnTo>
                      <a:pt x="613364" y="1467881"/>
                    </a:lnTo>
                    <a:lnTo>
                      <a:pt x="425930" y="1123893"/>
                    </a:lnTo>
                    <a:cubicBezTo>
                      <a:pt x="160500" y="629784"/>
                      <a:pt x="-47005" y="208773"/>
                      <a:pt x="9272" y="175081"/>
                    </a:cubicBezTo>
                    <a:cubicBezTo>
                      <a:pt x="51480" y="149812"/>
                      <a:pt x="205595" y="357726"/>
                      <a:pt x="403472" y="662681"/>
                    </a:cubicBezTo>
                    <a:lnTo>
                      <a:pt x="454508" y="742494"/>
                    </a:lnTo>
                    <a:lnTo>
                      <a:pt x="440962" y="680996"/>
                    </a:lnTo>
                    <a:cubicBezTo>
                      <a:pt x="363981" y="320342"/>
                      <a:pt x="324356" y="58013"/>
                      <a:pt x="371666" y="44529"/>
                    </a:cubicBezTo>
                    <a:cubicBezTo>
                      <a:pt x="418977" y="31044"/>
                      <a:pt x="514028" y="271762"/>
                      <a:pt x="626234" y="617540"/>
                    </a:cubicBezTo>
                    <a:lnTo>
                      <a:pt x="662214" y="730987"/>
                    </a:lnTo>
                    <a:lnTo>
                      <a:pt x="666638" y="632717"/>
                    </a:lnTo>
                    <a:cubicBezTo>
                      <a:pt x="685625" y="264428"/>
                      <a:pt x="715246" y="781"/>
                      <a:pt x="764435" y="2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E684217F-AB90-457B-BB9C-BDC46C5BF02E}"/>
                  </a:ext>
                </a:extLst>
              </p:cNvPr>
              <p:cNvSpPr/>
              <p:nvPr/>
            </p:nvSpPr>
            <p:spPr>
              <a:xfrm>
                <a:off x="2084759" y="2537460"/>
                <a:ext cx="1083234" cy="1177563"/>
              </a:xfrm>
              <a:custGeom>
                <a:avLst/>
                <a:gdLst>
                  <a:gd name="connsiteX0" fmla="*/ 764435 w 1520750"/>
                  <a:gd name="connsiteY0" fmla="*/ 2 h 1477534"/>
                  <a:gd name="connsiteX1" fmla="*/ 862022 w 1520750"/>
                  <a:gd name="connsiteY1" fmla="*/ 619376 h 1477534"/>
                  <a:gd name="connsiteX2" fmla="*/ 866963 w 1520750"/>
                  <a:gd name="connsiteY2" fmla="*/ 728331 h 1477534"/>
                  <a:gd name="connsiteX3" fmla="*/ 897994 w 1520750"/>
                  <a:gd name="connsiteY3" fmla="*/ 630375 h 1477534"/>
                  <a:gd name="connsiteX4" fmla="*/ 1156217 w 1520750"/>
                  <a:gd name="connsiteY4" fmla="*/ 44531 h 1477534"/>
                  <a:gd name="connsiteX5" fmla="*/ 1090174 w 1520750"/>
                  <a:gd name="connsiteY5" fmla="*/ 668057 h 1477534"/>
                  <a:gd name="connsiteX6" fmla="*/ 1077774 w 1520750"/>
                  <a:gd name="connsiteY6" fmla="*/ 724441 h 1477534"/>
                  <a:gd name="connsiteX7" fmla="*/ 1109920 w 1520750"/>
                  <a:gd name="connsiteY7" fmla="*/ 674132 h 1477534"/>
                  <a:gd name="connsiteX8" fmla="*/ 1510971 w 1520750"/>
                  <a:gd name="connsiteY8" fmla="*/ 175083 h 1477534"/>
                  <a:gd name="connsiteX9" fmla="*/ 1027599 w 1520750"/>
                  <a:gd name="connsiteY9" fmla="*/ 1247784 h 1477534"/>
                  <a:gd name="connsiteX10" fmla="*/ 905133 w 1520750"/>
                  <a:gd name="connsiteY10" fmla="*/ 1471472 h 1477534"/>
                  <a:gd name="connsiteX11" fmla="*/ 900765 w 1520750"/>
                  <a:gd name="connsiteY11" fmla="*/ 1472040 h 1477534"/>
                  <a:gd name="connsiteX12" fmla="*/ 773056 w 1520750"/>
                  <a:gd name="connsiteY12" fmla="*/ 1477534 h 1477534"/>
                  <a:gd name="connsiteX13" fmla="*/ 645347 w 1520750"/>
                  <a:gd name="connsiteY13" fmla="*/ 1472040 h 1477534"/>
                  <a:gd name="connsiteX14" fmla="*/ 613364 w 1520750"/>
                  <a:gd name="connsiteY14" fmla="*/ 1467881 h 1477534"/>
                  <a:gd name="connsiteX15" fmla="*/ 425930 w 1520750"/>
                  <a:gd name="connsiteY15" fmla="*/ 1123893 h 1477534"/>
                  <a:gd name="connsiteX16" fmla="*/ 9272 w 1520750"/>
                  <a:gd name="connsiteY16" fmla="*/ 175081 h 1477534"/>
                  <a:gd name="connsiteX17" fmla="*/ 403472 w 1520750"/>
                  <a:gd name="connsiteY17" fmla="*/ 662681 h 1477534"/>
                  <a:gd name="connsiteX18" fmla="*/ 454508 w 1520750"/>
                  <a:gd name="connsiteY18" fmla="*/ 742494 h 1477534"/>
                  <a:gd name="connsiteX19" fmla="*/ 440962 w 1520750"/>
                  <a:gd name="connsiteY19" fmla="*/ 680996 h 1477534"/>
                  <a:gd name="connsiteX20" fmla="*/ 371666 w 1520750"/>
                  <a:gd name="connsiteY20" fmla="*/ 44529 h 1477534"/>
                  <a:gd name="connsiteX21" fmla="*/ 626234 w 1520750"/>
                  <a:gd name="connsiteY21" fmla="*/ 617540 h 1477534"/>
                  <a:gd name="connsiteX22" fmla="*/ 662214 w 1520750"/>
                  <a:gd name="connsiteY22" fmla="*/ 730987 h 1477534"/>
                  <a:gd name="connsiteX23" fmla="*/ 666638 w 1520750"/>
                  <a:gd name="connsiteY23" fmla="*/ 632717 h 1477534"/>
                  <a:gd name="connsiteX24" fmla="*/ 764435 w 1520750"/>
                  <a:gd name="connsiteY24" fmla="*/ 2 h 1477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520750" h="1477534">
                    <a:moveTo>
                      <a:pt x="764435" y="2"/>
                    </a:moveTo>
                    <a:cubicBezTo>
                      <a:pt x="813623" y="-778"/>
                      <a:pt x="843133" y="256338"/>
                      <a:pt x="862022" y="619376"/>
                    </a:cubicBezTo>
                    <a:lnTo>
                      <a:pt x="866963" y="728331"/>
                    </a:lnTo>
                    <a:lnTo>
                      <a:pt x="897994" y="630375"/>
                    </a:lnTo>
                    <a:cubicBezTo>
                      <a:pt x="1011654" y="279549"/>
                      <a:pt x="1108502" y="32553"/>
                      <a:pt x="1156217" y="44531"/>
                    </a:cubicBezTo>
                    <a:cubicBezTo>
                      <a:pt x="1203931" y="56509"/>
                      <a:pt x="1165889" y="312501"/>
                      <a:pt x="1090174" y="668057"/>
                    </a:cubicBezTo>
                    <a:lnTo>
                      <a:pt x="1077774" y="724441"/>
                    </a:lnTo>
                    <a:lnTo>
                      <a:pt x="1109920" y="674132"/>
                    </a:lnTo>
                    <a:cubicBezTo>
                      <a:pt x="1310506" y="364678"/>
                      <a:pt x="1467983" y="151164"/>
                      <a:pt x="1510971" y="175083"/>
                    </a:cubicBezTo>
                    <a:cubicBezTo>
                      <a:pt x="1573662" y="209965"/>
                      <a:pt x="1325871" y="698916"/>
                      <a:pt x="1027599" y="1247784"/>
                    </a:cubicBezTo>
                    <a:lnTo>
                      <a:pt x="905133" y="1471472"/>
                    </a:lnTo>
                    <a:lnTo>
                      <a:pt x="900765" y="1472040"/>
                    </a:lnTo>
                    <a:cubicBezTo>
                      <a:pt x="858776" y="1475673"/>
                      <a:pt x="816171" y="1477534"/>
                      <a:pt x="773056" y="1477534"/>
                    </a:cubicBezTo>
                    <a:cubicBezTo>
                      <a:pt x="729941" y="1477534"/>
                      <a:pt x="687337" y="1475673"/>
                      <a:pt x="645347" y="1472040"/>
                    </a:cubicBezTo>
                    <a:lnTo>
                      <a:pt x="613364" y="1467881"/>
                    </a:lnTo>
                    <a:lnTo>
                      <a:pt x="425930" y="1123893"/>
                    </a:lnTo>
                    <a:cubicBezTo>
                      <a:pt x="160500" y="629784"/>
                      <a:pt x="-47005" y="208773"/>
                      <a:pt x="9272" y="175081"/>
                    </a:cubicBezTo>
                    <a:cubicBezTo>
                      <a:pt x="51480" y="149812"/>
                      <a:pt x="205595" y="357726"/>
                      <a:pt x="403472" y="662681"/>
                    </a:cubicBezTo>
                    <a:lnTo>
                      <a:pt x="454508" y="742494"/>
                    </a:lnTo>
                    <a:lnTo>
                      <a:pt x="440962" y="680996"/>
                    </a:lnTo>
                    <a:cubicBezTo>
                      <a:pt x="363981" y="320342"/>
                      <a:pt x="324356" y="58013"/>
                      <a:pt x="371666" y="44529"/>
                    </a:cubicBezTo>
                    <a:cubicBezTo>
                      <a:pt x="418977" y="31044"/>
                      <a:pt x="514028" y="271762"/>
                      <a:pt x="626234" y="617540"/>
                    </a:cubicBezTo>
                    <a:lnTo>
                      <a:pt x="662214" y="730987"/>
                    </a:lnTo>
                    <a:lnTo>
                      <a:pt x="666638" y="632717"/>
                    </a:lnTo>
                    <a:cubicBezTo>
                      <a:pt x="685625" y="264428"/>
                      <a:pt x="715246" y="781"/>
                      <a:pt x="764435" y="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40CAA6DD-23CC-40D4-AAF8-04F2F994ECB9}"/>
                  </a:ext>
                </a:extLst>
              </p:cNvPr>
              <p:cNvSpPr/>
              <p:nvPr/>
            </p:nvSpPr>
            <p:spPr>
              <a:xfrm>
                <a:off x="2243443" y="3336456"/>
                <a:ext cx="788681" cy="1568178"/>
              </a:xfrm>
              <a:custGeom>
                <a:avLst/>
                <a:gdLst>
                  <a:gd name="connsiteX0" fmla="*/ 390274 w 788681"/>
                  <a:gd name="connsiteY0" fmla="*/ 0 h 1568178"/>
                  <a:gd name="connsiteX1" fmla="*/ 407674 w 788681"/>
                  <a:gd name="connsiteY1" fmla="*/ 7850 h 1568178"/>
                  <a:gd name="connsiteX2" fmla="*/ 467868 w 788681"/>
                  <a:gd name="connsiteY2" fmla="*/ 51176 h 1568178"/>
                  <a:gd name="connsiteX3" fmla="*/ 484479 w 788681"/>
                  <a:gd name="connsiteY3" fmla="*/ 70604 h 1568178"/>
                  <a:gd name="connsiteX4" fmla="*/ 494065 w 788681"/>
                  <a:gd name="connsiteY4" fmla="*/ 64153 h 1568178"/>
                  <a:gd name="connsiteX5" fmla="*/ 569232 w 788681"/>
                  <a:gd name="connsiteY5" fmla="*/ 32565 h 1568178"/>
                  <a:gd name="connsiteX6" fmla="*/ 589123 w 788681"/>
                  <a:gd name="connsiteY6" fmla="*/ 27950 h 1568178"/>
                  <a:gd name="connsiteX7" fmla="*/ 602847 w 788681"/>
                  <a:gd name="connsiteY7" fmla="*/ 38498 h 1568178"/>
                  <a:gd name="connsiteX8" fmla="*/ 643966 w 788681"/>
                  <a:gd name="connsiteY8" fmla="*/ 90610 h 1568178"/>
                  <a:gd name="connsiteX9" fmla="*/ 644877 w 788681"/>
                  <a:gd name="connsiteY9" fmla="*/ 92950 h 1568178"/>
                  <a:gd name="connsiteX10" fmla="*/ 652194 w 788681"/>
                  <a:gd name="connsiteY10" fmla="*/ 90099 h 1568178"/>
                  <a:gd name="connsiteX11" fmla="*/ 737211 w 788681"/>
                  <a:gd name="connsiteY11" fmla="*/ 72403 h 1568178"/>
                  <a:gd name="connsiteX12" fmla="*/ 758238 w 788681"/>
                  <a:gd name="connsiteY12" fmla="*/ 71335 h 1568178"/>
                  <a:gd name="connsiteX13" fmla="*/ 767349 w 788681"/>
                  <a:gd name="connsiteY13" fmla="*/ 83864 h 1568178"/>
                  <a:gd name="connsiteX14" fmla="*/ 720375 w 788681"/>
                  <a:gd name="connsiteY14" fmla="*/ 330504 h 1568178"/>
                  <a:gd name="connsiteX15" fmla="*/ 504609 w 788681"/>
                  <a:gd name="connsiteY15" fmla="*/ 462924 h 1568178"/>
                  <a:gd name="connsiteX16" fmla="*/ 491324 w 788681"/>
                  <a:gd name="connsiteY16" fmla="*/ 465690 h 1568178"/>
                  <a:gd name="connsiteX17" fmla="*/ 438962 w 788681"/>
                  <a:gd name="connsiteY17" fmla="*/ 1568178 h 1568178"/>
                  <a:gd name="connsiteX18" fmla="*/ 326903 w 788681"/>
                  <a:gd name="connsiteY18" fmla="*/ 1568178 h 1568178"/>
                  <a:gd name="connsiteX19" fmla="*/ 274228 w 788681"/>
                  <a:gd name="connsiteY19" fmla="*/ 459087 h 1568178"/>
                  <a:gd name="connsiteX20" fmla="*/ 202997 w 788681"/>
                  <a:gd name="connsiteY20" fmla="*/ 431326 h 1568178"/>
                  <a:gd name="connsiteX21" fmla="*/ 68305 w 788681"/>
                  <a:gd name="connsiteY21" fmla="*/ 330504 h 1568178"/>
                  <a:gd name="connsiteX22" fmla="*/ 21331 w 788681"/>
                  <a:gd name="connsiteY22" fmla="*/ 83863 h 1568178"/>
                  <a:gd name="connsiteX23" fmla="*/ 30442 w 788681"/>
                  <a:gd name="connsiteY23" fmla="*/ 71335 h 1568178"/>
                  <a:gd name="connsiteX24" fmla="*/ 51469 w 788681"/>
                  <a:gd name="connsiteY24" fmla="*/ 72403 h 1568178"/>
                  <a:gd name="connsiteX25" fmla="*/ 136486 w 788681"/>
                  <a:gd name="connsiteY25" fmla="*/ 90099 h 1568178"/>
                  <a:gd name="connsiteX26" fmla="*/ 148906 w 788681"/>
                  <a:gd name="connsiteY26" fmla="*/ 94939 h 1568178"/>
                  <a:gd name="connsiteX27" fmla="*/ 150593 w 788681"/>
                  <a:gd name="connsiteY27" fmla="*/ 90610 h 1568178"/>
                  <a:gd name="connsiteX28" fmla="*/ 191712 w 788681"/>
                  <a:gd name="connsiteY28" fmla="*/ 38498 h 1568178"/>
                  <a:gd name="connsiteX29" fmla="*/ 205434 w 788681"/>
                  <a:gd name="connsiteY29" fmla="*/ 27950 h 1568178"/>
                  <a:gd name="connsiteX30" fmla="*/ 225325 w 788681"/>
                  <a:gd name="connsiteY30" fmla="*/ 32565 h 1568178"/>
                  <a:gd name="connsiteX31" fmla="*/ 300493 w 788681"/>
                  <a:gd name="connsiteY31" fmla="*/ 64153 h 1568178"/>
                  <a:gd name="connsiteX32" fmla="*/ 301187 w 788681"/>
                  <a:gd name="connsiteY32" fmla="*/ 64619 h 1568178"/>
                  <a:gd name="connsiteX33" fmla="*/ 312680 w 788681"/>
                  <a:gd name="connsiteY33" fmla="*/ 51176 h 1568178"/>
                  <a:gd name="connsiteX34" fmla="*/ 372875 w 788681"/>
                  <a:gd name="connsiteY34" fmla="*/ 7850 h 1568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88681" h="1568178">
                    <a:moveTo>
                      <a:pt x="390274" y="0"/>
                    </a:moveTo>
                    <a:lnTo>
                      <a:pt x="407674" y="7850"/>
                    </a:lnTo>
                    <a:cubicBezTo>
                      <a:pt x="429777" y="20261"/>
                      <a:pt x="449987" y="34824"/>
                      <a:pt x="467868" y="51176"/>
                    </a:cubicBezTo>
                    <a:lnTo>
                      <a:pt x="484479" y="70604"/>
                    </a:lnTo>
                    <a:lnTo>
                      <a:pt x="494065" y="64153"/>
                    </a:lnTo>
                    <a:cubicBezTo>
                      <a:pt x="517763" y="51406"/>
                      <a:pt x="543007" y="40785"/>
                      <a:pt x="569232" y="32565"/>
                    </a:cubicBezTo>
                    <a:lnTo>
                      <a:pt x="589123" y="27950"/>
                    </a:lnTo>
                    <a:lnTo>
                      <a:pt x="602847" y="38498"/>
                    </a:lnTo>
                    <a:cubicBezTo>
                      <a:pt x="619319" y="54254"/>
                      <a:pt x="633118" y="71766"/>
                      <a:pt x="643966" y="90610"/>
                    </a:cubicBezTo>
                    <a:lnTo>
                      <a:pt x="644877" y="92950"/>
                    </a:lnTo>
                    <a:lnTo>
                      <a:pt x="652194" y="90099"/>
                    </a:lnTo>
                    <a:cubicBezTo>
                      <a:pt x="680093" y="81827"/>
                      <a:pt x="708649" y="75872"/>
                      <a:pt x="737211" y="72403"/>
                    </a:cubicBezTo>
                    <a:lnTo>
                      <a:pt x="758238" y="71335"/>
                    </a:lnTo>
                    <a:lnTo>
                      <a:pt x="767349" y="83864"/>
                    </a:lnTo>
                    <a:cubicBezTo>
                      <a:pt x="806232" y="155974"/>
                      <a:pt x="792755" y="247924"/>
                      <a:pt x="720375" y="330504"/>
                    </a:cubicBezTo>
                    <a:cubicBezTo>
                      <a:pt x="666089" y="392438"/>
                      <a:pt x="588306" y="438107"/>
                      <a:pt x="504609" y="462924"/>
                    </a:cubicBezTo>
                    <a:lnTo>
                      <a:pt x="491324" y="465690"/>
                    </a:lnTo>
                    <a:lnTo>
                      <a:pt x="438962" y="1568178"/>
                    </a:lnTo>
                    <a:lnTo>
                      <a:pt x="326903" y="1568178"/>
                    </a:lnTo>
                    <a:lnTo>
                      <a:pt x="274228" y="459087"/>
                    </a:lnTo>
                    <a:lnTo>
                      <a:pt x="202997" y="431326"/>
                    </a:lnTo>
                    <a:cubicBezTo>
                      <a:pt x="151130" y="405854"/>
                      <a:pt x="104496" y="371794"/>
                      <a:pt x="68305" y="330504"/>
                    </a:cubicBezTo>
                    <a:cubicBezTo>
                      <a:pt x="-4075" y="247924"/>
                      <a:pt x="-17551" y="155974"/>
                      <a:pt x="21331" y="83863"/>
                    </a:cubicBezTo>
                    <a:lnTo>
                      <a:pt x="30442" y="71335"/>
                    </a:lnTo>
                    <a:lnTo>
                      <a:pt x="51469" y="72403"/>
                    </a:lnTo>
                    <a:cubicBezTo>
                      <a:pt x="80031" y="75872"/>
                      <a:pt x="108587" y="81827"/>
                      <a:pt x="136486" y="90099"/>
                    </a:cubicBezTo>
                    <a:lnTo>
                      <a:pt x="148906" y="94939"/>
                    </a:lnTo>
                    <a:lnTo>
                      <a:pt x="150593" y="90610"/>
                    </a:lnTo>
                    <a:cubicBezTo>
                      <a:pt x="161439" y="71766"/>
                      <a:pt x="175239" y="54254"/>
                      <a:pt x="191712" y="38498"/>
                    </a:cubicBezTo>
                    <a:lnTo>
                      <a:pt x="205434" y="27950"/>
                    </a:lnTo>
                    <a:lnTo>
                      <a:pt x="225325" y="32565"/>
                    </a:lnTo>
                    <a:cubicBezTo>
                      <a:pt x="251552" y="40785"/>
                      <a:pt x="276795" y="51406"/>
                      <a:pt x="300493" y="64153"/>
                    </a:cubicBezTo>
                    <a:lnTo>
                      <a:pt x="301187" y="64619"/>
                    </a:lnTo>
                    <a:lnTo>
                      <a:pt x="312680" y="51176"/>
                    </a:lnTo>
                    <a:cubicBezTo>
                      <a:pt x="330562" y="34824"/>
                      <a:pt x="350772" y="20261"/>
                      <a:pt x="372875" y="7850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9" name="グループ化 428">
            <a:extLst>
              <a:ext uri="{FF2B5EF4-FFF2-40B4-BE49-F238E27FC236}">
                <a16:creationId xmlns:a16="http://schemas.microsoft.com/office/drawing/2014/main" id="{51BEA5A5-301B-43AE-B380-98E8EB14AED3}"/>
              </a:ext>
            </a:extLst>
          </p:cNvPr>
          <p:cNvGrpSpPr/>
          <p:nvPr/>
        </p:nvGrpSpPr>
        <p:grpSpPr>
          <a:xfrm>
            <a:off x="3644271" y="1347785"/>
            <a:ext cx="2604212" cy="1834973"/>
            <a:chOff x="1215431" y="2098852"/>
            <a:chExt cx="4156127" cy="2928479"/>
          </a:xfrm>
        </p:grpSpPr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14B978CA-617E-482F-99A3-7E2C20D14F7A}"/>
                </a:ext>
              </a:extLst>
            </p:cNvPr>
            <p:cNvSpPr/>
            <p:nvPr/>
          </p:nvSpPr>
          <p:spPr>
            <a:xfrm rot="10800000" flipH="1">
              <a:off x="2660234" y="4227230"/>
              <a:ext cx="615464" cy="632461"/>
            </a:xfrm>
            <a:custGeom>
              <a:avLst/>
              <a:gdLst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60812 w 742386"/>
                <a:gd name="connsiteY2" fmla="*/ 179775 h 706819"/>
                <a:gd name="connsiteX3" fmla="*/ 683127 w 742386"/>
                <a:gd name="connsiteY3" fmla="*/ 173537 h 706819"/>
                <a:gd name="connsiteX4" fmla="*/ 692475 w 742386"/>
                <a:gd name="connsiteY4" fmla="*/ 58440 h 706819"/>
                <a:gd name="connsiteX5" fmla="*/ 28683 w 742386"/>
                <a:gd name="connsiteY5" fmla="*/ 0 h 706819"/>
                <a:gd name="connsiteX6" fmla="*/ 72453 w 742386"/>
                <a:gd name="connsiteY6" fmla="*/ 101046 h 706819"/>
                <a:gd name="connsiteX7" fmla="*/ 72999 w 742386"/>
                <a:gd name="connsiteY7" fmla="*/ 108152 h 706819"/>
                <a:gd name="connsiteX8" fmla="*/ 54459 w 742386"/>
                <a:gd name="connsiteY8" fmla="*/ 120335 h 706819"/>
                <a:gd name="connsiteX9" fmla="*/ 0 w 742386"/>
                <a:gd name="connsiteY9" fmla="*/ 139250 h 706819"/>
                <a:gd name="connsiteX10" fmla="*/ 54460 w 742386"/>
                <a:gd name="connsiteY10" fmla="*/ 159169 h 706819"/>
                <a:gd name="connsiteX11" fmla="*/ 74919 w 742386"/>
                <a:gd name="connsiteY11" fmla="*/ 172534 h 706819"/>
                <a:gd name="connsiteX12" fmla="*/ 74534 w 742386"/>
                <a:gd name="connsiteY12" fmla="*/ 177669 h 706819"/>
                <a:gd name="connsiteX13" fmla="*/ 28683 w 742386"/>
                <a:gd name="connsiteY13" fmla="*/ 252832 h 706819"/>
                <a:gd name="connsiteX14" fmla="*/ 590732 w 742386"/>
                <a:gd name="connsiteY14" fmla="*/ 193475 h 706819"/>
                <a:gd name="connsiteX15" fmla="*/ 601099 w 742386"/>
                <a:gd name="connsiteY15" fmla="*/ 191754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60812 w 742386"/>
                <a:gd name="connsiteY2" fmla="*/ 179775 h 706819"/>
                <a:gd name="connsiteX3" fmla="*/ 683127 w 742386"/>
                <a:gd name="connsiteY3" fmla="*/ 173537 h 706819"/>
                <a:gd name="connsiteX4" fmla="*/ 692475 w 742386"/>
                <a:gd name="connsiteY4" fmla="*/ 58440 h 706819"/>
                <a:gd name="connsiteX5" fmla="*/ 28683 w 742386"/>
                <a:gd name="connsiteY5" fmla="*/ 0 h 706819"/>
                <a:gd name="connsiteX6" fmla="*/ 72453 w 742386"/>
                <a:gd name="connsiteY6" fmla="*/ 101046 h 706819"/>
                <a:gd name="connsiteX7" fmla="*/ 54459 w 742386"/>
                <a:gd name="connsiteY7" fmla="*/ 120335 h 706819"/>
                <a:gd name="connsiteX8" fmla="*/ 0 w 742386"/>
                <a:gd name="connsiteY8" fmla="*/ 139250 h 706819"/>
                <a:gd name="connsiteX9" fmla="*/ 54460 w 742386"/>
                <a:gd name="connsiteY9" fmla="*/ 159169 h 706819"/>
                <a:gd name="connsiteX10" fmla="*/ 74919 w 742386"/>
                <a:gd name="connsiteY10" fmla="*/ 172534 h 706819"/>
                <a:gd name="connsiteX11" fmla="*/ 74534 w 742386"/>
                <a:gd name="connsiteY11" fmla="*/ 177669 h 706819"/>
                <a:gd name="connsiteX12" fmla="*/ 28683 w 742386"/>
                <a:gd name="connsiteY12" fmla="*/ 252832 h 706819"/>
                <a:gd name="connsiteX13" fmla="*/ 590732 w 742386"/>
                <a:gd name="connsiteY13" fmla="*/ 193475 h 706819"/>
                <a:gd name="connsiteX14" fmla="*/ 601099 w 742386"/>
                <a:gd name="connsiteY14" fmla="*/ 191754 h 706819"/>
                <a:gd name="connsiteX15" fmla="*/ 577448 w 742386"/>
                <a:gd name="connsiteY15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60812 w 742386"/>
                <a:gd name="connsiteY2" fmla="*/ 179775 h 706819"/>
                <a:gd name="connsiteX3" fmla="*/ 683127 w 742386"/>
                <a:gd name="connsiteY3" fmla="*/ 173537 h 706819"/>
                <a:gd name="connsiteX4" fmla="*/ 692475 w 742386"/>
                <a:gd name="connsiteY4" fmla="*/ 58440 h 706819"/>
                <a:gd name="connsiteX5" fmla="*/ 28683 w 742386"/>
                <a:gd name="connsiteY5" fmla="*/ 0 h 706819"/>
                <a:gd name="connsiteX6" fmla="*/ 72453 w 742386"/>
                <a:gd name="connsiteY6" fmla="*/ 101046 h 706819"/>
                <a:gd name="connsiteX7" fmla="*/ 54459 w 742386"/>
                <a:gd name="connsiteY7" fmla="*/ 120335 h 706819"/>
                <a:gd name="connsiteX8" fmla="*/ 0 w 742386"/>
                <a:gd name="connsiteY8" fmla="*/ 139250 h 706819"/>
                <a:gd name="connsiteX9" fmla="*/ 54460 w 742386"/>
                <a:gd name="connsiteY9" fmla="*/ 159169 h 706819"/>
                <a:gd name="connsiteX10" fmla="*/ 74534 w 742386"/>
                <a:gd name="connsiteY10" fmla="*/ 177669 h 706819"/>
                <a:gd name="connsiteX11" fmla="*/ 28683 w 742386"/>
                <a:gd name="connsiteY11" fmla="*/ 252832 h 706819"/>
                <a:gd name="connsiteX12" fmla="*/ 590732 w 742386"/>
                <a:gd name="connsiteY12" fmla="*/ 193475 h 706819"/>
                <a:gd name="connsiteX13" fmla="*/ 601099 w 742386"/>
                <a:gd name="connsiteY13" fmla="*/ 191754 h 706819"/>
                <a:gd name="connsiteX14" fmla="*/ 577448 w 742386"/>
                <a:gd name="connsiteY14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60812 w 742386"/>
                <a:gd name="connsiteY2" fmla="*/ 179775 h 706819"/>
                <a:gd name="connsiteX3" fmla="*/ 683127 w 742386"/>
                <a:gd name="connsiteY3" fmla="*/ 173537 h 706819"/>
                <a:gd name="connsiteX4" fmla="*/ 692475 w 742386"/>
                <a:gd name="connsiteY4" fmla="*/ 58440 h 706819"/>
                <a:gd name="connsiteX5" fmla="*/ 28683 w 742386"/>
                <a:gd name="connsiteY5" fmla="*/ 0 h 706819"/>
                <a:gd name="connsiteX6" fmla="*/ 72453 w 742386"/>
                <a:gd name="connsiteY6" fmla="*/ 81996 h 706819"/>
                <a:gd name="connsiteX7" fmla="*/ 54459 w 742386"/>
                <a:gd name="connsiteY7" fmla="*/ 120335 h 706819"/>
                <a:gd name="connsiteX8" fmla="*/ 0 w 742386"/>
                <a:gd name="connsiteY8" fmla="*/ 139250 h 706819"/>
                <a:gd name="connsiteX9" fmla="*/ 54460 w 742386"/>
                <a:gd name="connsiteY9" fmla="*/ 159169 h 706819"/>
                <a:gd name="connsiteX10" fmla="*/ 74534 w 742386"/>
                <a:gd name="connsiteY10" fmla="*/ 177669 h 706819"/>
                <a:gd name="connsiteX11" fmla="*/ 28683 w 742386"/>
                <a:gd name="connsiteY11" fmla="*/ 252832 h 706819"/>
                <a:gd name="connsiteX12" fmla="*/ 590732 w 742386"/>
                <a:gd name="connsiteY12" fmla="*/ 193475 h 706819"/>
                <a:gd name="connsiteX13" fmla="*/ 601099 w 742386"/>
                <a:gd name="connsiteY13" fmla="*/ 191754 h 706819"/>
                <a:gd name="connsiteX14" fmla="*/ 577448 w 742386"/>
                <a:gd name="connsiteY14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60812 w 742386"/>
                <a:gd name="connsiteY2" fmla="*/ 179775 h 706819"/>
                <a:gd name="connsiteX3" fmla="*/ 683127 w 742386"/>
                <a:gd name="connsiteY3" fmla="*/ 173537 h 706819"/>
                <a:gd name="connsiteX4" fmla="*/ 692475 w 742386"/>
                <a:gd name="connsiteY4" fmla="*/ 58440 h 706819"/>
                <a:gd name="connsiteX5" fmla="*/ 28683 w 742386"/>
                <a:gd name="connsiteY5" fmla="*/ 0 h 706819"/>
                <a:gd name="connsiteX6" fmla="*/ 72453 w 742386"/>
                <a:gd name="connsiteY6" fmla="*/ 81996 h 706819"/>
                <a:gd name="connsiteX7" fmla="*/ 54459 w 742386"/>
                <a:gd name="connsiteY7" fmla="*/ 120335 h 706819"/>
                <a:gd name="connsiteX8" fmla="*/ 0 w 742386"/>
                <a:gd name="connsiteY8" fmla="*/ 139250 h 706819"/>
                <a:gd name="connsiteX9" fmla="*/ 54460 w 742386"/>
                <a:gd name="connsiteY9" fmla="*/ 159169 h 706819"/>
                <a:gd name="connsiteX10" fmla="*/ 74534 w 742386"/>
                <a:gd name="connsiteY10" fmla="*/ 177669 h 706819"/>
                <a:gd name="connsiteX11" fmla="*/ 28683 w 742386"/>
                <a:gd name="connsiteY11" fmla="*/ 252832 h 706819"/>
                <a:gd name="connsiteX12" fmla="*/ 590732 w 742386"/>
                <a:gd name="connsiteY12" fmla="*/ 193475 h 706819"/>
                <a:gd name="connsiteX13" fmla="*/ 601099 w 742386"/>
                <a:gd name="connsiteY13" fmla="*/ 191754 h 706819"/>
                <a:gd name="connsiteX14" fmla="*/ 577448 w 742386"/>
                <a:gd name="connsiteY14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60812 w 742386"/>
                <a:gd name="connsiteY2" fmla="*/ 179775 h 706819"/>
                <a:gd name="connsiteX3" fmla="*/ 683127 w 742386"/>
                <a:gd name="connsiteY3" fmla="*/ 173537 h 706819"/>
                <a:gd name="connsiteX4" fmla="*/ 692475 w 742386"/>
                <a:gd name="connsiteY4" fmla="*/ 58440 h 706819"/>
                <a:gd name="connsiteX5" fmla="*/ 28683 w 742386"/>
                <a:gd name="connsiteY5" fmla="*/ 0 h 706819"/>
                <a:gd name="connsiteX6" fmla="*/ 72453 w 742386"/>
                <a:gd name="connsiteY6" fmla="*/ 81996 h 706819"/>
                <a:gd name="connsiteX7" fmla="*/ 54459 w 742386"/>
                <a:gd name="connsiteY7" fmla="*/ 120335 h 706819"/>
                <a:gd name="connsiteX8" fmla="*/ 0 w 742386"/>
                <a:gd name="connsiteY8" fmla="*/ 139250 h 706819"/>
                <a:gd name="connsiteX9" fmla="*/ 54460 w 742386"/>
                <a:gd name="connsiteY9" fmla="*/ 159169 h 706819"/>
                <a:gd name="connsiteX10" fmla="*/ 76915 w 742386"/>
                <a:gd name="connsiteY10" fmla="*/ 196719 h 706819"/>
                <a:gd name="connsiteX11" fmla="*/ 28683 w 742386"/>
                <a:gd name="connsiteY11" fmla="*/ 252832 h 706819"/>
                <a:gd name="connsiteX12" fmla="*/ 590732 w 742386"/>
                <a:gd name="connsiteY12" fmla="*/ 193475 h 706819"/>
                <a:gd name="connsiteX13" fmla="*/ 601099 w 742386"/>
                <a:gd name="connsiteY13" fmla="*/ 191754 h 706819"/>
                <a:gd name="connsiteX14" fmla="*/ 577448 w 742386"/>
                <a:gd name="connsiteY14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60812 w 742386"/>
                <a:gd name="connsiteY2" fmla="*/ 179775 h 706819"/>
                <a:gd name="connsiteX3" fmla="*/ 683127 w 742386"/>
                <a:gd name="connsiteY3" fmla="*/ 173537 h 706819"/>
                <a:gd name="connsiteX4" fmla="*/ 692475 w 742386"/>
                <a:gd name="connsiteY4" fmla="*/ 58440 h 706819"/>
                <a:gd name="connsiteX5" fmla="*/ 28683 w 742386"/>
                <a:gd name="connsiteY5" fmla="*/ 0 h 706819"/>
                <a:gd name="connsiteX6" fmla="*/ 72453 w 742386"/>
                <a:gd name="connsiteY6" fmla="*/ 81996 h 706819"/>
                <a:gd name="connsiteX7" fmla="*/ 54459 w 742386"/>
                <a:gd name="connsiteY7" fmla="*/ 120335 h 706819"/>
                <a:gd name="connsiteX8" fmla="*/ 0 w 742386"/>
                <a:gd name="connsiteY8" fmla="*/ 139250 h 706819"/>
                <a:gd name="connsiteX9" fmla="*/ 54460 w 742386"/>
                <a:gd name="connsiteY9" fmla="*/ 159169 h 706819"/>
                <a:gd name="connsiteX10" fmla="*/ 76915 w 742386"/>
                <a:gd name="connsiteY10" fmla="*/ 196719 h 706819"/>
                <a:gd name="connsiteX11" fmla="*/ 28683 w 742386"/>
                <a:gd name="connsiteY11" fmla="*/ 252832 h 706819"/>
                <a:gd name="connsiteX12" fmla="*/ 590732 w 742386"/>
                <a:gd name="connsiteY12" fmla="*/ 193475 h 706819"/>
                <a:gd name="connsiteX13" fmla="*/ 577448 w 742386"/>
                <a:gd name="connsiteY13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83127 w 742386"/>
                <a:gd name="connsiteY2" fmla="*/ 173537 h 706819"/>
                <a:gd name="connsiteX3" fmla="*/ 692475 w 742386"/>
                <a:gd name="connsiteY3" fmla="*/ 58440 h 706819"/>
                <a:gd name="connsiteX4" fmla="*/ 28683 w 742386"/>
                <a:gd name="connsiteY4" fmla="*/ 0 h 706819"/>
                <a:gd name="connsiteX5" fmla="*/ 72453 w 742386"/>
                <a:gd name="connsiteY5" fmla="*/ 81996 h 706819"/>
                <a:gd name="connsiteX6" fmla="*/ 54459 w 742386"/>
                <a:gd name="connsiteY6" fmla="*/ 120335 h 706819"/>
                <a:gd name="connsiteX7" fmla="*/ 0 w 742386"/>
                <a:gd name="connsiteY7" fmla="*/ 139250 h 706819"/>
                <a:gd name="connsiteX8" fmla="*/ 54460 w 742386"/>
                <a:gd name="connsiteY8" fmla="*/ 159169 h 706819"/>
                <a:gd name="connsiteX9" fmla="*/ 76915 w 742386"/>
                <a:gd name="connsiteY9" fmla="*/ 196719 h 706819"/>
                <a:gd name="connsiteX10" fmla="*/ 28683 w 742386"/>
                <a:gd name="connsiteY10" fmla="*/ 252832 h 706819"/>
                <a:gd name="connsiteX11" fmla="*/ 590732 w 742386"/>
                <a:gd name="connsiteY11" fmla="*/ 193475 h 706819"/>
                <a:gd name="connsiteX12" fmla="*/ 577448 w 742386"/>
                <a:gd name="connsiteY12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83127 w 742386"/>
                <a:gd name="connsiteY2" fmla="*/ 173537 h 706819"/>
                <a:gd name="connsiteX3" fmla="*/ 692475 w 742386"/>
                <a:gd name="connsiteY3" fmla="*/ 58440 h 706819"/>
                <a:gd name="connsiteX4" fmla="*/ 28683 w 742386"/>
                <a:gd name="connsiteY4" fmla="*/ 0 h 706819"/>
                <a:gd name="connsiteX5" fmla="*/ 72453 w 742386"/>
                <a:gd name="connsiteY5" fmla="*/ 81996 h 706819"/>
                <a:gd name="connsiteX6" fmla="*/ 54459 w 742386"/>
                <a:gd name="connsiteY6" fmla="*/ 120335 h 706819"/>
                <a:gd name="connsiteX7" fmla="*/ 0 w 742386"/>
                <a:gd name="connsiteY7" fmla="*/ 139250 h 706819"/>
                <a:gd name="connsiteX8" fmla="*/ 54460 w 742386"/>
                <a:gd name="connsiteY8" fmla="*/ 159169 h 706819"/>
                <a:gd name="connsiteX9" fmla="*/ 76915 w 742386"/>
                <a:gd name="connsiteY9" fmla="*/ 196719 h 706819"/>
                <a:gd name="connsiteX10" fmla="*/ 28683 w 742386"/>
                <a:gd name="connsiteY10" fmla="*/ 252832 h 706819"/>
                <a:gd name="connsiteX11" fmla="*/ 590732 w 742386"/>
                <a:gd name="connsiteY11" fmla="*/ 193475 h 706819"/>
                <a:gd name="connsiteX12" fmla="*/ 577448 w 742386"/>
                <a:gd name="connsiteY12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83127 w 742386"/>
                <a:gd name="connsiteY2" fmla="*/ 173537 h 706819"/>
                <a:gd name="connsiteX3" fmla="*/ 692475 w 742386"/>
                <a:gd name="connsiteY3" fmla="*/ 58440 h 706819"/>
                <a:gd name="connsiteX4" fmla="*/ 28683 w 742386"/>
                <a:gd name="connsiteY4" fmla="*/ 0 h 706819"/>
                <a:gd name="connsiteX5" fmla="*/ 72453 w 742386"/>
                <a:gd name="connsiteY5" fmla="*/ 81996 h 706819"/>
                <a:gd name="connsiteX6" fmla="*/ 54459 w 742386"/>
                <a:gd name="connsiteY6" fmla="*/ 120335 h 706819"/>
                <a:gd name="connsiteX7" fmla="*/ 0 w 742386"/>
                <a:gd name="connsiteY7" fmla="*/ 139250 h 706819"/>
                <a:gd name="connsiteX8" fmla="*/ 76915 w 742386"/>
                <a:gd name="connsiteY8" fmla="*/ 196719 h 706819"/>
                <a:gd name="connsiteX9" fmla="*/ 28683 w 742386"/>
                <a:gd name="connsiteY9" fmla="*/ 252832 h 706819"/>
                <a:gd name="connsiteX10" fmla="*/ 590732 w 742386"/>
                <a:gd name="connsiteY10" fmla="*/ 193475 h 706819"/>
                <a:gd name="connsiteX11" fmla="*/ 577448 w 742386"/>
                <a:gd name="connsiteY11" fmla="*/ 706819 h 706819"/>
                <a:gd name="connsiteX0" fmla="*/ 602746 w 767684"/>
                <a:gd name="connsiteY0" fmla="*/ 706819 h 706819"/>
                <a:gd name="connsiteX1" fmla="*/ 710310 w 767684"/>
                <a:gd name="connsiteY1" fmla="*/ 706819 h 706819"/>
                <a:gd name="connsiteX2" fmla="*/ 708425 w 767684"/>
                <a:gd name="connsiteY2" fmla="*/ 173537 h 706819"/>
                <a:gd name="connsiteX3" fmla="*/ 717773 w 767684"/>
                <a:gd name="connsiteY3" fmla="*/ 58440 h 706819"/>
                <a:gd name="connsiteX4" fmla="*/ 53981 w 767684"/>
                <a:gd name="connsiteY4" fmla="*/ 0 h 706819"/>
                <a:gd name="connsiteX5" fmla="*/ 97751 w 767684"/>
                <a:gd name="connsiteY5" fmla="*/ 81996 h 706819"/>
                <a:gd name="connsiteX6" fmla="*/ 79757 w 767684"/>
                <a:gd name="connsiteY6" fmla="*/ 120335 h 706819"/>
                <a:gd name="connsiteX7" fmla="*/ 25298 w 767684"/>
                <a:gd name="connsiteY7" fmla="*/ 139250 h 706819"/>
                <a:gd name="connsiteX8" fmla="*/ 53981 w 767684"/>
                <a:gd name="connsiteY8" fmla="*/ 252832 h 706819"/>
                <a:gd name="connsiteX9" fmla="*/ 616030 w 767684"/>
                <a:gd name="connsiteY9" fmla="*/ 193475 h 706819"/>
                <a:gd name="connsiteX10" fmla="*/ 602746 w 767684"/>
                <a:gd name="connsiteY10" fmla="*/ 706819 h 706819"/>
                <a:gd name="connsiteX0" fmla="*/ 577582 w 742520"/>
                <a:gd name="connsiteY0" fmla="*/ 706819 h 706819"/>
                <a:gd name="connsiteX1" fmla="*/ 685146 w 742520"/>
                <a:gd name="connsiteY1" fmla="*/ 706819 h 706819"/>
                <a:gd name="connsiteX2" fmla="*/ 683261 w 742520"/>
                <a:gd name="connsiteY2" fmla="*/ 173537 h 706819"/>
                <a:gd name="connsiteX3" fmla="*/ 692609 w 742520"/>
                <a:gd name="connsiteY3" fmla="*/ 58440 h 706819"/>
                <a:gd name="connsiteX4" fmla="*/ 28817 w 742520"/>
                <a:gd name="connsiteY4" fmla="*/ 0 h 706819"/>
                <a:gd name="connsiteX5" fmla="*/ 72587 w 742520"/>
                <a:gd name="connsiteY5" fmla="*/ 81996 h 706819"/>
                <a:gd name="connsiteX6" fmla="*/ 54593 w 742520"/>
                <a:gd name="connsiteY6" fmla="*/ 120335 h 706819"/>
                <a:gd name="connsiteX7" fmla="*/ 134 w 742520"/>
                <a:gd name="connsiteY7" fmla="*/ 139250 h 706819"/>
                <a:gd name="connsiteX8" fmla="*/ 28817 w 742520"/>
                <a:gd name="connsiteY8" fmla="*/ 252832 h 706819"/>
                <a:gd name="connsiteX9" fmla="*/ 590866 w 742520"/>
                <a:gd name="connsiteY9" fmla="*/ 193475 h 706819"/>
                <a:gd name="connsiteX10" fmla="*/ 577582 w 742520"/>
                <a:gd name="connsiteY10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83127 w 742386"/>
                <a:gd name="connsiteY2" fmla="*/ 173537 h 706819"/>
                <a:gd name="connsiteX3" fmla="*/ 692475 w 742386"/>
                <a:gd name="connsiteY3" fmla="*/ 58440 h 706819"/>
                <a:gd name="connsiteX4" fmla="*/ 28683 w 742386"/>
                <a:gd name="connsiteY4" fmla="*/ 0 h 706819"/>
                <a:gd name="connsiteX5" fmla="*/ 72453 w 742386"/>
                <a:gd name="connsiteY5" fmla="*/ 81996 h 706819"/>
                <a:gd name="connsiteX6" fmla="*/ 54459 w 742386"/>
                <a:gd name="connsiteY6" fmla="*/ 120335 h 706819"/>
                <a:gd name="connsiteX7" fmla="*/ 0 w 742386"/>
                <a:gd name="connsiteY7" fmla="*/ 139250 h 706819"/>
                <a:gd name="connsiteX8" fmla="*/ 28683 w 742386"/>
                <a:gd name="connsiteY8" fmla="*/ 252832 h 706819"/>
                <a:gd name="connsiteX9" fmla="*/ 590732 w 742386"/>
                <a:gd name="connsiteY9" fmla="*/ 193475 h 706819"/>
                <a:gd name="connsiteX10" fmla="*/ 577448 w 742386"/>
                <a:gd name="connsiteY10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83127 w 742386"/>
                <a:gd name="connsiteY2" fmla="*/ 173537 h 706819"/>
                <a:gd name="connsiteX3" fmla="*/ 692475 w 742386"/>
                <a:gd name="connsiteY3" fmla="*/ 58440 h 706819"/>
                <a:gd name="connsiteX4" fmla="*/ 28683 w 742386"/>
                <a:gd name="connsiteY4" fmla="*/ 0 h 706819"/>
                <a:gd name="connsiteX5" fmla="*/ 72453 w 742386"/>
                <a:gd name="connsiteY5" fmla="*/ 81996 h 706819"/>
                <a:gd name="connsiteX6" fmla="*/ 0 w 742386"/>
                <a:gd name="connsiteY6" fmla="*/ 139250 h 706819"/>
                <a:gd name="connsiteX7" fmla="*/ 28683 w 742386"/>
                <a:gd name="connsiteY7" fmla="*/ 252832 h 706819"/>
                <a:gd name="connsiteX8" fmla="*/ 590732 w 742386"/>
                <a:gd name="connsiteY8" fmla="*/ 193475 h 706819"/>
                <a:gd name="connsiteX9" fmla="*/ 577448 w 742386"/>
                <a:gd name="connsiteY9" fmla="*/ 706819 h 706819"/>
                <a:gd name="connsiteX0" fmla="*/ 608719 w 773657"/>
                <a:gd name="connsiteY0" fmla="*/ 706819 h 706819"/>
                <a:gd name="connsiteX1" fmla="*/ 716283 w 773657"/>
                <a:gd name="connsiteY1" fmla="*/ 706819 h 706819"/>
                <a:gd name="connsiteX2" fmla="*/ 714398 w 773657"/>
                <a:gd name="connsiteY2" fmla="*/ 173537 h 706819"/>
                <a:gd name="connsiteX3" fmla="*/ 723746 w 773657"/>
                <a:gd name="connsiteY3" fmla="*/ 58440 h 706819"/>
                <a:gd name="connsiteX4" fmla="*/ 59954 w 773657"/>
                <a:gd name="connsiteY4" fmla="*/ 0 h 706819"/>
                <a:gd name="connsiteX5" fmla="*/ 31271 w 773657"/>
                <a:gd name="connsiteY5" fmla="*/ 139250 h 706819"/>
                <a:gd name="connsiteX6" fmla="*/ 59954 w 773657"/>
                <a:gd name="connsiteY6" fmla="*/ 252832 h 706819"/>
                <a:gd name="connsiteX7" fmla="*/ 622003 w 773657"/>
                <a:gd name="connsiteY7" fmla="*/ 193475 h 706819"/>
                <a:gd name="connsiteX8" fmla="*/ 608719 w 773657"/>
                <a:gd name="connsiteY8" fmla="*/ 706819 h 706819"/>
                <a:gd name="connsiteX0" fmla="*/ 590422 w 755360"/>
                <a:gd name="connsiteY0" fmla="*/ 706819 h 706819"/>
                <a:gd name="connsiteX1" fmla="*/ 697986 w 755360"/>
                <a:gd name="connsiteY1" fmla="*/ 706819 h 706819"/>
                <a:gd name="connsiteX2" fmla="*/ 696101 w 755360"/>
                <a:gd name="connsiteY2" fmla="*/ 173537 h 706819"/>
                <a:gd name="connsiteX3" fmla="*/ 705449 w 755360"/>
                <a:gd name="connsiteY3" fmla="*/ 58440 h 706819"/>
                <a:gd name="connsiteX4" fmla="*/ 41657 w 755360"/>
                <a:gd name="connsiteY4" fmla="*/ 0 h 706819"/>
                <a:gd name="connsiteX5" fmla="*/ 12974 w 755360"/>
                <a:gd name="connsiteY5" fmla="*/ 139250 h 706819"/>
                <a:gd name="connsiteX6" fmla="*/ 41657 w 755360"/>
                <a:gd name="connsiteY6" fmla="*/ 252832 h 706819"/>
                <a:gd name="connsiteX7" fmla="*/ 603706 w 755360"/>
                <a:gd name="connsiteY7" fmla="*/ 193475 h 706819"/>
                <a:gd name="connsiteX8" fmla="*/ 590422 w 755360"/>
                <a:gd name="connsiteY8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83127 w 742386"/>
                <a:gd name="connsiteY2" fmla="*/ 173537 h 706819"/>
                <a:gd name="connsiteX3" fmla="*/ 692475 w 742386"/>
                <a:gd name="connsiteY3" fmla="*/ 58440 h 706819"/>
                <a:gd name="connsiteX4" fmla="*/ 28683 w 742386"/>
                <a:gd name="connsiteY4" fmla="*/ 0 h 706819"/>
                <a:gd name="connsiteX5" fmla="*/ 0 w 742386"/>
                <a:gd name="connsiteY5" fmla="*/ 139250 h 706819"/>
                <a:gd name="connsiteX6" fmla="*/ 28683 w 742386"/>
                <a:gd name="connsiteY6" fmla="*/ 252832 h 706819"/>
                <a:gd name="connsiteX7" fmla="*/ 590732 w 742386"/>
                <a:gd name="connsiteY7" fmla="*/ 193475 h 706819"/>
                <a:gd name="connsiteX8" fmla="*/ 577448 w 742386"/>
                <a:gd name="connsiteY8" fmla="*/ 706819 h 706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2386" h="706819">
                  <a:moveTo>
                    <a:pt x="577448" y="706819"/>
                  </a:moveTo>
                  <a:lnTo>
                    <a:pt x="685012" y="706819"/>
                  </a:lnTo>
                  <a:cubicBezTo>
                    <a:pt x="684384" y="529058"/>
                    <a:pt x="683755" y="351298"/>
                    <a:pt x="683127" y="173537"/>
                  </a:cubicBezTo>
                  <a:cubicBezTo>
                    <a:pt x="764586" y="141334"/>
                    <a:pt x="756573" y="72877"/>
                    <a:pt x="692475" y="58440"/>
                  </a:cubicBezTo>
                  <a:cubicBezTo>
                    <a:pt x="619219" y="41939"/>
                    <a:pt x="267944" y="21070"/>
                    <a:pt x="28683" y="0"/>
                  </a:cubicBezTo>
                  <a:cubicBezTo>
                    <a:pt x="96627" y="65503"/>
                    <a:pt x="83344" y="111302"/>
                    <a:pt x="0" y="139250"/>
                  </a:cubicBezTo>
                  <a:cubicBezTo>
                    <a:pt x="79048" y="167246"/>
                    <a:pt x="96915" y="209500"/>
                    <a:pt x="28683" y="252832"/>
                  </a:cubicBezTo>
                  <a:cubicBezTo>
                    <a:pt x="238036" y="234397"/>
                    <a:pt x="456841" y="213681"/>
                    <a:pt x="590732" y="193475"/>
                  </a:cubicBezTo>
                  <a:lnTo>
                    <a:pt x="577448" y="706819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A4309059-B38A-4923-8BCC-94170B86372B}"/>
                </a:ext>
              </a:extLst>
            </p:cNvPr>
            <p:cNvGrpSpPr/>
            <p:nvPr/>
          </p:nvGrpSpPr>
          <p:grpSpPr>
            <a:xfrm>
              <a:off x="4150880" y="4260868"/>
              <a:ext cx="914871" cy="189804"/>
              <a:chOff x="3807759" y="4181479"/>
              <a:chExt cx="748279" cy="208821"/>
            </a:xfrm>
            <a:gradFill>
              <a:gsLst>
                <a:gs pos="30000">
                  <a:schemeClr val="tx1"/>
                </a:gs>
                <a:gs pos="55000">
                  <a:srgbClr val="663300"/>
                </a:gs>
                <a:gs pos="100000">
                  <a:schemeClr val="bg1"/>
                </a:gs>
              </a:gsLst>
              <a:lin ang="18900000" scaled="1"/>
            </a:gradFill>
          </p:grpSpPr>
          <p:sp>
            <p:nvSpPr>
              <p:cNvPr id="446" name="二等辺三角形 125">
                <a:extLst>
                  <a:ext uri="{FF2B5EF4-FFF2-40B4-BE49-F238E27FC236}">
                    <a16:creationId xmlns:a16="http://schemas.microsoft.com/office/drawing/2014/main" id="{CE0C2A34-3E2B-429D-A499-FE7DDBF5A6CC}"/>
                  </a:ext>
                </a:extLst>
              </p:cNvPr>
              <p:cNvSpPr/>
              <p:nvPr/>
            </p:nvSpPr>
            <p:spPr>
              <a:xfrm rot="18000000" flipH="1">
                <a:off x="4166264" y="3949891"/>
                <a:ext cx="145321" cy="633979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447" name="二等辺三角形 125">
                <a:extLst>
                  <a:ext uri="{FF2B5EF4-FFF2-40B4-BE49-F238E27FC236}">
                    <a16:creationId xmlns:a16="http://schemas.microsoft.com/office/drawing/2014/main" id="{F84D2CF4-AC3F-42FD-BF32-68FA1933AEF7}"/>
                  </a:ext>
                </a:extLst>
              </p:cNvPr>
              <p:cNvSpPr/>
              <p:nvPr/>
            </p:nvSpPr>
            <p:spPr>
              <a:xfrm rot="18835461" flipH="1">
                <a:off x="4052088" y="3937150"/>
                <a:ext cx="145321" cy="633979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448" name="二等辺三角形 125">
                <a:extLst>
                  <a:ext uri="{FF2B5EF4-FFF2-40B4-BE49-F238E27FC236}">
                    <a16:creationId xmlns:a16="http://schemas.microsoft.com/office/drawing/2014/main" id="{BE92744E-1E4C-4092-9AE7-8174640EBBFC}"/>
                  </a:ext>
                </a:extLst>
              </p:cNvPr>
              <p:cNvSpPr/>
              <p:nvPr/>
            </p:nvSpPr>
            <p:spPr>
              <a:xfrm rot="18559550" flipH="1">
                <a:off x="4166388" y="4000650"/>
                <a:ext cx="145321" cy="633979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</p:grpSp>
        <p:sp>
          <p:nvSpPr>
            <p:cNvPr id="432" name="二等辺三角形 125">
              <a:extLst>
                <a:ext uri="{FF2B5EF4-FFF2-40B4-BE49-F238E27FC236}">
                  <a16:creationId xmlns:a16="http://schemas.microsoft.com/office/drawing/2014/main" id="{F75F7F11-F55A-4D47-918D-E225407BBC62}"/>
                </a:ext>
              </a:extLst>
            </p:cNvPr>
            <p:cNvSpPr/>
            <p:nvPr/>
          </p:nvSpPr>
          <p:spPr>
            <a:xfrm rot="6422559" flipH="1">
              <a:off x="4548374" y="3457660"/>
              <a:ext cx="348436" cy="1265818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>
              <a:gsLst>
                <a:gs pos="30000">
                  <a:schemeClr val="tx1"/>
                </a:gs>
                <a:gs pos="71000">
                  <a:srgbClr val="663300"/>
                </a:gs>
                <a:gs pos="100000">
                  <a:schemeClr val="bg1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491AA1A2-5CFA-48A5-8585-D4E3D481CE18}"/>
                </a:ext>
              </a:extLst>
            </p:cNvPr>
            <p:cNvSpPr/>
            <p:nvPr/>
          </p:nvSpPr>
          <p:spPr>
            <a:xfrm rot="10800000" flipH="1">
              <a:off x="2820254" y="4394870"/>
              <a:ext cx="615464" cy="632461"/>
            </a:xfrm>
            <a:custGeom>
              <a:avLst/>
              <a:gdLst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60812 w 742386"/>
                <a:gd name="connsiteY2" fmla="*/ 179775 h 706819"/>
                <a:gd name="connsiteX3" fmla="*/ 683127 w 742386"/>
                <a:gd name="connsiteY3" fmla="*/ 173537 h 706819"/>
                <a:gd name="connsiteX4" fmla="*/ 692475 w 742386"/>
                <a:gd name="connsiteY4" fmla="*/ 58440 h 706819"/>
                <a:gd name="connsiteX5" fmla="*/ 28683 w 742386"/>
                <a:gd name="connsiteY5" fmla="*/ 0 h 706819"/>
                <a:gd name="connsiteX6" fmla="*/ 72453 w 742386"/>
                <a:gd name="connsiteY6" fmla="*/ 101046 h 706819"/>
                <a:gd name="connsiteX7" fmla="*/ 72999 w 742386"/>
                <a:gd name="connsiteY7" fmla="*/ 108152 h 706819"/>
                <a:gd name="connsiteX8" fmla="*/ 54459 w 742386"/>
                <a:gd name="connsiteY8" fmla="*/ 120335 h 706819"/>
                <a:gd name="connsiteX9" fmla="*/ 0 w 742386"/>
                <a:gd name="connsiteY9" fmla="*/ 139250 h 706819"/>
                <a:gd name="connsiteX10" fmla="*/ 54460 w 742386"/>
                <a:gd name="connsiteY10" fmla="*/ 159169 h 706819"/>
                <a:gd name="connsiteX11" fmla="*/ 74919 w 742386"/>
                <a:gd name="connsiteY11" fmla="*/ 172534 h 706819"/>
                <a:gd name="connsiteX12" fmla="*/ 74534 w 742386"/>
                <a:gd name="connsiteY12" fmla="*/ 177669 h 706819"/>
                <a:gd name="connsiteX13" fmla="*/ 28683 w 742386"/>
                <a:gd name="connsiteY13" fmla="*/ 252832 h 706819"/>
                <a:gd name="connsiteX14" fmla="*/ 590732 w 742386"/>
                <a:gd name="connsiteY14" fmla="*/ 193475 h 706819"/>
                <a:gd name="connsiteX15" fmla="*/ 601099 w 742386"/>
                <a:gd name="connsiteY15" fmla="*/ 191754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60812 w 742386"/>
                <a:gd name="connsiteY2" fmla="*/ 179775 h 706819"/>
                <a:gd name="connsiteX3" fmla="*/ 683127 w 742386"/>
                <a:gd name="connsiteY3" fmla="*/ 173537 h 706819"/>
                <a:gd name="connsiteX4" fmla="*/ 692475 w 742386"/>
                <a:gd name="connsiteY4" fmla="*/ 58440 h 706819"/>
                <a:gd name="connsiteX5" fmla="*/ 28683 w 742386"/>
                <a:gd name="connsiteY5" fmla="*/ 0 h 706819"/>
                <a:gd name="connsiteX6" fmla="*/ 72453 w 742386"/>
                <a:gd name="connsiteY6" fmla="*/ 101046 h 706819"/>
                <a:gd name="connsiteX7" fmla="*/ 54459 w 742386"/>
                <a:gd name="connsiteY7" fmla="*/ 120335 h 706819"/>
                <a:gd name="connsiteX8" fmla="*/ 0 w 742386"/>
                <a:gd name="connsiteY8" fmla="*/ 139250 h 706819"/>
                <a:gd name="connsiteX9" fmla="*/ 54460 w 742386"/>
                <a:gd name="connsiteY9" fmla="*/ 159169 h 706819"/>
                <a:gd name="connsiteX10" fmla="*/ 74919 w 742386"/>
                <a:gd name="connsiteY10" fmla="*/ 172534 h 706819"/>
                <a:gd name="connsiteX11" fmla="*/ 74534 w 742386"/>
                <a:gd name="connsiteY11" fmla="*/ 177669 h 706819"/>
                <a:gd name="connsiteX12" fmla="*/ 28683 w 742386"/>
                <a:gd name="connsiteY12" fmla="*/ 252832 h 706819"/>
                <a:gd name="connsiteX13" fmla="*/ 590732 w 742386"/>
                <a:gd name="connsiteY13" fmla="*/ 193475 h 706819"/>
                <a:gd name="connsiteX14" fmla="*/ 601099 w 742386"/>
                <a:gd name="connsiteY14" fmla="*/ 191754 h 706819"/>
                <a:gd name="connsiteX15" fmla="*/ 577448 w 742386"/>
                <a:gd name="connsiteY15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60812 w 742386"/>
                <a:gd name="connsiteY2" fmla="*/ 179775 h 706819"/>
                <a:gd name="connsiteX3" fmla="*/ 683127 w 742386"/>
                <a:gd name="connsiteY3" fmla="*/ 173537 h 706819"/>
                <a:gd name="connsiteX4" fmla="*/ 692475 w 742386"/>
                <a:gd name="connsiteY4" fmla="*/ 58440 h 706819"/>
                <a:gd name="connsiteX5" fmla="*/ 28683 w 742386"/>
                <a:gd name="connsiteY5" fmla="*/ 0 h 706819"/>
                <a:gd name="connsiteX6" fmla="*/ 72453 w 742386"/>
                <a:gd name="connsiteY6" fmla="*/ 101046 h 706819"/>
                <a:gd name="connsiteX7" fmla="*/ 54459 w 742386"/>
                <a:gd name="connsiteY7" fmla="*/ 120335 h 706819"/>
                <a:gd name="connsiteX8" fmla="*/ 0 w 742386"/>
                <a:gd name="connsiteY8" fmla="*/ 139250 h 706819"/>
                <a:gd name="connsiteX9" fmla="*/ 54460 w 742386"/>
                <a:gd name="connsiteY9" fmla="*/ 159169 h 706819"/>
                <a:gd name="connsiteX10" fmla="*/ 74534 w 742386"/>
                <a:gd name="connsiteY10" fmla="*/ 177669 h 706819"/>
                <a:gd name="connsiteX11" fmla="*/ 28683 w 742386"/>
                <a:gd name="connsiteY11" fmla="*/ 252832 h 706819"/>
                <a:gd name="connsiteX12" fmla="*/ 590732 w 742386"/>
                <a:gd name="connsiteY12" fmla="*/ 193475 h 706819"/>
                <a:gd name="connsiteX13" fmla="*/ 601099 w 742386"/>
                <a:gd name="connsiteY13" fmla="*/ 191754 h 706819"/>
                <a:gd name="connsiteX14" fmla="*/ 577448 w 742386"/>
                <a:gd name="connsiteY14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60812 w 742386"/>
                <a:gd name="connsiteY2" fmla="*/ 179775 h 706819"/>
                <a:gd name="connsiteX3" fmla="*/ 683127 w 742386"/>
                <a:gd name="connsiteY3" fmla="*/ 173537 h 706819"/>
                <a:gd name="connsiteX4" fmla="*/ 692475 w 742386"/>
                <a:gd name="connsiteY4" fmla="*/ 58440 h 706819"/>
                <a:gd name="connsiteX5" fmla="*/ 28683 w 742386"/>
                <a:gd name="connsiteY5" fmla="*/ 0 h 706819"/>
                <a:gd name="connsiteX6" fmla="*/ 72453 w 742386"/>
                <a:gd name="connsiteY6" fmla="*/ 81996 h 706819"/>
                <a:gd name="connsiteX7" fmla="*/ 54459 w 742386"/>
                <a:gd name="connsiteY7" fmla="*/ 120335 h 706819"/>
                <a:gd name="connsiteX8" fmla="*/ 0 w 742386"/>
                <a:gd name="connsiteY8" fmla="*/ 139250 h 706819"/>
                <a:gd name="connsiteX9" fmla="*/ 54460 w 742386"/>
                <a:gd name="connsiteY9" fmla="*/ 159169 h 706819"/>
                <a:gd name="connsiteX10" fmla="*/ 74534 w 742386"/>
                <a:gd name="connsiteY10" fmla="*/ 177669 h 706819"/>
                <a:gd name="connsiteX11" fmla="*/ 28683 w 742386"/>
                <a:gd name="connsiteY11" fmla="*/ 252832 h 706819"/>
                <a:gd name="connsiteX12" fmla="*/ 590732 w 742386"/>
                <a:gd name="connsiteY12" fmla="*/ 193475 h 706819"/>
                <a:gd name="connsiteX13" fmla="*/ 601099 w 742386"/>
                <a:gd name="connsiteY13" fmla="*/ 191754 h 706819"/>
                <a:gd name="connsiteX14" fmla="*/ 577448 w 742386"/>
                <a:gd name="connsiteY14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60812 w 742386"/>
                <a:gd name="connsiteY2" fmla="*/ 179775 h 706819"/>
                <a:gd name="connsiteX3" fmla="*/ 683127 w 742386"/>
                <a:gd name="connsiteY3" fmla="*/ 173537 h 706819"/>
                <a:gd name="connsiteX4" fmla="*/ 692475 w 742386"/>
                <a:gd name="connsiteY4" fmla="*/ 58440 h 706819"/>
                <a:gd name="connsiteX5" fmla="*/ 28683 w 742386"/>
                <a:gd name="connsiteY5" fmla="*/ 0 h 706819"/>
                <a:gd name="connsiteX6" fmla="*/ 72453 w 742386"/>
                <a:gd name="connsiteY6" fmla="*/ 81996 h 706819"/>
                <a:gd name="connsiteX7" fmla="*/ 54459 w 742386"/>
                <a:gd name="connsiteY7" fmla="*/ 120335 h 706819"/>
                <a:gd name="connsiteX8" fmla="*/ 0 w 742386"/>
                <a:gd name="connsiteY8" fmla="*/ 139250 h 706819"/>
                <a:gd name="connsiteX9" fmla="*/ 54460 w 742386"/>
                <a:gd name="connsiteY9" fmla="*/ 159169 h 706819"/>
                <a:gd name="connsiteX10" fmla="*/ 74534 w 742386"/>
                <a:gd name="connsiteY10" fmla="*/ 177669 h 706819"/>
                <a:gd name="connsiteX11" fmla="*/ 28683 w 742386"/>
                <a:gd name="connsiteY11" fmla="*/ 252832 h 706819"/>
                <a:gd name="connsiteX12" fmla="*/ 590732 w 742386"/>
                <a:gd name="connsiteY12" fmla="*/ 193475 h 706819"/>
                <a:gd name="connsiteX13" fmla="*/ 601099 w 742386"/>
                <a:gd name="connsiteY13" fmla="*/ 191754 h 706819"/>
                <a:gd name="connsiteX14" fmla="*/ 577448 w 742386"/>
                <a:gd name="connsiteY14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60812 w 742386"/>
                <a:gd name="connsiteY2" fmla="*/ 179775 h 706819"/>
                <a:gd name="connsiteX3" fmla="*/ 683127 w 742386"/>
                <a:gd name="connsiteY3" fmla="*/ 173537 h 706819"/>
                <a:gd name="connsiteX4" fmla="*/ 692475 w 742386"/>
                <a:gd name="connsiteY4" fmla="*/ 58440 h 706819"/>
                <a:gd name="connsiteX5" fmla="*/ 28683 w 742386"/>
                <a:gd name="connsiteY5" fmla="*/ 0 h 706819"/>
                <a:gd name="connsiteX6" fmla="*/ 72453 w 742386"/>
                <a:gd name="connsiteY6" fmla="*/ 81996 h 706819"/>
                <a:gd name="connsiteX7" fmla="*/ 54459 w 742386"/>
                <a:gd name="connsiteY7" fmla="*/ 120335 h 706819"/>
                <a:gd name="connsiteX8" fmla="*/ 0 w 742386"/>
                <a:gd name="connsiteY8" fmla="*/ 139250 h 706819"/>
                <a:gd name="connsiteX9" fmla="*/ 54460 w 742386"/>
                <a:gd name="connsiteY9" fmla="*/ 159169 h 706819"/>
                <a:gd name="connsiteX10" fmla="*/ 76915 w 742386"/>
                <a:gd name="connsiteY10" fmla="*/ 196719 h 706819"/>
                <a:gd name="connsiteX11" fmla="*/ 28683 w 742386"/>
                <a:gd name="connsiteY11" fmla="*/ 252832 h 706819"/>
                <a:gd name="connsiteX12" fmla="*/ 590732 w 742386"/>
                <a:gd name="connsiteY12" fmla="*/ 193475 h 706819"/>
                <a:gd name="connsiteX13" fmla="*/ 601099 w 742386"/>
                <a:gd name="connsiteY13" fmla="*/ 191754 h 706819"/>
                <a:gd name="connsiteX14" fmla="*/ 577448 w 742386"/>
                <a:gd name="connsiteY14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60812 w 742386"/>
                <a:gd name="connsiteY2" fmla="*/ 179775 h 706819"/>
                <a:gd name="connsiteX3" fmla="*/ 683127 w 742386"/>
                <a:gd name="connsiteY3" fmla="*/ 173537 h 706819"/>
                <a:gd name="connsiteX4" fmla="*/ 692475 w 742386"/>
                <a:gd name="connsiteY4" fmla="*/ 58440 h 706819"/>
                <a:gd name="connsiteX5" fmla="*/ 28683 w 742386"/>
                <a:gd name="connsiteY5" fmla="*/ 0 h 706819"/>
                <a:gd name="connsiteX6" fmla="*/ 72453 w 742386"/>
                <a:gd name="connsiteY6" fmla="*/ 81996 h 706819"/>
                <a:gd name="connsiteX7" fmla="*/ 54459 w 742386"/>
                <a:gd name="connsiteY7" fmla="*/ 120335 h 706819"/>
                <a:gd name="connsiteX8" fmla="*/ 0 w 742386"/>
                <a:gd name="connsiteY8" fmla="*/ 139250 h 706819"/>
                <a:gd name="connsiteX9" fmla="*/ 54460 w 742386"/>
                <a:gd name="connsiteY9" fmla="*/ 159169 h 706819"/>
                <a:gd name="connsiteX10" fmla="*/ 76915 w 742386"/>
                <a:gd name="connsiteY10" fmla="*/ 196719 h 706819"/>
                <a:gd name="connsiteX11" fmla="*/ 28683 w 742386"/>
                <a:gd name="connsiteY11" fmla="*/ 252832 h 706819"/>
                <a:gd name="connsiteX12" fmla="*/ 590732 w 742386"/>
                <a:gd name="connsiteY12" fmla="*/ 193475 h 706819"/>
                <a:gd name="connsiteX13" fmla="*/ 577448 w 742386"/>
                <a:gd name="connsiteY13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83127 w 742386"/>
                <a:gd name="connsiteY2" fmla="*/ 173537 h 706819"/>
                <a:gd name="connsiteX3" fmla="*/ 692475 w 742386"/>
                <a:gd name="connsiteY3" fmla="*/ 58440 h 706819"/>
                <a:gd name="connsiteX4" fmla="*/ 28683 w 742386"/>
                <a:gd name="connsiteY4" fmla="*/ 0 h 706819"/>
                <a:gd name="connsiteX5" fmla="*/ 72453 w 742386"/>
                <a:gd name="connsiteY5" fmla="*/ 81996 h 706819"/>
                <a:gd name="connsiteX6" fmla="*/ 54459 w 742386"/>
                <a:gd name="connsiteY6" fmla="*/ 120335 h 706819"/>
                <a:gd name="connsiteX7" fmla="*/ 0 w 742386"/>
                <a:gd name="connsiteY7" fmla="*/ 139250 h 706819"/>
                <a:gd name="connsiteX8" fmla="*/ 54460 w 742386"/>
                <a:gd name="connsiteY8" fmla="*/ 159169 h 706819"/>
                <a:gd name="connsiteX9" fmla="*/ 76915 w 742386"/>
                <a:gd name="connsiteY9" fmla="*/ 196719 h 706819"/>
                <a:gd name="connsiteX10" fmla="*/ 28683 w 742386"/>
                <a:gd name="connsiteY10" fmla="*/ 252832 h 706819"/>
                <a:gd name="connsiteX11" fmla="*/ 590732 w 742386"/>
                <a:gd name="connsiteY11" fmla="*/ 193475 h 706819"/>
                <a:gd name="connsiteX12" fmla="*/ 577448 w 742386"/>
                <a:gd name="connsiteY12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83127 w 742386"/>
                <a:gd name="connsiteY2" fmla="*/ 173537 h 706819"/>
                <a:gd name="connsiteX3" fmla="*/ 692475 w 742386"/>
                <a:gd name="connsiteY3" fmla="*/ 58440 h 706819"/>
                <a:gd name="connsiteX4" fmla="*/ 28683 w 742386"/>
                <a:gd name="connsiteY4" fmla="*/ 0 h 706819"/>
                <a:gd name="connsiteX5" fmla="*/ 72453 w 742386"/>
                <a:gd name="connsiteY5" fmla="*/ 81996 h 706819"/>
                <a:gd name="connsiteX6" fmla="*/ 54459 w 742386"/>
                <a:gd name="connsiteY6" fmla="*/ 120335 h 706819"/>
                <a:gd name="connsiteX7" fmla="*/ 0 w 742386"/>
                <a:gd name="connsiteY7" fmla="*/ 139250 h 706819"/>
                <a:gd name="connsiteX8" fmla="*/ 54460 w 742386"/>
                <a:gd name="connsiteY8" fmla="*/ 159169 h 706819"/>
                <a:gd name="connsiteX9" fmla="*/ 76915 w 742386"/>
                <a:gd name="connsiteY9" fmla="*/ 196719 h 706819"/>
                <a:gd name="connsiteX10" fmla="*/ 28683 w 742386"/>
                <a:gd name="connsiteY10" fmla="*/ 252832 h 706819"/>
                <a:gd name="connsiteX11" fmla="*/ 590732 w 742386"/>
                <a:gd name="connsiteY11" fmla="*/ 193475 h 706819"/>
                <a:gd name="connsiteX12" fmla="*/ 577448 w 742386"/>
                <a:gd name="connsiteY12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83127 w 742386"/>
                <a:gd name="connsiteY2" fmla="*/ 173537 h 706819"/>
                <a:gd name="connsiteX3" fmla="*/ 692475 w 742386"/>
                <a:gd name="connsiteY3" fmla="*/ 58440 h 706819"/>
                <a:gd name="connsiteX4" fmla="*/ 28683 w 742386"/>
                <a:gd name="connsiteY4" fmla="*/ 0 h 706819"/>
                <a:gd name="connsiteX5" fmla="*/ 72453 w 742386"/>
                <a:gd name="connsiteY5" fmla="*/ 81996 h 706819"/>
                <a:gd name="connsiteX6" fmla="*/ 54459 w 742386"/>
                <a:gd name="connsiteY6" fmla="*/ 120335 h 706819"/>
                <a:gd name="connsiteX7" fmla="*/ 0 w 742386"/>
                <a:gd name="connsiteY7" fmla="*/ 139250 h 706819"/>
                <a:gd name="connsiteX8" fmla="*/ 76915 w 742386"/>
                <a:gd name="connsiteY8" fmla="*/ 196719 h 706819"/>
                <a:gd name="connsiteX9" fmla="*/ 28683 w 742386"/>
                <a:gd name="connsiteY9" fmla="*/ 252832 h 706819"/>
                <a:gd name="connsiteX10" fmla="*/ 590732 w 742386"/>
                <a:gd name="connsiteY10" fmla="*/ 193475 h 706819"/>
                <a:gd name="connsiteX11" fmla="*/ 577448 w 742386"/>
                <a:gd name="connsiteY11" fmla="*/ 706819 h 706819"/>
                <a:gd name="connsiteX0" fmla="*/ 602746 w 767684"/>
                <a:gd name="connsiteY0" fmla="*/ 706819 h 706819"/>
                <a:gd name="connsiteX1" fmla="*/ 710310 w 767684"/>
                <a:gd name="connsiteY1" fmla="*/ 706819 h 706819"/>
                <a:gd name="connsiteX2" fmla="*/ 708425 w 767684"/>
                <a:gd name="connsiteY2" fmla="*/ 173537 h 706819"/>
                <a:gd name="connsiteX3" fmla="*/ 717773 w 767684"/>
                <a:gd name="connsiteY3" fmla="*/ 58440 h 706819"/>
                <a:gd name="connsiteX4" fmla="*/ 53981 w 767684"/>
                <a:gd name="connsiteY4" fmla="*/ 0 h 706819"/>
                <a:gd name="connsiteX5" fmla="*/ 97751 w 767684"/>
                <a:gd name="connsiteY5" fmla="*/ 81996 h 706819"/>
                <a:gd name="connsiteX6" fmla="*/ 79757 w 767684"/>
                <a:gd name="connsiteY6" fmla="*/ 120335 h 706819"/>
                <a:gd name="connsiteX7" fmla="*/ 25298 w 767684"/>
                <a:gd name="connsiteY7" fmla="*/ 139250 h 706819"/>
                <a:gd name="connsiteX8" fmla="*/ 53981 w 767684"/>
                <a:gd name="connsiteY8" fmla="*/ 252832 h 706819"/>
                <a:gd name="connsiteX9" fmla="*/ 616030 w 767684"/>
                <a:gd name="connsiteY9" fmla="*/ 193475 h 706819"/>
                <a:gd name="connsiteX10" fmla="*/ 602746 w 767684"/>
                <a:gd name="connsiteY10" fmla="*/ 706819 h 706819"/>
                <a:gd name="connsiteX0" fmla="*/ 577582 w 742520"/>
                <a:gd name="connsiteY0" fmla="*/ 706819 h 706819"/>
                <a:gd name="connsiteX1" fmla="*/ 685146 w 742520"/>
                <a:gd name="connsiteY1" fmla="*/ 706819 h 706819"/>
                <a:gd name="connsiteX2" fmla="*/ 683261 w 742520"/>
                <a:gd name="connsiteY2" fmla="*/ 173537 h 706819"/>
                <a:gd name="connsiteX3" fmla="*/ 692609 w 742520"/>
                <a:gd name="connsiteY3" fmla="*/ 58440 h 706819"/>
                <a:gd name="connsiteX4" fmla="*/ 28817 w 742520"/>
                <a:gd name="connsiteY4" fmla="*/ 0 h 706819"/>
                <a:gd name="connsiteX5" fmla="*/ 72587 w 742520"/>
                <a:gd name="connsiteY5" fmla="*/ 81996 h 706819"/>
                <a:gd name="connsiteX6" fmla="*/ 54593 w 742520"/>
                <a:gd name="connsiteY6" fmla="*/ 120335 h 706819"/>
                <a:gd name="connsiteX7" fmla="*/ 134 w 742520"/>
                <a:gd name="connsiteY7" fmla="*/ 139250 h 706819"/>
                <a:gd name="connsiteX8" fmla="*/ 28817 w 742520"/>
                <a:gd name="connsiteY8" fmla="*/ 252832 h 706819"/>
                <a:gd name="connsiteX9" fmla="*/ 590866 w 742520"/>
                <a:gd name="connsiteY9" fmla="*/ 193475 h 706819"/>
                <a:gd name="connsiteX10" fmla="*/ 577582 w 742520"/>
                <a:gd name="connsiteY10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83127 w 742386"/>
                <a:gd name="connsiteY2" fmla="*/ 173537 h 706819"/>
                <a:gd name="connsiteX3" fmla="*/ 692475 w 742386"/>
                <a:gd name="connsiteY3" fmla="*/ 58440 h 706819"/>
                <a:gd name="connsiteX4" fmla="*/ 28683 w 742386"/>
                <a:gd name="connsiteY4" fmla="*/ 0 h 706819"/>
                <a:gd name="connsiteX5" fmla="*/ 72453 w 742386"/>
                <a:gd name="connsiteY5" fmla="*/ 81996 h 706819"/>
                <a:gd name="connsiteX6" fmla="*/ 54459 w 742386"/>
                <a:gd name="connsiteY6" fmla="*/ 120335 h 706819"/>
                <a:gd name="connsiteX7" fmla="*/ 0 w 742386"/>
                <a:gd name="connsiteY7" fmla="*/ 139250 h 706819"/>
                <a:gd name="connsiteX8" fmla="*/ 28683 w 742386"/>
                <a:gd name="connsiteY8" fmla="*/ 252832 h 706819"/>
                <a:gd name="connsiteX9" fmla="*/ 590732 w 742386"/>
                <a:gd name="connsiteY9" fmla="*/ 193475 h 706819"/>
                <a:gd name="connsiteX10" fmla="*/ 577448 w 742386"/>
                <a:gd name="connsiteY10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83127 w 742386"/>
                <a:gd name="connsiteY2" fmla="*/ 173537 h 706819"/>
                <a:gd name="connsiteX3" fmla="*/ 692475 w 742386"/>
                <a:gd name="connsiteY3" fmla="*/ 58440 h 706819"/>
                <a:gd name="connsiteX4" fmla="*/ 28683 w 742386"/>
                <a:gd name="connsiteY4" fmla="*/ 0 h 706819"/>
                <a:gd name="connsiteX5" fmla="*/ 72453 w 742386"/>
                <a:gd name="connsiteY5" fmla="*/ 81996 h 706819"/>
                <a:gd name="connsiteX6" fmla="*/ 0 w 742386"/>
                <a:gd name="connsiteY6" fmla="*/ 139250 h 706819"/>
                <a:gd name="connsiteX7" fmla="*/ 28683 w 742386"/>
                <a:gd name="connsiteY7" fmla="*/ 252832 h 706819"/>
                <a:gd name="connsiteX8" fmla="*/ 590732 w 742386"/>
                <a:gd name="connsiteY8" fmla="*/ 193475 h 706819"/>
                <a:gd name="connsiteX9" fmla="*/ 577448 w 742386"/>
                <a:gd name="connsiteY9" fmla="*/ 706819 h 706819"/>
                <a:gd name="connsiteX0" fmla="*/ 608719 w 773657"/>
                <a:gd name="connsiteY0" fmla="*/ 706819 h 706819"/>
                <a:gd name="connsiteX1" fmla="*/ 716283 w 773657"/>
                <a:gd name="connsiteY1" fmla="*/ 706819 h 706819"/>
                <a:gd name="connsiteX2" fmla="*/ 714398 w 773657"/>
                <a:gd name="connsiteY2" fmla="*/ 173537 h 706819"/>
                <a:gd name="connsiteX3" fmla="*/ 723746 w 773657"/>
                <a:gd name="connsiteY3" fmla="*/ 58440 h 706819"/>
                <a:gd name="connsiteX4" fmla="*/ 59954 w 773657"/>
                <a:gd name="connsiteY4" fmla="*/ 0 h 706819"/>
                <a:gd name="connsiteX5" fmla="*/ 31271 w 773657"/>
                <a:gd name="connsiteY5" fmla="*/ 139250 h 706819"/>
                <a:gd name="connsiteX6" fmla="*/ 59954 w 773657"/>
                <a:gd name="connsiteY6" fmla="*/ 252832 h 706819"/>
                <a:gd name="connsiteX7" fmla="*/ 622003 w 773657"/>
                <a:gd name="connsiteY7" fmla="*/ 193475 h 706819"/>
                <a:gd name="connsiteX8" fmla="*/ 608719 w 773657"/>
                <a:gd name="connsiteY8" fmla="*/ 706819 h 706819"/>
                <a:gd name="connsiteX0" fmla="*/ 590422 w 755360"/>
                <a:gd name="connsiteY0" fmla="*/ 706819 h 706819"/>
                <a:gd name="connsiteX1" fmla="*/ 697986 w 755360"/>
                <a:gd name="connsiteY1" fmla="*/ 706819 h 706819"/>
                <a:gd name="connsiteX2" fmla="*/ 696101 w 755360"/>
                <a:gd name="connsiteY2" fmla="*/ 173537 h 706819"/>
                <a:gd name="connsiteX3" fmla="*/ 705449 w 755360"/>
                <a:gd name="connsiteY3" fmla="*/ 58440 h 706819"/>
                <a:gd name="connsiteX4" fmla="*/ 41657 w 755360"/>
                <a:gd name="connsiteY4" fmla="*/ 0 h 706819"/>
                <a:gd name="connsiteX5" fmla="*/ 12974 w 755360"/>
                <a:gd name="connsiteY5" fmla="*/ 139250 h 706819"/>
                <a:gd name="connsiteX6" fmla="*/ 41657 w 755360"/>
                <a:gd name="connsiteY6" fmla="*/ 252832 h 706819"/>
                <a:gd name="connsiteX7" fmla="*/ 603706 w 755360"/>
                <a:gd name="connsiteY7" fmla="*/ 193475 h 706819"/>
                <a:gd name="connsiteX8" fmla="*/ 590422 w 755360"/>
                <a:gd name="connsiteY8" fmla="*/ 706819 h 706819"/>
                <a:gd name="connsiteX0" fmla="*/ 577448 w 742386"/>
                <a:gd name="connsiteY0" fmla="*/ 706819 h 706819"/>
                <a:gd name="connsiteX1" fmla="*/ 685012 w 742386"/>
                <a:gd name="connsiteY1" fmla="*/ 706819 h 706819"/>
                <a:gd name="connsiteX2" fmla="*/ 683127 w 742386"/>
                <a:gd name="connsiteY2" fmla="*/ 173537 h 706819"/>
                <a:gd name="connsiteX3" fmla="*/ 692475 w 742386"/>
                <a:gd name="connsiteY3" fmla="*/ 58440 h 706819"/>
                <a:gd name="connsiteX4" fmla="*/ 28683 w 742386"/>
                <a:gd name="connsiteY4" fmla="*/ 0 h 706819"/>
                <a:gd name="connsiteX5" fmla="*/ 0 w 742386"/>
                <a:gd name="connsiteY5" fmla="*/ 139250 h 706819"/>
                <a:gd name="connsiteX6" fmla="*/ 28683 w 742386"/>
                <a:gd name="connsiteY6" fmla="*/ 252832 h 706819"/>
                <a:gd name="connsiteX7" fmla="*/ 590732 w 742386"/>
                <a:gd name="connsiteY7" fmla="*/ 193475 h 706819"/>
                <a:gd name="connsiteX8" fmla="*/ 577448 w 742386"/>
                <a:gd name="connsiteY8" fmla="*/ 706819 h 706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2386" h="706819">
                  <a:moveTo>
                    <a:pt x="577448" y="706819"/>
                  </a:moveTo>
                  <a:lnTo>
                    <a:pt x="685012" y="706819"/>
                  </a:lnTo>
                  <a:cubicBezTo>
                    <a:pt x="684384" y="529058"/>
                    <a:pt x="683755" y="351298"/>
                    <a:pt x="683127" y="173537"/>
                  </a:cubicBezTo>
                  <a:cubicBezTo>
                    <a:pt x="764586" y="141334"/>
                    <a:pt x="756573" y="72877"/>
                    <a:pt x="692475" y="58440"/>
                  </a:cubicBezTo>
                  <a:cubicBezTo>
                    <a:pt x="619219" y="41939"/>
                    <a:pt x="267944" y="21070"/>
                    <a:pt x="28683" y="0"/>
                  </a:cubicBezTo>
                  <a:cubicBezTo>
                    <a:pt x="96627" y="65503"/>
                    <a:pt x="83344" y="111302"/>
                    <a:pt x="0" y="139250"/>
                  </a:cubicBezTo>
                  <a:cubicBezTo>
                    <a:pt x="79048" y="167246"/>
                    <a:pt x="96915" y="209500"/>
                    <a:pt x="28683" y="252832"/>
                  </a:cubicBezTo>
                  <a:cubicBezTo>
                    <a:pt x="238036" y="234397"/>
                    <a:pt x="456841" y="213681"/>
                    <a:pt x="590732" y="193475"/>
                  </a:cubicBezTo>
                  <a:lnTo>
                    <a:pt x="577448" y="706819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A1DCB7B3-87B1-4C10-8C64-CEF422307000}"/>
                </a:ext>
              </a:extLst>
            </p:cNvPr>
            <p:cNvSpPr/>
            <p:nvPr/>
          </p:nvSpPr>
          <p:spPr>
            <a:xfrm flipH="1">
              <a:off x="1869321" y="2106897"/>
              <a:ext cx="2610926" cy="2479397"/>
            </a:xfrm>
            <a:custGeom>
              <a:avLst/>
              <a:gdLst>
                <a:gd name="connsiteX0" fmla="*/ 2281164 w 2613267"/>
                <a:gd name="connsiteY0" fmla="*/ 1699 h 2382896"/>
                <a:gd name="connsiteX1" fmla="*/ 1709211 w 2613267"/>
                <a:gd name="connsiteY1" fmla="*/ 316907 h 2382896"/>
                <a:gd name="connsiteX2" fmla="*/ 1566517 w 2613267"/>
                <a:gd name="connsiteY2" fmla="*/ 866527 h 2382896"/>
                <a:gd name="connsiteX3" fmla="*/ 1593038 w 2613267"/>
                <a:gd name="connsiteY3" fmla="*/ 950580 h 2382896"/>
                <a:gd name="connsiteX4" fmla="*/ 1576285 w 2613267"/>
                <a:gd name="connsiteY4" fmla="*/ 964943 h 2382896"/>
                <a:gd name="connsiteX5" fmla="*/ 1284528 w 2613267"/>
                <a:gd name="connsiteY5" fmla="*/ 1193085 h 2382896"/>
                <a:gd name="connsiteX6" fmla="*/ 8755 w 2613267"/>
                <a:gd name="connsiteY6" fmla="*/ 1921333 h 2382896"/>
                <a:gd name="connsiteX7" fmla="*/ 804782 w 2613267"/>
                <a:gd name="connsiteY7" fmla="*/ 2187425 h 2382896"/>
                <a:gd name="connsiteX8" fmla="*/ 1002058 w 2613267"/>
                <a:gd name="connsiteY8" fmla="*/ 2215013 h 2382896"/>
                <a:gd name="connsiteX9" fmla="*/ 1002057 w 2613267"/>
                <a:gd name="connsiteY9" fmla="*/ 2280146 h 2382896"/>
                <a:gd name="connsiteX10" fmla="*/ 1104807 w 2613267"/>
                <a:gd name="connsiteY10" fmla="*/ 2382896 h 2382896"/>
                <a:gd name="connsiteX11" fmla="*/ 1166331 w 2613267"/>
                <a:gd name="connsiteY11" fmla="*/ 2382896 h 2382896"/>
                <a:gd name="connsiteX12" fmla="*/ 1269081 w 2613267"/>
                <a:gd name="connsiteY12" fmla="*/ 2280146 h 2382896"/>
                <a:gd name="connsiteX13" fmla="*/ 1269081 w 2613267"/>
                <a:gd name="connsiteY13" fmla="*/ 2243357 h 2382896"/>
                <a:gd name="connsiteX14" fmla="*/ 1414358 w 2613267"/>
                <a:gd name="connsiteY14" fmla="*/ 2249385 h 2382896"/>
                <a:gd name="connsiteX15" fmla="*/ 1929914 w 2613267"/>
                <a:gd name="connsiteY15" fmla="*/ 2189426 h 2382896"/>
                <a:gd name="connsiteX16" fmla="*/ 2391933 w 2613267"/>
                <a:gd name="connsiteY16" fmla="*/ 1010407 h 2382896"/>
                <a:gd name="connsiteX17" fmla="*/ 2391933 w 2613267"/>
                <a:gd name="connsiteY17" fmla="*/ 936271 h 2382896"/>
                <a:gd name="connsiteX18" fmla="*/ 2460378 w 2613267"/>
                <a:gd name="connsiteY18" fmla="*/ 853899 h 2382896"/>
                <a:gd name="connsiteX19" fmla="*/ 2456575 w 2613267"/>
                <a:gd name="connsiteY19" fmla="*/ 65341 h 2382896"/>
                <a:gd name="connsiteX20" fmla="*/ 2281164 w 2613267"/>
                <a:gd name="connsiteY20" fmla="*/ 1699 h 2382896"/>
                <a:gd name="connsiteX0" fmla="*/ 2281164 w 2613267"/>
                <a:gd name="connsiteY0" fmla="*/ 1699 h 2382896"/>
                <a:gd name="connsiteX1" fmla="*/ 1709211 w 2613267"/>
                <a:gd name="connsiteY1" fmla="*/ 316907 h 2382896"/>
                <a:gd name="connsiteX2" fmla="*/ 1566517 w 2613267"/>
                <a:gd name="connsiteY2" fmla="*/ 866527 h 2382896"/>
                <a:gd name="connsiteX3" fmla="*/ 1576285 w 2613267"/>
                <a:gd name="connsiteY3" fmla="*/ 964943 h 2382896"/>
                <a:gd name="connsiteX4" fmla="*/ 1284528 w 2613267"/>
                <a:gd name="connsiteY4" fmla="*/ 1193085 h 2382896"/>
                <a:gd name="connsiteX5" fmla="*/ 8755 w 2613267"/>
                <a:gd name="connsiteY5" fmla="*/ 1921333 h 2382896"/>
                <a:gd name="connsiteX6" fmla="*/ 804782 w 2613267"/>
                <a:gd name="connsiteY6" fmla="*/ 2187425 h 2382896"/>
                <a:gd name="connsiteX7" fmla="*/ 1002058 w 2613267"/>
                <a:gd name="connsiteY7" fmla="*/ 2215013 h 2382896"/>
                <a:gd name="connsiteX8" fmla="*/ 1002057 w 2613267"/>
                <a:gd name="connsiteY8" fmla="*/ 2280146 h 2382896"/>
                <a:gd name="connsiteX9" fmla="*/ 1104807 w 2613267"/>
                <a:gd name="connsiteY9" fmla="*/ 2382896 h 2382896"/>
                <a:gd name="connsiteX10" fmla="*/ 1166331 w 2613267"/>
                <a:gd name="connsiteY10" fmla="*/ 2382896 h 2382896"/>
                <a:gd name="connsiteX11" fmla="*/ 1269081 w 2613267"/>
                <a:gd name="connsiteY11" fmla="*/ 2280146 h 2382896"/>
                <a:gd name="connsiteX12" fmla="*/ 1269081 w 2613267"/>
                <a:gd name="connsiteY12" fmla="*/ 2243357 h 2382896"/>
                <a:gd name="connsiteX13" fmla="*/ 1414358 w 2613267"/>
                <a:gd name="connsiteY13" fmla="*/ 2249385 h 2382896"/>
                <a:gd name="connsiteX14" fmla="*/ 1929914 w 2613267"/>
                <a:gd name="connsiteY14" fmla="*/ 2189426 h 2382896"/>
                <a:gd name="connsiteX15" fmla="*/ 2391933 w 2613267"/>
                <a:gd name="connsiteY15" fmla="*/ 1010407 h 2382896"/>
                <a:gd name="connsiteX16" fmla="*/ 2391933 w 2613267"/>
                <a:gd name="connsiteY16" fmla="*/ 936271 h 2382896"/>
                <a:gd name="connsiteX17" fmla="*/ 2460378 w 2613267"/>
                <a:gd name="connsiteY17" fmla="*/ 853899 h 2382896"/>
                <a:gd name="connsiteX18" fmla="*/ 2456575 w 2613267"/>
                <a:gd name="connsiteY18" fmla="*/ 65341 h 2382896"/>
                <a:gd name="connsiteX19" fmla="*/ 2281164 w 2613267"/>
                <a:gd name="connsiteY19" fmla="*/ 1699 h 2382896"/>
                <a:gd name="connsiteX0" fmla="*/ 2281164 w 2613267"/>
                <a:gd name="connsiteY0" fmla="*/ 1699 h 2382896"/>
                <a:gd name="connsiteX1" fmla="*/ 1709211 w 2613267"/>
                <a:gd name="connsiteY1" fmla="*/ 316907 h 2382896"/>
                <a:gd name="connsiteX2" fmla="*/ 1566517 w 2613267"/>
                <a:gd name="connsiteY2" fmla="*/ 866527 h 2382896"/>
                <a:gd name="connsiteX3" fmla="*/ 1284528 w 2613267"/>
                <a:gd name="connsiteY3" fmla="*/ 1193085 h 2382896"/>
                <a:gd name="connsiteX4" fmla="*/ 8755 w 2613267"/>
                <a:gd name="connsiteY4" fmla="*/ 1921333 h 2382896"/>
                <a:gd name="connsiteX5" fmla="*/ 804782 w 2613267"/>
                <a:gd name="connsiteY5" fmla="*/ 2187425 h 2382896"/>
                <a:gd name="connsiteX6" fmla="*/ 1002058 w 2613267"/>
                <a:gd name="connsiteY6" fmla="*/ 2215013 h 2382896"/>
                <a:gd name="connsiteX7" fmla="*/ 1002057 w 2613267"/>
                <a:gd name="connsiteY7" fmla="*/ 2280146 h 2382896"/>
                <a:gd name="connsiteX8" fmla="*/ 1104807 w 2613267"/>
                <a:gd name="connsiteY8" fmla="*/ 2382896 h 2382896"/>
                <a:gd name="connsiteX9" fmla="*/ 1166331 w 2613267"/>
                <a:gd name="connsiteY9" fmla="*/ 2382896 h 2382896"/>
                <a:gd name="connsiteX10" fmla="*/ 1269081 w 2613267"/>
                <a:gd name="connsiteY10" fmla="*/ 2280146 h 2382896"/>
                <a:gd name="connsiteX11" fmla="*/ 1269081 w 2613267"/>
                <a:gd name="connsiteY11" fmla="*/ 2243357 h 2382896"/>
                <a:gd name="connsiteX12" fmla="*/ 1414358 w 2613267"/>
                <a:gd name="connsiteY12" fmla="*/ 2249385 h 2382896"/>
                <a:gd name="connsiteX13" fmla="*/ 1929914 w 2613267"/>
                <a:gd name="connsiteY13" fmla="*/ 2189426 h 2382896"/>
                <a:gd name="connsiteX14" fmla="*/ 2391933 w 2613267"/>
                <a:gd name="connsiteY14" fmla="*/ 1010407 h 2382896"/>
                <a:gd name="connsiteX15" fmla="*/ 2391933 w 2613267"/>
                <a:gd name="connsiteY15" fmla="*/ 936271 h 2382896"/>
                <a:gd name="connsiteX16" fmla="*/ 2460378 w 2613267"/>
                <a:gd name="connsiteY16" fmla="*/ 853899 h 2382896"/>
                <a:gd name="connsiteX17" fmla="*/ 2456575 w 2613267"/>
                <a:gd name="connsiteY17" fmla="*/ 65341 h 2382896"/>
                <a:gd name="connsiteX18" fmla="*/ 2281164 w 2613267"/>
                <a:gd name="connsiteY18" fmla="*/ 1699 h 2382896"/>
                <a:gd name="connsiteX0" fmla="*/ 2279573 w 2611676"/>
                <a:gd name="connsiteY0" fmla="*/ 1152 h 2382349"/>
                <a:gd name="connsiteX1" fmla="*/ 1707620 w 2611676"/>
                <a:gd name="connsiteY1" fmla="*/ 316360 h 2382349"/>
                <a:gd name="connsiteX2" fmla="*/ 1493489 w 2611676"/>
                <a:gd name="connsiteY2" fmla="*/ 894555 h 2382349"/>
                <a:gd name="connsiteX3" fmla="*/ 1282937 w 2611676"/>
                <a:gd name="connsiteY3" fmla="*/ 1192538 h 2382349"/>
                <a:gd name="connsiteX4" fmla="*/ 7164 w 2611676"/>
                <a:gd name="connsiteY4" fmla="*/ 1920786 h 2382349"/>
                <a:gd name="connsiteX5" fmla="*/ 803191 w 2611676"/>
                <a:gd name="connsiteY5" fmla="*/ 2186878 h 2382349"/>
                <a:gd name="connsiteX6" fmla="*/ 1000467 w 2611676"/>
                <a:gd name="connsiteY6" fmla="*/ 2214466 h 2382349"/>
                <a:gd name="connsiteX7" fmla="*/ 1000466 w 2611676"/>
                <a:gd name="connsiteY7" fmla="*/ 2279599 h 2382349"/>
                <a:gd name="connsiteX8" fmla="*/ 1103216 w 2611676"/>
                <a:gd name="connsiteY8" fmla="*/ 2382349 h 2382349"/>
                <a:gd name="connsiteX9" fmla="*/ 1164740 w 2611676"/>
                <a:gd name="connsiteY9" fmla="*/ 2382349 h 2382349"/>
                <a:gd name="connsiteX10" fmla="*/ 1267490 w 2611676"/>
                <a:gd name="connsiteY10" fmla="*/ 2279599 h 2382349"/>
                <a:gd name="connsiteX11" fmla="*/ 1267490 w 2611676"/>
                <a:gd name="connsiteY11" fmla="*/ 2242810 h 2382349"/>
                <a:gd name="connsiteX12" fmla="*/ 1412767 w 2611676"/>
                <a:gd name="connsiteY12" fmla="*/ 2248838 h 2382349"/>
                <a:gd name="connsiteX13" fmla="*/ 1928323 w 2611676"/>
                <a:gd name="connsiteY13" fmla="*/ 2188879 h 2382349"/>
                <a:gd name="connsiteX14" fmla="*/ 2390342 w 2611676"/>
                <a:gd name="connsiteY14" fmla="*/ 1009860 h 2382349"/>
                <a:gd name="connsiteX15" fmla="*/ 2390342 w 2611676"/>
                <a:gd name="connsiteY15" fmla="*/ 935724 h 2382349"/>
                <a:gd name="connsiteX16" fmla="*/ 2458787 w 2611676"/>
                <a:gd name="connsiteY16" fmla="*/ 853352 h 2382349"/>
                <a:gd name="connsiteX17" fmla="*/ 2454984 w 2611676"/>
                <a:gd name="connsiteY17" fmla="*/ 64794 h 2382349"/>
                <a:gd name="connsiteX18" fmla="*/ 2279573 w 2611676"/>
                <a:gd name="connsiteY18" fmla="*/ 1152 h 2382349"/>
                <a:gd name="connsiteX0" fmla="*/ 2279573 w 2611676"/>
                <a:gd name="connsiteY0" fmla="*/ 1152 h 2382349"/>
                <a:gd name="connsiteX1" fmla="*/ 1707620 w 2611676"/>
                <a:gd name="connsiteY1" fmla="*/ 316360 h 2382349"/>
                <a:gd name="connsiteX2" fmla="*/ 1493489 w 2611676"/>
                <a:gd name="connsiteY2" fmla="*/ 894555 h 2382349"/>
                <a:gd name="connsiteX3" fmla="*/ 1282937 w 2611676"/>
                <a:gd name="connsiteY3" fmla="*/ 1192538 h 2382349"/>
                <a:gd name="connsiteX4" fmla="*/ 7164 w 2611676"/>
                <a:gd name="connsiteY4" fmla="*/ 1920786 h 2382349"/>
                <a:gd name="connsiteX5" fmla="*/ 803191 w 2611676"/>
                <a:gd name="connsiteY5" fmla="*/ 2186878 h 2382349"/>
                <a:gd name="connsiteX6" fmla="*/ 1000467 w 2611676"/>
                <a:gd name="connsiteY6" fmla="*/ 2214466 h 2382349"/>
                <a:gd name="connsiteX7" fmla="*/ 1000466 w 2611676"/>
                <a:gd name="connsiteY7" fmla="*/ 2279599 h 2382349"/>
                <a:gd name="connsiteX8" fmla="*/ 1103216 w 2611676"/>
                <a:gd name="connsiteY8" fmla="*/ 2382349 h 2382349"/>
                <a:gd name="connsiteX9" fmla="*/ 1164740 w 2611676"/>
                <a:gd name="connsiteY9" fmla="*/ 2382349 h 2382349"/>
                <a:gd name="connsiteX10" fmla="*/ 1267490 w 2611676"/>
                <a:gd name="connsiteY10" fmla="*/ 2279599 h 2382349"/>
                <a:gd name="connsiteX11" fmla="*/ 1267490 w 2611676"/>
                <a:gd name="connsiteY11" fmla="*/ 2242810 h 2382349"/>
                <a:gd name="connsiteX12" fmla="*/ 1412767 w 2611676"/>
                <a:gd name="connsiteY12" fmla="*/ 2248838 h 2382349"/>
                <a:gd name="connsiteX13" fmla="*/ 1928323 w 2611676"/>
                <a:gd name="connsiteY13" fmla="*/ 2188879 h 2382349"/>
                <a:gd name="connsiteX14" fmla="*/ 2390342 w 2611676"/>
                <a:gd name="connsiteY14" fmla="*/ 1009860 h 2382349"/>
                <a:gd name="connsiteX15" fmla="*/ 2390342 w 2611676"/>
                <a:gd name="connsiteY15" fmla="*/ 935724 h 2382349"/>
                <a:gd name="connsiteX16" fmla="*/ 2458787 w 2611676"/>
                <a:gd name="connsiteY16" fmla="*/ 853352 h 2382349"/>
                <a:gd name="connsiteX17" fmla="*/ 2454984 w 2611676"/>
                <a:gd name="connsiteY17" fmla="*/ 64794 h 2382349"/>
                <a:gd name="connsiteX18" fmla="*/ 2279573 w 2611676"/>
                <a:gd name="connsiteY18" fmla="*/ 1152 h 2382349"/>
                <a:gd name="connsiteX0" fmla="*/ 2278942 w 2611045"/>
                <a:gd name="connsiteY0" fmla="*/ 1152 h 2382349"/>
                <a:gd name="connsiteX1" fmla="*/ 1706989 w 2611045"/>
                <a:gd name="connsiteY1" fmla="*/ 316360 h 2382349"/>
                <a:gd name="connsiteX2" fmla="*/ 1492858 w 2611045"/>
                <a:gd name="connsiteY2" fmla="*/ 894555 h 2382349"/>
                <a:gd name="connsiteX3" fmla="*/ 1282306 w 2611045"/>
                <a:gd name="connsiteY3" fmla="*/ 1192538 h 2382349"/>
                <a:gd name="connsiteX4" fmla="*/ 6533 w 2611045"/>
                <a:gd name="connsiteY4" fmla="*/ 1920786 h 2382349"/>
                <a:gd name="connsiteX5" fmla="*/ 802560 w 2611045"/>
                <a:gd name="connsiteY5" fmla="*/ 2186878 h 2382349"/>
                <a:gd name="connsiteX6" fmla="*/ 999836 w 2611045"/>
                <a:gd name="connsiteY6" fmla="*/ 2214466 h 2382349"/>
                <a:gd name="connsiteX7" fmla="*/ 999835 w 2611045"/>
                <a:gd name="connsiteY7" fmla="*/ 2279599 h 2382349"/>
                <a:gd name="connsiteX8" fmla="*/ 1102585 w 2611045"/>
                <a:gd name="connsiteY8" fmla="*/ 2382349 h 2382349"/>
                <a:gd name="connsiteX9" fmla="*/ 1164109 w 2611045"/>
                <a:gd name="connsiteY9" fmla="*/ 2382349 h 2382349"/>
                <a:gd name="connsiteX10" fmla="*/ 1266859 w 2611045"/>
                <a:gd name="connsiteY10" fmla="*/ 2279599 h 2382349"/>
                <a:gd name="connsiteX11" fmla="*/ 1266859 w 2611045"/>
                <a:gd name="connsiteY11" fmla="*/ 2242810 h 2382349"/>
                <a:gd name="connsiteX12" fmla="*/ 1412136 w 2611045"/>
                <a:gd name="connsiteY12" fmla="*/ 2248838 h 2382349"/>
                <a:gd name="connsiteX13" fmla="*/ 1927692 w 2611045"/>
                <a:gd name="connsiteY13" fmla="*/ 2188879 h 2382349"/>
                <a:gd name="connsiteX14" fmla="*/ 2389711 w 2611045"/>
                <a:gd name="connsiteY14" fmla="*/ 1009860 h 2382349"/>
                <a:gd name="connsiteX15" fmla="*/ 2389711 w 2611045"/>
                <a:gd name="connsiteY15" fmla="*/ 935724 h 2382349"/>
                <a:gd name="connsiteX16" fmla="*/ 2458156 w 2611045"/>
                <a:gd name="connsiteY16" fmla="*/ 853352 h 2382349"/>
                <a:gd name="connsiteX17" fmla="*/ 2454353 w 2611045"/>
                <a:gd name="connsiteY17" fmla="*/ 64794 h 2382349"/>
                <a:gd name="connsiteX18" fmla="*/ 2278942 w 2611045"/>
                <a:gd name="connsiteY18" fmla="*/ 1152 h 2382349"/>
                <a:gd name="connsiteX0" fmla="*/ 2278018 w 2610121"/>
                <a:gd name="connsiteY0" fmla="*/ 1152 h 2382349"/>
                <a:gd name="connsiteX1" fmla="*/ 1706065 w 2610121"/>
                <a:gd name="connsiteY1" fmla="*/ 316360 h 2382349"/>
                <a:gd name="connsiteX2" fmla="*/ 1491934 w 2610121"/>
                <a:gd name="connsiteY2" fmla="*/ 894555 h 2382349"/>
                <a:gd name="connsiteX3" fmla="*/ 1171844 w 2610121"/>
                <a:gd name="connsiteY3" fmla="*/ 1230638 h 2382349"/>
                <a:gd name="connsiteX4" fmla="*/ 5609 w 2610121"/>
                <a:gd name="connsiteY4" fmla="*/ 1920786 h 2382349"/>
                <a:gd name="connsiteX5" fmla="*/ 801636 w 2610121"/>
                <a:gd name="connsiteY5" fmla="*/ 2186878 h 2382349"/>
                <a:gd name="connsiteX6" fmla="*/ 998912 w 2610121"/>
                <a:gd name="connsiteY6" fmla="*/ 2214466 h 2382349"/>
                <a:gd name="connsiteX7" fmla="*/ 998911 w 2610121"/>
                <a:gd name="connsiteY7" fmla="*/ 2279599 h 2382349"/>
                <a:gd name="connsiteX8" fmla="*/ 1101661 w 2610121"/>
                <a:gd name="connsiteY8" fmla="*/ 2382349 h 2382349"/>
                <a:gd name="connsiteX9" fmla="*/ 1163185 w 2610121"/>
                <a:gd name="connsiteY9" fmla="*/ 2382349 h 2382349"/>
                <a:gd name="connsiteX10" fmla="*/ 1265935 w 2610121"/>
                <a:gd name="connsiteY10" fmla="*/ 2279599 h 2382349"/>
                <a:gd name="connsiteX11" fmla="*/ 1265935 w 2610121"/>
                <a:gd name="connsiteY11" fmla="*/ 2242810 h 2382349"/>
                <a:gd name="connsiteX12" fmla="*/ 1411212 w 2610121"/>
                <a:gd name="connsiteY12" fmla="*/ 2248838 h 2382349"/>
                <a:gd name="connsiteX13" fmla="*/ 1926768 w 2610121"/>
                <a:gd name="connsiteY13" fmla="*/ 2188879 h 2382349"/>
                <a:gd name="connsiteX14" fmla="*/ 2388787 w 2610121"/>
                <a:gd name="connsiteY14" fmla="*/ 1009860 h 2382349"/>
                <a:gd name="connsiteX15" fmla="*/ 2388787 w 2610121"/>
                <a:gd name="connsiteY15" fmla="*/ 935724 h 2382349"/>
                <a:gd name="connsiteX16" fmla="*/ 2457232 w 2610121"/>
                <a:gd name="connsiteY16" fmla="*/ 853352 h 2382349"/>
                <a:gd name="connsiteX17" fmla="*/ 2453429 w 2610121"/>
                <a:gd name="connsiteY17" fmla="*/ 64794 h 2382349"/>
                <a:gd name="connsiteX18" fmla="*/ 2278018 w 2610121"/>
                <a:gd name="connsiteY18" fmla="*/ 1152 h 2382349"/>
                <a:gd name="connsiteX0" fmla="*/ 2278018 w 2610121"/>
                <a:gd name="connsiteY0" fmla="*/ 1152 h 2382349"/>
                <a:gd name="connsiteX1" fmla="*/ 1706065 w 2610121"/>
                <a:gd name="connsiteY1" fmla="*/ 316360 h 2382349"/>
                <a:gd name="connsiteX2" fmla="*/ 1491934 w 2610121"/>
                <a:gd name="connsiteY2" fmla="*/ 894555 h 2382349"/>
                <a:gd name="connsiteX3" fmla="*/ 1171844 w 2610121"/>
                <a:gd name="connsiteY3" fmla="*/ 1230638 h 2382349"/>
                <a:gd name="connsiteX4" fmla="*/ 5609 w 2610121"/>
                <a:gd name="connsiteY4" fmla="*/ 1920786 h 2382349"/>
                <a:gd name="connsiteX5" fmla="*/ 801636 w 2610121"/>
                <a:gd name="connsiteY5" fmla="*/ 2186878 h 2382349"/>
                <a:gd name="connsiteX6" fmla="*/ 998912 w 2610121"/>
                <a:gd name="connsiteY6" fmla="*/ 2214466 h 2382349"/>
                <a:gd name="connsiteX7" fmla="*/ 998911 w 2610121"/>
                <a:gd name="connsiteY7" fmla="*/ 2279599 h 2382349"/>
                <a:gd name="connsiteX8" fmla="*/ 1101661 w 2610121"/>
                <a:gd name="connsiteY8" fmla="*/ 2382349 h 2382349"/>
                <a:gd name="connsiteX9" fmla="*/ 1163185 w 2610121"/>
                <a:gd name="connsiteY9" fmla="*/ 2382349 h 2382349"/>
                <a:gd name="connsiteX10" fmla="*/ 1265935 w 2610121"/>
                <a:gd name="connsiteY10" fmla="*/ 2279599 h 2382349"/>
                <a:gd name="connsiteX11" fmla="*/ 1265935 w 2610121"/>
                <a:gd name="connsiteY11" fmla="*/ 2242810 h 2382349"/>
                <a:gd name="connsiteX12" fmla="*/ 1411212 w 2610121"/>
                <a:gd name="connsiteY12" fmla="*/ 2248838 h 2382349"/>
                <a:gd name="connsiteX13" fmla="*/ 1926768 w 2610121"/>
                <a:gd name="connsiteY13" fmla="*/ 2188879 h 2382349"/>
                <a:gd name="connsiteX14" fmla="*/ 2388787 w 2610121"/>
                <a:gd name="connsiteY14" fmla="*/ 1009860 h 2382349"/>
                <a:gd name="connsiteX15" fmla="*/ 2388787 w 2610121"/>
                <a:gd name="connsiteY15" fmla="*/ 935724 h 2382349"/>
                <a:gd name="connsiteX16" fmla="*/ 2457232 w 2610121"/>
                <a:gd name="connsiteY16" fmla="*/ 853352 h 2382349"/>
                <a:gd name="connsiteX17" fmla="*/ 2453429 w 2610121"/>
                <a:gd name="connsiteY17" fmla="*/ 64794 h 2382349"/>
                <a:gd name="connsiteX18" fmla="*/ 2278018 w 2610121"/>
                <a:gd name="connsiteY18" fmla="*/ 1152 h 2382349"/>
                <a:gd name="connsiteX0" fmla="*/ 2278018 w 2610121"/>
                <a:gd name="connsiteY0" fmla="*/ 3509 h 2384706"/>
                <a:gd name="connsiteX1" fmla="*/ 1763215 w 2610121"/>
                <a:gd name="connsiteY1" fmla="*/ 180604 h 2384706"/>
                <a:gd name="connsiteX2" fmla="*/ 1491934 w 2610121"/>
                <a:gd name="connsiteY2" fmla="*/ 896912 h 2384706"/>
                <a:gd name="connsiteX3" fmla="*/ 1171844 w 2610121"/>
                <a:gd name="connsiteY3" fmla="*/ 1232995 h 2384706"/>
                <a:gd name="connsiteX4" fmla="*/ 5609 w 2610121"/>
                <a:gd name="connsiteY4" fmla="*/ 1923143 h 2384706"/>
                <a:gd name="connsiteX5" fmla="*/ 801636 w 2610121"/>
                <a:gd name="connsiteY5" fmla="*/ 2189235 h 2384706"/>
                <a:gd name="connsiteX6" fmla="*/ 998912 w 2610121"/>
                <a:gd name="connsiteY6" fmla="*/ 2216823 h 2384706"/>
                <a:gd name="connsiteX7" fmla="*/ 998911 w 2610121"/>
                <a:gd name="connsiteY7" fmla="*/ 2281956 h 2384706"/>
                <a:gd name="connsiteX8" fmla="*/ 1101661 w 2610121"/>
                <a:gd name="connsiteY8" fmla="*/ 2384706 h 2384706"/>
                <a:gd name="connsiteX9" fmla="*/ 1163185 w 2610121"/>
                <a:gd name="connsiteY9" fmla="*/ 2384706 h 2384706"/>
                <a:gd name="connsiteX10" fmla="*/ 1265935 w 2610121"/>
                <a:gd name="connsiteY10" fmla="*/ 2281956 h 2384706"/>
                <a:gd name="connsiteX11" fmla="*/ 1265935 w 2610121"/>
                <a:gd name="connsiteY11" fmla="*/ 2245167 h 2384706"/>
                <a:gd name="connsiteX12" fmla="*/ 1411212 w 2610121"/>
                <a:gd name="connsiteY12" fmla="*/ 2251195 h 2384706"/>
                <a:gd name="connsiteX13" fmla="*/ 1926768 w 2610121"/>
                <a:gd name="connsiteY13" fmla="*/ 2191236 h 2384706"/>
                <a:gd name="connsiteX14" fmla="*/ 2388787 w 2610121"/>
                <a:gd name="connsiteY14" fmla="*/ 1012217 h 2384706"/>
                <a:gd name="connsiteX15" fmla="*/ 2388787 w 2610121"/>
                <a:gd name="connsiteY15" fmla="*/ 938081 h 2384706"/>
                <a:gd name="connsiteX16" fmla="*/ 2457232 w 2610121"/>
                <a:gd name="connsiteY16" fmla="*/ 855709 h 2384706"/>
                <a:gd name="connsiteX17" fmla="*/ 2453429 w 2610121"/>
                <a:gd name="connsiteY17" fmla="*/ 67151 h 2384706"/>
                <a:gd name="connsiteX18" fmla="*/ 2278018 w 2610121"/>
                <a:gd name="connsiteY18" fmla="*/ 3509 h 2384706"/>
                <a:gd name="connsiteX0" fmla="*/ 2278018 w 2610121"/>
                <a:gd name="connsiteY0" fmla="*/ 5765 h 2386962"/>
                <a:gd name="connsiteX1" fmla="*/ 1763215 w 2610121"/>
                <a:gd name="connsiteY1" fmla="*/ 182860 h 2386962"/>
                <a:gd name="connsiteX2" fmla="*/ 1491934 w 2610121"/>
                <a:gd name="connsiteY2" fmla="*/ 899168 h 2386962"/>
                <a:gd name="connsiteX3" fmla="*/ 1171844 w 2610121"/>
                <a:gd name="connsiteY3" fmla="*/ 1235251 h 2386962"/>
                <a:gd name="connsiteX4" fmla="*/ 5609 w 2610121"/>
                <a:gd name="connsiteY4" fmla="*/ 1925399 h 2386962"/>
                <a:gd name="connsiteX5" fmla="*/ 801636 w 2610121"/>
                <a:gd name="connsiteY5" fmla="*/ 2191491 h 2386962"/>
                <a:gd name="connsiteX6" fmla="*/ 998912 w 2610121"/>
                <a:gd name="connsiteY6" fmla="*/ 2219079 h 2386962"/>
                <a:gd name="connsiteX7" fmla="*/ 998911 w 2610121"/>
                <a:gd name="connsiteY7" fmla="*/ 2284212 h 2386962"/>
                <a:gd name="connsiteX8" fmla="*/ 1101661 w 2610121"/>
                <a:gd name="connsiteY8" fmla="*/ 2386962 h 2386962"/>
                <a:gd name="connsiteX9" fmla="*/ 1163185 w 2610121"/>
                <a:gd name="connsiteY9" fmla="*/ 2386962 h 2386962"/>
                <a:gd name="connsiteX10" fmla="*/ 1265935 w 2610121"/>
                <a:gd name="connsiteY10" fmla="*/ 2284212 h 2386962"/>
                <a:gd name="connsiteX11" fmla="*/ 1265935 w 2610121"/>
                <a:gd name="connsiteY11" fmla="*/ 2247423 h 2386962"/>
                <a:gd name="connsiteX12" fmla="*/ 1411212 w 2610121"/>
                <a:gd name="connsiteY12" fmla="*/ 2253451 h 2386962"/>
                <a:gd name="connsiteX13" fmla="*/ 1926768 w 2610121"/>
                <a:gd name="connsiteY13" fmla="*/ 2193492 h 2386962"/>
                <a:gd name="connsiteX14" fmla="*/ 2388787 w 2610121"/>
                <a:gd name="connsiteY14" fmla="*/ 1014473 h 2386962"/>
                <a:gd name="connsiteX15" fmla="*/ 2388787 w 2610121"/>
                <a:gd name="connsiteY15" fmla="*/ 940337 h 2386962"/>
                <a:gd name="connsiteX16" fmla="*/ 2457232 w 2610121"/>
                <a:gd name="connsiteY16" fmla="*/ 857965 h 2386962"/>
                <a:gd name="connsiteX17" fmla="*/ 2453429 w 2610121"/>
                <a:gd name="connsiteY17" fmla="*/ 69407 h 2386962"/>
                <a:gd name="connsiteX18" fmla="*/ 2278018 w 2610121"/>
                <a:gd name="connsiteY18" fmla="*/ 5765 h 2386962"/>
                <a:gd name="connsiteX0" fmla="*/ 2453429 w 2610121"/>
                <a:gd name="connsiteY0" fmla="*/ 51419 h 2368974"/>
                <a:gd name="connsiteX1" fmla="*/ 1763215 w 2610121"/>
                <a:gd name="connsiteY1" fmla="*/ 164872 h 2368974"/>
                <a:gd name="connsiteX2" fmla="*/ 1491934 w 2610121"/>
                <a:gd name="connsiteY2" fmla="*/ 881180 h 2368974"/>
                <a:gd name="connsiteX3" fmla="*/ 1171844 w 2610121"/>
                <a:gd name="connsiteY3" fmla="*/ 1217263 h 2368974"/>
                <a:gd name="connsiteX4" fmla="*/ 5609 w 2610121"/>
                <a:gd name="connsiteY4" fmla="*/ 1907411 h 2368974"/>
                <a:gd name="connsiteX5" fmla="*/ 801636 w 2610121"/>
                <a:gd name="connsiteY5" fmla="*/ 2173503 h 2368974"/>
                <a:gd name="connsiteX6" fmla="*/ 998912 w 2610121"/>
                <a:gd name="connsiteY6" fmla="*/ 2201091 h 2368974"/>
                <a:gd name="connsiteX7" fmla="*/ 998911 w 2610121"/>
                <a:gd name="connsiteY7" fmla="*/ 2266224 h 2368974"/>
                <a:gd name="connsiteX8" fmla="*/ 1101661 w 2610121"/>
                <a:gd name="connsiteY8" fmla="*/ 2368974 h 2368974"/>
                <a:gd name="connsiteX9" fmla="*/ 1163185 w 2610121"/>
                <a:gd name="connsiteY9" fmla="*/ 2368974 h 2368974"/>
                <a:gd name="connsiteX10" fmla="*/ 1265935 w 2610121"/>
                <a:gd name="connsiteY10" fmla="*/ 2266224 h 2368974"/>
                <a:gd name="connsiteX11" fmla="*/ 1265935 w 2610121"/>
                <a:gd name="connsiteY11" fmla="*/ 2229435 h 2368974"/>
                <a:gd name="connsiteX12" fmla="*/ 1411212 w 2610121"/>
                <a:gd name="connsiteY12" fmla="*/ 2235463 h 2368974"/>
                <a:gd name="connsiteX13" fmla="*/ 1926768 w 2610121"/>
                <a:gd name="connsiteY13" fmla="*/ 2175504 h 2368974"/>
                <a:gd name="connsiteX14" fmla="*/ 2388787 w 2610121"/>
                <a:gd name="connsiteY14" fmla="*/ 996485 h 2368974"/>
                <a:gd name="connsiteX15" fmla="*/ 2388787 w 2610121"/>
                <a:gd name="connsiteY15" fmla="*/ 922349 h 2368974"/>
                <a:gd name="connsiteX16" fmla="*/ 2457232 w 2610121"/>
                <a:gd name="connsiteY16" fmla="*/ 839977 h 2368974"/>
                <a:gd name="connsiteX17" fmla="*/ 2453429 w 2610121"/>
                <a:gd name="connsiteY17" fmla="*/ 51419 h 2368974"/>
                <a:gd name="connsiteX0" fmla="*/ 2453429 w 2610121"/>
                <a:gd name="connsiteY0" fmla="*/ 60142 h 2377697"/>
                <a:gd name="connsiteX1" fmla="*/ 1763215 w 2610121"/>
                <a:gd name="connsiteY1" fmla="*/ 173595 h 2377697"/>
                <a:gd name="connsiteX2" fmla="*/ 1491934 w 2610121"/>
                <a:gd name="connsiteY2" fmla="*/ 889903 h 2377697"/>
                <a:gd name="connsiteX3" fmla="*/ 1171844 w 2610121"/>
                <a:gd name="connsiteY3" fmla="*/ 1225986 h 2377697"/>
                <a:gd name="connsiteX4" fmla="*/ 5609 w 2610121"/>
                <a:gd name="connsiteY4" fmla="*/ 1916134 h 2377697"/>
                <a:gd name="connsiteX5" fmla="*/ 801636 w 2610121"/>
                <a:gd name="connsiteY5" fmla="*/ 2182226 h 2377697"/>
                <a:gd name="connsiteX6" fmla="*/ 998912 w 2610121"/>
                <a:gd name="connsiteY6" fmla="*/ 2209814 h 2377697"/>
                <a:gd name="connsiteX7" fmla="*/ 998911 w 2610121"/>
                <a:gd name="connsiteY7" fmla="*/ 2274947 h 2377697"/>
                <a:gd name="connsiteX8" fmla="*/ 1101661 w 2610121"/>
                <a:gd name="connsiteY8" fmla="*/ 2377697 h 2377697"/>
                <a:gd name="connsiteX9" fmla="*/ 1163185 w 2610121"/>
                <a:gd name="connsiteY9" fmla="*/ 2377697 h 2377697"/>
                <a:gd name="connsiteX10" fmla="*/ 1265935 w 2610121"/>
                <a:gd name="connsiteY10" fmla="*/ 2274947 h 2377697"/>
                <a:gd name="connsiteX11" fmla="*/ 1265935 w 2610121"/>
                <a:gd name="connsiteY11" fmla="*/ 2238158 h 2377697"/>
                <a:gd name="connsiteX12" fmla="*/ 1411212 w 2610121"/>
                <a:gd name="connsiteY12" fmla="*/ 2244186 h 2377697"/>
                <a:gd name="connsiteX13" fmla="*/ 1926768 w 2610121"/>
                <a:gd name="connsiteY13" fmla="*/ 2184227 h 2377697"/>
                <a:gd name="connsiteX14" fmla="*/ 2388787 w 2610121"/>
                <a:gd name="connsiteY14" fmla="*/ 1005208 h 2377697"/>
                <a:gd name="connsiteX15" fmla="*/ 2388787 w 2610121"/>
                <a:gd name="connsiteY15" fmla="*/ 931072 h 2377697"/>
                <a:gd name="connsiteX16" fmla="*/ 2457232 w 2610121"/>
                <a:gd name="connsiteY16" fmla="*/ 848700 h 2377697"/>
                <a:gd name="connsiteX17" fmla="*/ 2453429 w 2610121"/>
                <a:gd name="connsiteY17" fmla="*/ 60142 h 2377697"/>
                <a:gd name="connsiteX0" fmla="*/ 2453429 w 2604384"/>
                <a:gd name="connsiteY0" fmla="*/ 72787 h 2390342"/>
                <a:gd name="connsiteX1" fmla="*/ 1763215 w 2604384"/>
                <a:gd name="connsiteY1" fmla="*/ 186240 h 2390342"/>
                <a:gd name="connsiteX2" fmla="*/ 1491934 w 2604384"/>
                <a:gd name="connsiteY2" fmla="*/ 902548 h 2390342"/>
                <a:gd name="connsiteX3" fmla="*/ 1171844 w 2604384"/>
                <a:gd name="connsiteY3" fmla="*/ 1238631 h 2390342"/>
                <a:gd name="connsiteX4" fmla="*/ 5609 w 2604384"/>
                <a:gd name="connsiteY4" fmla="*/ 1928779 h 2390342"/>
                <a:gd name="connsiteX5" fmla="*/ 801636 w 2604384"/>
                <a:gd name="connsiteY5" fmla="*/ 2194871 h 2390342"/>
                <a:gd name="connsiteX6" fmla="*/ 998912 w 2604384"/>
                <a:gd name="connsiteY6" fmla="*/ 2222459 h 2390342"/>
                <a:gd name="connsiteX7" fmla="*/ 998911 w 2604384"/>
                <a:gd name="connsiteY7" fmla="*/ 2287592 h 2390342"/>
                <a:gd name="connsiteX8" fmla="*/ 1101661 w 2604384"/>
                <a:gd name="connsiteY8" fmla="*/ 2390342 h 2390342"/>
                <a:gd name="connsiteX9" fmla="*/ 1163185 w 2604384"/>
                <a:gd name="connsiteY9" fmla="*/ 2390342 h 2390342"/>
                <a:gd name="connsiteX10" fmla="*/ 1265935 w 2604384"/>
                <a:gd name="connsiteY10" fmla="*/ 2287592 h 2390342"/>
                <a:gd name="connsiteX11" fmla="*/ 1265935 w 2604384"/>
                <a:gd name="connsiteY11" fmla="*/ 2250803 h 2390342"/>
                <a:gd name="connsiteX12" fmla="*/ 1411212 w 2604384"/>
                <a:gd name="connsiteY12" fmla="*/ 2256831 h 2390342"/>
                <a:gd name="connsiteX13" fmla="*/ 1926768 w 2604384"/>
                <a:gd name="connsiteY13" fmla="*/ 2196872 h 2390342"/>
                <a:gd name="connsiteX14" fmla="*/ 2388787 w 2604384"/>
                <a:gd name="connsiteY14" fmla="*/ 1017853 h 2390342"/>
                <a:gd name="connsiteX15" fmla="*/ 2388787 w 2604384"/>
                <a:gd name="connsiteY15" fmla="*/ 943717 h 2390342"/>
                <a:gd name="connsiteX16" fmla="*/ 2457232 w 2604384"/>
                <a:gd name="connsiteY16" fmla="*/ 861345 h 2390342"/>
                <a:gd name="connsiteX17" fmla="*/ 2453429 w 2604384"/>
                <a:gd name="connsiteY17" fmla="*/ 72787 h 2390342"/>
                <a:gd name="connsiteX0" fmla="*/ 2453429 w 2580627"/>
                <a:gd name="connsiteY0" fmla="*/ 25941 h 2343496"/>
                <a:gd name="connsiteX1" fmla="*/ 1720352 w 2580627"/>
                <a:gd name="connsiteY1" fmla="*/ 272744 h 2343496"/>
                <a:gd name="connsiteX2" fmla="*/ 1491934 w 2580627"/>
                <a:gd name="connsiteY2" fmla="*/ 855702 h 2343496"/>
                <a:gd name="connsiteX3" fmla="*/ 1171844 w 2580627"/>
                <a:gd name="connsiteY3" fmla="*/ 1191785 h 2343496"/>
                <a:gd name="connsiteX4" fmla="*/ 5609 w 2580627"/>
                <a:gd name="connsiteY4" fmla="*/ 1881933 h 2343496"/>
                <a:gd name="connsiteX5" fmla="*/ 801636 w 2580627"/>
                <a:gd name="connsiteY5" fmla="*/ 2148025 h 2343496"/>
                <a:gd name="connsiteX6" fmla="*/ 998912 w 2580627"/>
                <a:gd name="connsiteY6" fmla="*/ 2175613 h 2343496"/>
                <a:gd name="connsiteX7" fmla="*/ 998911 w 2580627"/>
                <a:gd name="connsiteY7" fmla="*/ 2240746 h 2343496"/>
                <a:gd name="connsiteX8" fmla="*/ 1101661 w 2580627"/>
                <a:gd name="connsiteY8" fmla="*/ 2343496 h 2343496"/>
                <a:gd name="connsiteX9" fmla="*/ 1163185 w 2580627"/>
                <a:gd name="connsiteY9" fmla="*/ 2343496 h 2343496"/>
                <a:gd name="connsiteX10" fmla="*/ 1265935 w 2580627"/>
                <a:gd name="connsiteY10" fmla="*/ 2240746 h 2343496"/>
                <a:gd name="connsiteX11" fmla="*/ 1265935 w 2580627"/>
                <a:gd name="connsiteY11" fmla="*/ 2203957 h 2343496"/>
                <a:gd name="connsiteX12" fmla="*/ 1411212 w 2580627"/>
                <a:gd name="connsiteY12" fmla="*/ 2209985 h 2343496"/>
                <a:gd name="connsiteX13" fmla="*/ 1926768 w 2580627"/>
                <a:gd name="connsiteY13" fmla="*/ 2150026 h 2343496"/>
                <a:gd name="connsiteX14" fmla="*/ 2388787 w 2580627"/>
                <a:gd name="connsiteY14" fmla="*/ 971007 h 2343496"/>
                <a:gd name="connsiteX15" fmla="*/ 2388787 w 2580627"/>
                <a:gd name="connsiteY15" fmla="*/ 896871 h 2343496"/>
                <a:gd name="connsiteX16" fmla="*/ 2457232 w 2580627"/>
                <a:gd name="connsiteY16" fmla="*/ 814499 h 2343496"/>
                <a:gd name="connsiteX17" fmla="*/ 2453429 w 2580627"/>
                <a:gd name="connsiteY17" fmla="*/ 25941 h 2343496"/>
                <a:gd name="connsiteX0" fmla="*/ 2453429 w 2580627"/>
                <a:gd name="connsiteY0" fmla="*/ 35820 h 2353375"/>
                <a:gd name="connsiteX1" fmla="*/ 1720352 w 2580627"/>
                <a:gd name="connsiteY1" fmla="*/ 282623 h 2353375"/>
                <a:gd name="connsiteX2" fmla="*/ 1491934 w 2580627"/>
                <a:gd name="connsiteY2" fmla="*/ 865581 h 2353375"/>
                <a:gd name="connsiteX3" fmla="*/ 1171844 w 2580627"/>
                <a:gd name="connsiteY3" fmla="*/ 1201664 h 2353375"/>
                <a:gd name="connsiteX4" fmla="*/ 5609 w 2580627"/>
                <a:gd name="connsiteY4" fmla="*/ 1891812 h 2353375"/>
                <a:gd name="connsiteX5" fmla="*/ 801636 w 2580627"/>
                <a:gd name="connsiteY5" fmla="*/ 2157904 h 2353375"/>
                <a:gd name="connsiteX6" fmla="*/ 998912 w 2580627"/>
                <a:gd name="connsiteY6" fmla="*/ 2185492 h 2353375"/>
                <a:gd name="connsiteX7" fmla="*/ 998911 w 2580627"/>
                <a:gd name="connsiteY7" fmla="*/ 2250625 h 2353375"/>
                <a:gd name="connsiteX8" fmla="*/ 1101661 w 2580627"/>
                <a:gd name="connsiteY8" fmla="*/ 2353375 h 2353375"/>
                <a:gd name="connsiteX9" fmla="*/ 1163185 w 2580627"/>
                <a:gd name="connsiteY9" fmla="*/ 2353375 h 2353375"/>
                <a:gd name="connsiteX10" fmla="*/ 1265935 w 2580627"/>
                <a:gd name="connsiteY10" fmla="*/ 2250625 h 2353375"/>
                <a:gd name="connsiteX11" fmla="*/ 1265935 w 2580627"/>
                <a:gd name="connsiteY11" fmla="*/ 2213836 h 2353375"/>
                <a:gd name="connsiteX12" fmla="*/ 1411212 w 2580627"/>
                <a:gd name="connsiteY12" fmla="*/ 2219864 h 2353375"/>
                <a:gd name="connsiteX13" fmla="*/ 1926768 w 2580627"/>
                <a:gd name="connsiteY13" fmla="*/ 2159905 h 2353375"/>
                <a:gd name="connsiteX14" fmla="*/ 2388787 w 2580627"/>
                <a:gd name="connsiteY14" fmla="*/ 980886 h 2353375"/>
                <a:gd name="connsiteX15" fmla="*/ 2388787 w 2580627"/>
                <a:gd name="connsiteY15" fmla="*/ 906750 h 2353375"/>
                <a:gd name="connsiteX16" fmla="*/ 2457232 w 2580627"/>
                <a:gd name="connsiteY16" fmla="*/ 824378 h 2353375"/>
                <a:gd name="connsiteX17" fmla="*/ 2453429 w 2580627"/>
                <a:gd name="connsiteY17" fmla="*/ 35820 h 2353375"/>
                <a:gd name="connsiteX0" fmla="*/ 2453429 w 2638179"/>
                <a:gd name="connsiteY0" fmla="*/ 35820 h 2353375"/>
                <a:gd name="connsiteX1" fmla="*/ 1720352 w 2638179"/>
                <a:gd name="connsiteY1" fmla="*/ 282623 h 2353375"/>
                <a:gd name="connsiteX2" fmla="*/ 1491934 w 2638179"/>
                <a:gd name="connsiteY2" fmla="*/ 865581 h 2353375"/>
                <a:gd name="connsiteX3" fmla="*/ 1171844 w 2638179"/>
                <a:gd name="connsiteY3" fmla="*/ 1201664 h 2353375"/>
                <a:gd name="connsiteX4" fmla="*/ 5609 w 2638179"/>
                <a:gd name="connsiteY4" fmla="*/ 1891812 h 2353375"/>
                <a:gd name="connsiteX5" fmla="*/ 801636 w 2638179"/>
                <a:gd name="connsiteY5" fmla="*/ 2157904 h 2353375"/>
                <a:gd name="connsiteX6" fmla="*/ 998912 w 2638179"/>
                <a:gd name="connsiteY6" fmla="*/ 2185492 h 2353375"/>
                <a:gd name="connsiteX7" fmla="*/ 998911 w 2638179"/>
                <a:gd name="connsiteY7" fmla="*/ 2250625 h 2353375"/>
                <a:gd name="connsiteX8" fmla="*/ 1101661 w 2638179"/>
                <a:gd name="connsiteY8" fmla="*/ 2353375 h 2353375"/>
                <a:gd name="connsiteX9" fmla="*/ 1163185 w 2638179"/>
                <a:gd name="connsiteY9" fmla="*/ 2353375 h 2353375"/>
                <a:gd name="connsiteX10" fmla="*/ 1265935 w 2638179"/>
                <a:gd name="connsiteY10" fmla="*/ 2250625 h 2353375"/>
                <a:gd name="connsiteX11" fmla="*/ 1265935 w 2638179"/>
                <a:gd name="connsiteY11" fmla="*/ 2213836 h 2353375"/>
                <a:gd name="connsiteX12" fmla="*/ 1411212 w 2638179"/>
                <a:gd name="connsiteY12" fmla="*/ 2219864 h 2353375"/>
                <a:gd name="connsiteX13" fmla="*/ 1926768 w 2638179"/>
                <a:gd name="connsiteY13" fmla="*/ 2159905 h 2353375"/>
                <a:gd name="connsiteX14" fmla="*/ 2388787 w 2638179"/>
                <a:gd name="connsiteY14" fmla="*/ 980886 h 2353375"/>
                <a:gd name="connsiteX15" fmla="*/ 2388787 w 2638179"/>
                <a:gd name="connsiteY15" fmla="*/ 906750 h 2353375"/>
                <a:gd name="connsiteX16" fmla="*/ 2457232 w 2638179"/>
                <a:gd name="connsiteY16" fmla="*/ 824378 h 2353375"/>
                <a:gd name="connsiteX17" fmla="*/ 2453429 w 2638179"/>
                <a:gd name="connsiteY17" fmla="*/ 35820 h 2353375"/>
                <a:gd name="connsiteX0" fmla="*/ 2353417 w 2590735"/>
                <a:gd name="connsiteY0" fmla="*/ 21780 h 2353623"/>
                <a:gd name="connsiteX1" fmla="*/ 1720352 w 2590735"/>
                <a:gd name="connsiteY1" fmla="*/ 282871 h 2353623"/>
                <a:gd name="connsiteX2" fmla="*/ 1491934 w 2590735"/>
                <a:gd name="connsiteY2" fmla="*/ 865829 h 2353623"/>
                <a:gd name="connsiteX3" fmla="*/ 1171844 w 2590735"/>
                <a:gd name="connsiteY3" fmla="*/ 1201912 h 2353623"/>
                <a:gd name="connsiteX4" fmla="*/ 5609 w 2590735"/>
                <a:gd name="connsiteY4" fmla="*/ 1892060 h 2353623"/>
                <a:gd name="connsiteX5" fmla="*/ 801636 w 2590735"/>
                <a:gd name="connsiteY5" fmla="*/ 2158152 h 2353623"/>
                <a:gd name="connsiteX6" fmla="*/ 998912 w 2590735"/>
                <a:gd name="connsiteY6" fmla="*/ 2185740 h 2353623"/>
                <a:gd name="connsiteX7" fmla="*/ 998911 w 2590735"/>
                <a:gd name="connsiteY7" fmla="*/ 2250873 h 2353623"/>
                <a:gd name="connsiteX8" fmla="*/ 1101661 w 2590735"/>
                <a:gd name="connsiteY8" fmla="*/ 2353623 h 2353623"/>
                <a:gd name="connsiteX9" fmla="*/ 1163185 w 2590735"/>
                <a:gd name="connsiteY9" fmla="*/ 2353623 h 2353623"/>
                <a:gd name="connsiteX10" fmla="*/ 1265935 w 2590735"/>
                <a:gd name="connsiteY10" fmla="*/ 2250873 h 2353623"/>
                <a:gd name="connsiteX11" fmla="*/ 1265935 w 2590735"/>
                <a:gd name="connsiteY11" fmla="*/ 2214084 h 2353623"/>
                <a:gd name="connsiteX12" fmla="*/ 1411212 w 2590735"/>
                <a:gd name="connsiteY12" fmla="*/ 2220112 h 2353623"/>
                <a:gd name="connsiteX13" fmla="*/ 1926768 w 2590735"/>
                <a:gd name="connsiteY13" fmla="*/ 2160153 h 2353623"/>
                <a:gd name="connsiteX14" fmla="*/ 2388787 w 2590735"/>
                <a:gd name="connsiteY14" fmla="*/ 981134 h 2353623"/>
                <a:gd name="connsiteX15" fmla="*/ 2388787 w 2590735"/>
                <a:gd name="connsiteY15" fmla="*/ 906998 h 2353623"/>
                <a:gd name="connsiteX16" fmla="*/ 2457232 w 2590735"/>
                <a:gd name="connsiteY16" fmla="*/ 824626 h 2353623"/>
                <a:gd name="connsiteX17" fmla="*/ 2353417 w 2590735"/>
                <a:gd name="connsiteY17" fmla="*/ 21780 h 2353623"/>
                <a:gd name="connsiteX0" fmla="*/ 2410567 w 2615956"/>
                <a:gd name="connsiteY0" fmla="*/ 23047 h 2335840"/>
                <a:gd name="connsiteX1" fmla="*/ 1720352 w 2615956"/>
                <a:gd name="connsiteY1" fmla="*/ 265088 h 2335840"/>
                <a:gd name="connsiteX2" fmla="*/ 1491934 w 2615956"/>
                <a:gd name="connsiteY2" fmla="*/ 848046 h 2335840"/>
                <a:gd name="connsiteX3" fmla="*/ 1171844 w 2615956"/>
                <a:gd name="connsiteY3" fmla="*/ 1184129 h 2335840"/>
                <a:gd name="connsiteX4" fmla="*/ 5609 w 2615956"/>
                <a:gd name="connsiteY4" fmla="*/ 1874277 h 2335840"/>
                <a:gd name="connsiteX5" fmla="*/ 801636 w 2615956"/>
                <a:gd name="connsiteY5" fmla="*/ 2140369 h 2335840"/>
                <a:gd name="connsiteX6" fmla="*/ 998912 w 2615956"/>
                <a:gd name="connsiteY6" fmla="*/ 2167957 h 2335840"/>
                <a:gd name="connsiteX7" fmla="*/ 998911 w 2615956"/>
                <a:gd name="connsiteY7" fmla="*/ 2233090 h 2335840"/>
                <a:gd name="connsiteX8" fmla="*/ 1101661 w 2615956"/>
                <a:gd name="connsiteY8" fmla="*/ 2335840 h 2335840"/>
                <a:gd name="connsiteX9" fmla="*/ 1163185 w 2615956"/>
                <a:gd name="connsiteY9" fmla="*/ 2335840 h 2335840"/>
                <a:gd name="connsiteX10" fmla="*/ 1265935 w 2615956"/>
                <a:gd name="connsiteY10" fmla="*/ 2233090 h 2335840"/>
                <a:gd name="connsiteX11" fmla="*/ 1265935 w 2615956"/>
                <a:gd name="connsiteY11" fmla="*/ 2196301 h 2335840"/>
                <a:gd name="connsiteX12" fmla="*/ 1411212 w 2615956"/>
                <a:gd name="connsiteY12" fmla="*/ 2202329 h 2335840"/>
                <a:gd name="connsiteX13" fmla="*/ 1926768 w 2615956"/>
                <a:gd name="connsiteY13" fmla="*/ 2142370 h 2335840"/>
                <a:gd name="connsiteX14" fmla="*/ 2388787 w 2615956"/>
                <a:gd name="connsiteY14" fmla="*/ 963351 h 2335840"/>
                <a:gd name="connsiteX15" fmla="*/ 2388787 w 2615956"/>
                <a:gd name="connsiteY15" fmla="*/ 889215 h 2335840"/>
                <a:gd name="connsiteX16" fmla="*/ 2457232 w 2615956"/>
                <a:gd name="connsiteY16" fmla="*/ 806843 h 2335840"/>
                <a:gd name="connsiteX17" fmla="*/ 2410567 w 2615956"/>
                <a:gd name="connsiteY17" fmla="*/ 23047 h 2335840"/>
                <a:gd name="connsiteX0" fmla="*/ 2410567 w 2645010"/>
                <a:gd name="connsiteY0" fmla="*/ 26516 h 2339309"/>
                <a:gd name="connsiteX1" fmla="*/ 1720352 w 2645010"/>
                <a:gd name="connsiteY1" fmla="*/ 268557 h 2339309"/>
                <a:gd name="connsiteX2" fmla="*/ 1491934 w 2645010"/>
                <a:gd name="connsiteY2" fmla="*/ 851515 h 2339309"/>
                <a:gd name="connsiteX3" fmla="*/ 1171844 w 2645010"/>
                <a:gd name="connsiteY3" fmla="*/ 1187598 h 2339309"/>
                <a:gd name="connsiteX4" fmla="*/ 5609 w 2645010"/>
                <a:gd name="connsiteY4" fmla="*/ 1877746 h 2339309"/>
                <a:gd name="connsiteX5" fmla="*/ 801636 w 2645010"/>
                <a:gd name="connsiteY5" fmla="*/ 2143838 h 2339309"/>
                <a:gd name="connsiteX6" fmla="*/ 998912 w 2645010"/>
                <a:gd name="connsiteY6" fmla="*/ 2171426 h 2339309"/>
                <a:gd name="connsiteX7" fmla="*/ 998911 w 2645010"/>
                <a:gd name="connsiteY7" fmla="*/ 2236559 h 2339309"/>
                <a:gd name="connsiteX8" fmla="*/ 1101661 w 2645010"/>
                <a:gd name="connsiteY8" fmla="*/ 2339309 h 2339309"/>
                <a:gd name="connsiteX9" fmla="*/ 1163185 w 2645010"/>
                <a:gd name="connsiteY9" fmla="*/ 2339309 h 2339309"/>
                <a:gd name="connsiteX10" fmla="*/ 1265935 w 2645010"/>
                <a:gd name="connsiteY10" fmla="*/ 2236559 h 2339309"/>
                <a:gd name="connsiteX11" fmla="*/ 1265935 w 2645010"/>
                <a:gd name="connsiteY11" fmla="*/ 2199770 h 2339309"/>
                <a:gd name="connsiteX12" fmla="*/ 1411212 w 2645010"/>
                <a:gd name="connsiteY12" fmla="*/ 2205798 h 2339309"/>
                <a:gd name="connsiteX13" fmla="*/ 1926768 w 2645010"/>
                <a:gd name="connsiteY13" fmla="*/ 2145839 h 2339309"/>
                <a:gd name="connsiteX14" fmla="*/ 2388787 w 2645010"/>
                <a:gd name="connsiteY14" fmla="*/ 966820 h 2339309"/>
                <a:gd name="connsiteX15" fmla="*/ 2388787 w 2645010"/>
                <a:gd name="connsiteY15" fmla="*/ 892684 h 2339309"/>
                <a:gd name="connsiteX16" fmla="*/ 2457232 w 2645010"/>
                <a:gd name="connsiteY16" fmla="*/ 810312 h 2339309"/>
                <a:gd name="connsiteX17" fmla="*/ 2410567 w 2645010"/>
                <a:gd name="connsiteY17" fmla="*/ 26516 h 2339309"/>
                <a:gd name="connsiteX0" fmla="*/ 2391517 w 2635001"/>
                <a:gd name="connsiteY0" fmla="*/ 19523 h 2456141"/>
                <a:gd name="connsiteX1" fmla="*/ 1720352 w 2635001"/>
                <a:gd name="connsiteY1" fmla="*/ 385389 h 2456141"/>
                <a:gd name="connsiteX2" fmla="*/ 1491934 w 2635001"/>
                <a:gd name="connsiteY2" fmla="*/ 968347 h 2456141"/>
                <a:gd name="connsiteX3" fmla="*/ 1171844 w 2635001"/>
                <a:gd name="connsiteY3" fmla="*/ 1304430 h 2456141"/>
                <a:gd name="connsiteX4" fmla="*/ 5609 w 2635001"/>
                <a:gd name="connsiteY4" fmla="*/ 1994578 h 2456141"/>
                <a:gd name="connsiteX5" fmla="*/ 801636 w 2635001"/>
                <a:gd name="connsiteY5" fmla="*/ 2260670 h 2456141"/>
                <a:gd name="connsiteX6" fmla="*/ 998912 w 2635001"/>
                <a:gd name="connsiteY6" fmla="*/ 2288258 h 2456141"/>
                <a:gd name="connsiteX7" fmla="*/ 998911 w 2635001"/>
                <a:gd name="connsiteY7" fmla="*/ 2353391 h 2456141"/>
                <a:gd name="connsiteX8" fmla="*/ 1101661 w 2635001"/>
                <a:gd name="connsiteY8" fmla="*/ 2456141 h 2456141"/>
                <a:gd name="connsiteX9" fmla="*/ 1163185 w 2635001"/>
                <a:gd name="connsiteY9" fmla="*/ 2456141 h 2456141"/>
                <a:gd name="connsiteX10" fmla="*/ 1265935 w 2635001"/>
                <a:gd name="connsiteY10" fmla="*/ 2353391 h 2456141"/>
                <a:gd name="connsiteX11" fmla="*/ 1265935 w 2635001"/>
                <a:gd name="connsiteY11" fmla="*/ 2316602 h 2456141"/>
                <a:gd name="connsiteX12" fmla="*/ 1411212 w 2635001"/>
                <a:gd name="connsiteY12" fmla="*/ 2322630 h 2456141"/>
                <a:gd name="connsiteX13" fmla="*/ 1926768 w 2635001"/>
                <a:gd name="connsiteY13" fmla="*/ 2262671 h 2456141"/>
                <a:gd name="connsiteX14" fmla="*/ 2388787 w 2635001"/>
                <a:gd name="connsiteY14" fmla="*/ 1083652 h 2456141"/>
                <a:gd name="connsiteX15" fmla="*/ 2388787 w 2635001"/>
                <a:gd name="connsiteY15" fmla="*/ 1009516 h 2456141"/>
                <a:gd name="connsiteX16" fmla="*/ 2457232 w 2635001"/>
                <a:gd name="connsiteY16" fmla="*/ 927144 h 2456141"/>
                <a:gd name="connsiteX17" fmla="*/ 2391517 w 2635001"/>
                <a:gd name="connsiteY17" fmla="*/ 19523 h 2456141"/>
                <a:gd name="connsiteX0" fmla="*/ 2391517 w 2661028"/>
                <a:gd name="connsiteY0" fmla="*/ 19523 h 2456141"/>
                <a:gd name="connsiteX1" fmla="*/ 1720352 w 2661028"/>
                <a:gd name="connsiteY1" fmla="*/ 385389 h 2456141"/>
                <a:gd name="connsiteX2" fmla="*/ 1491934 w 2661028"/>
                <a:gd name="connsiteY2" fmla="*/ 968347 h 2456141"/>
                <a:gd name="connsiteX3" fmla="*/ 1171844 w 2661028"/>
                <a:gd name="connsiteY3" fmla="*/ 1304430 h 2456141"/>
                <a:gd name="connsiteX4" fmla="*/ 5609 w 2661028"/>
                <a:gd name="connsiteY4" fmla="*/ 1994578 h 2456141"/>
                <a:gd name="connsiteX5" fmla="*/ 801636 w 2661028"/>
                <a:gd name="connsiteY5" fmla="*/ 2260670 h 2456141"/>
                <a:gd name="connsiteX6" fmla="*/ 998912 w 2661028"/>
                <a:gd name="connsiteY6" fmla="*/ 2288258 h 2456141"/>
                <a:gd name="connsiteX7" fmla="*/ 998911 w 2661028"/>
                <a:gd name="connsiteY7" fmla="*/ 2353391 h 2456141"/>
                <a:gd name="connsiteX8" fmla="*/ 1101661 w 2661028"/>
                <a:gd name="connsiteY8" fmla="*/ 2456141 h 2456141"/>
                <a:gd name="connsiteX9" fmla="*/ 1163185 w 2661028"/>
                <a:gd name="connsiteY9" fmla="*/ 2456141 h 2456141"/>
                <a:gd name="connsiteX10" fmla="*/ 1265935 w 2661028"/>
                <a:gd name="connsiteY10" fmla="*/ 2353391 h 2456141"/>
                <a:gd name="connsiteX11" fmla="*/ 1265935 w 2661028"/>
                <a:gd name="connsiteY11" fmla="*/ 2316602 h 2456141"/>
                <a:gd name="connsiteX12" fmla="*/ 1411212 w 2661028"/>
                <a:gd name="connsiteY12" fmla="*/ 2322630 h 2456141"/>
                <a:gd name="connsiteX13" fmla="*/ 1926768 w 2661028"/>
                <a:gd name="connsiteY13" fmla="*/ 2262671 h 2456141"/>
                <a:gd name="connsiteX14" fmla="*/ 2388787 w 2661028"/>
                <a:gd name="connsiteY14" fmla="*/ 1083652 h 2456141"/>
                <a:gd name="connsiteX15" fmla="*/ 2388787 w 2661028"/>
                <a:gd name="connsiteY15" fmla="*/ 1009516 h 2456141"/>
                <a:gd name="connsiteX16" fmla="*/ 2457232 w 2661028"/>
                <a:gd name="connsiteY16" fmla="*/ 927144 h 2456141"/>
                <a:gd name="connsiteX17" fmla="*/ 2391517 w 2661028"/>
                <a:gd name="connsiteY17" fmla="*/ 19523 h 2456141"/>
                <a:gd name="connsiteX0" fmla="*/ 2391517 w 2560798"/>
                <a:gd name="connsiteY0" fmla="*/ 24034 h 2460652"/>
                <a:gd name="connsiteX1" fmla="*/ 1682252 w 2560798"/>
                <a:gd name="connsiteY1" fmla="*/ 323225 h 2460652"/>
                <a:gd name="connsiteX2" fmla="*/ 1491934 w 2560798"/>
                <a:gd name="connsiteY2" fmla="*/ 972858 h 2460652"/>
                <a:gd name="connsiteX3" fmla="*/ 1171844 w 2560798"/>
                <a:gd name="connsiteY3" fmla="*/ 1308941 h 2460652"/>
                <a:gd name="connsiteX4" fmla="*/ 5609 w 2560798"/>
                <a:gd name="connsiteY4" fmla="*/ 1999089 h 2460652"/>
                <a:gd name="connsiteX5" fmla="*/ 801636 w 2560798"/>
                <a:gd name="connsiteY5" fmla="*/ 2265181 h 2460652"/>
                <a:gd name="connsiteX6" fmla="*/ 998912 w 2560798"/>
                <a:gd name="connsiteY6" fmla="*/ 2292769 h 2460652"/>
                <a:gd name="connsiteX7" fmla="*/ 998911 w 2560798"/>
                <a:gd name="connsiteY7" fmla="*/ 2357902 h 2460652"/>
                <a:gd name="connsiteX8" fmla="*/ 1101661 w 2560798"/>
                <a:gd name="connsiteY8" fmla="*/ 2460652 h 2460652"/>
                <a:gd name="connsiteX9" fmla="*/ 1163185 w 2560798"/>
                <a:gd name="connsiteY9" fmla="*/ 2460652 h 2460652"/>
                <a:gd name="connsiteX10" fmla="*/ 1265935 w 2560798"/>
                <a:gd name="connsiteY10" fmla="*/ 2357902 h 2460652"/>
                <a:gd name="connsiteX11" fmla="*/ 1265935 w 2560798"/>
                <a:gd name="connsiteY11" fmla="*/ 2321113 h 2460652"/>
                <a:gd name="connsiteX12" fmla="*/ 1411212 w 2560798"/>
                <a:gd name="connsiteY12" fmla="*/ 2327141 h 2460652"/>
                <a:gd name="connsiteX13" fmla="*/ 1926768 w 2560798"/>
                <a:gd name="connsiteY13" fmla="*/ 2267182 h 2460652"/>
                <a:gd name="connsiteX14" fmla="*/ 2388787 w 2560798"/>
                <a:gd name="connsiteY14" fmla="*/ 1088163 h 2460652"/>
                <a:gd name="connsiteX15" fmla="*/ 2388787 w 2560798"/>
                <a:gd name="connsiteY15" fmla="*/ 1014027 h 2460652"/>
                <a:gd name="connsiteX16" fmla="*/ 2457232 w 2560798"/>
                <a:gd name="connsiteY16" fmla="*/ 931655 h 2460652"/>
                <a:gd name="connsiteX17" fmla="*/ 2391517 w 2560798"/>
                <a:gd name="connsiteY17" fmla="*/ 24034 h 2460652"/>
                <a:gd name="connsiteX0" fmla="*/ 2391517 w 2560798"/>
                <a:gd name="connsiteY0" fmla="*/ 31318 h 2467936"/>
                <a:gd name="connsiteX1" fmla="*/ 1682252 w 2560798"/>
                <a:gd name="connsiteY1" fmla="*/ 330509 h 2467936"/>
                <a:gd name="connsiteX2" fmla="*/ 1491934 w 2560798"/>
                <a:gd name="connsiteY2" fmla="*/ 980142 h 2467936"/>
                <a:gd name="connsiteX3" fmla="*/ 1171844 w 2560798"/>
                <a:gd name="connsiteY3" fmla="*/ 1316225 h 2467936"/>
                <a:gd name="connsiteX4" fmla="*/ 5609 w 2560798"/>
                <a:gd name="connsiteY4" fmla="*/ 2006373 h 2467936"/>
                <a:gd name="connsiteX5" fmla="*/ 801636 w 2560798"/>
                <a:gd name="connsiteY5" fmla="*/ 2272465 h 2467936"/>
                <a:gd name="connsiteX6" fmla="*/ 998912 w 2560798"/>
                <a:gd name="connsiteY6" fmla="*/ 2300053 h 2467936"/>
                <a:gd name="connsiteX7" fmla="*/ 998911 w 2560798"/>
                <a:gd name="connsiteY7" fmla="*/ 2365186 h 2467936"/>
                <a:gd name="connsiteX8" fmla="*/ 1101661 w 2560798"/>
                <a:gd name="connsiteY8" fmla="*/ 2467936 h 2467936"/>
                <a:gd name="connsiteX9" fmla="*/ 1163185 w 2560798"/>
                <a:gd name="connsiteY9" fmla="*/ 2467936 h 2467936"/>
                <a:gd name="connsiteX10" fmla="*/ 1265935 w 2560798"/>
                <a:gd name="connsiteY10" fmla="*/ 2365186 h 2467936"/>
                <a:gd name="connsiteX11" fmla="*/ 1265935 w 2560798"/>
                <a:gd name="connsiteY11" fmla="*/ 2328397 h 2467936"/>
                <a:gd name="connsiteX12" fmla="*/ 1411212 w 2560798"/>
                <a:gd name="connsiteY12" fmla="*/ 2334425 h 2467936"/>
                <a:gd name="connsiteX13" fmla="*/ 1926768 w 2560798"/>
                <a:gd name="connsiteY13" fmla="*/ 2274466 h 2467936"/>
                <a:gd name="connsiteX14" fmla="*/ 2388787 w 2560798"/>
                <a:gd name="connsiteY14" fmla="*/ 1095447 h 2467936"/>
                <a:gd name="connsiteX15" fmla="*/ 2388787 w 2560798"/>
                <a:gd name="connsiteY15" fmla="*/ 1021311 h 2467936"/>
                <a:gd name="connsiteX16" fmla="*/ 2457232 w 2560798"/>
                <a:gd name="connsiteY16" fmla="*/ 938939 h 2467936"/>
                <a:gd name="connsiteX17" fmla="*/ 2391517 w 2560798"/>
                <a:gd name="connsiteY17" fmla="*/ 31318 h 2467936"/>
                <a:gd name="connsiteX0" fmla="*/ 2391517 w 2610926"/>
                <a:gd name="connsiteY0" fmla="*/ 42779 h 2479397"/>
                <a:gd name="connsiteX1" fmla="*/ 1682252 w 2610926"/>
                <a:gd name="connsiteY1" fmla="*/ 341970 h 2479397"/>
                <a:gd name="connsiteX2" fmla="*/ 1491934 w 2610926"/>
                <a:gd name="connsiteY2" fmla="*/ 991603 h 2479397"/>
                <a:gd name="connsiteX3" fmla="*/ 1171844 w 2610926"/>
                <a:gd name="connsiteY3" fmla="*/ 1327686 h 2479397"/>
                <a:gd name="connsiteX4" fmla="*/ 5609 w 2610926"/>
                <a:gd name="connsiteY4" fmla="*/ 2017834 h 2479397"/>
                <a:gd name="connsiteX5" fmla="*/ 801636 w 2610926"/>
                <a:gd name="connsiteY5" fmla="*/ 2283926 h 2479397"/>
                <a:gd name="connsiteX6" fmla="*/ 998912 w 2610926"/>
                <a:gd name="connsiteY6" fmla="*/ 2311514 h 2479397"/>
                <a:gd name="connsiteX7" fmla="*/ 998911 w 2610926"/>
                <a:gd name="connsiteY7" fmla="*/ 2376647 h 2479397"/>
                <a:gd name="connsiteX8" fmla="*/ 1101661 w 2610926"/>
                <a:gd name="connsiteY8" fmla="*/ 2479397 h 2479397"/>
                <a:gd name="connsiteX9" fmla="*/ 1163185 w 2610926"/>
                <a:gd name="connsiteY9" fmla="*/ 2479397 h 2479397"/>
                <a:gd name="connsiteX10" fmla="*/ 1265935 w 2610926"/>
                <a:gd name="connsiteY10" fmla="*/ 2376647 h 2479397"/>
                <a:gd name="connsiteX11" fmla="*/ 1265935 w 2610926"/>
                <a:gd name="connsiteY11" fmla="*/ 2339858 h 2479397"/>
                <a:gd name="connsiteX12" fmla="*/ 1411212 w 2610926"/>
                <a:gd name="connsiteY12" fmla="*/ 2345886 h 2479397"/>
                <a:gd name="connsiteX13" fmla="*/ 1926768 w 2610926"/>
                <a:gd name="connsiteY13" fmla="*/ 2285927 h 2479397"/>
                <a:gd name="connsiteX14" fmla="*/ 2388787 w 2610926"/>
                <a:gd name="connsiteY14" fmla="*/ 1106908 h 2479397"/>
                <a:gd name="connsiteX15" fmla="*/ 2388787 w 2610926"/>
                <a:gd name="connsiteY15" fmla="*/ 1032772 h 2479397"/>
                <a:gd name="connsiteX16" fmla="*/ 2457232 w 2610926"/>
                <a:gd name="connsiteY16" fmla="*/ 950400 h 2479397"/>
                <a:gd name="connsiteX17" fmla="*/ 2391517 w 2610926"/>
                <a:gd name="connsiteY17" fmla="*/ 42779 h 247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10926" h="2479397">
                  <a:moveTo>
                    <a:pt x="2391517" y="42779"/>
                  </a:moveTo>
                  <a:cubicBezTo>
                    <a:pt x="2100429" y="-87201"/>
                    <a:pt x="1798845" y="98108"/>
                    <a:pt x="1682252" y="341970"/>
                  </a:cubicBezTo>
                  <a:cubicBezTo>
                    <a:pt x="1565659" y="585832"/>
                    <a:pt x="1577002" y="827317"/>
                    <a:pt x="1491934" y="991603"/>
                  </a:cubicBezTo>
                  <a:cubicBezTo>
                    <a:pt x="1406866" y="1155889"/>
                    <a:pt x="1362414" y="1266185"/>
                    <a:pt x="1171844" y="1327686"/>
                  </a:cubicBezTo>
                  <a:cubicBezTo>
                    <a:pt x="981274" y="1389187"/>
                    <a:pt x="67310" y="1858461"/>
                    <a:pt x="5609" y="2017834"/>
                  </a:cubicBezTo>
                  <a:cubicBezTo>
                    <a:pt x="-56092" y="2177207"/>
                    <a:pt x="403088" y="2214402"/>
                    <a:pt x="801636" y="2283926"/>
                  </a:cubicBezTo>
                  <a:lnTo>
                    <a:pt x="998912" y="2311514"/>
                  </a:lnTo>
                  <a:cubicBezTo>
                    <a:pt x="998912" y="2333225"/>
                    <a:pt x="998911" y="2354936"/>
                    <a:pt x="998911" y="2376647"/>
                  </a:cubicBezTo>
                  <a:cubicBezTo>
                    <a:pt x="998911" y="2433394"/>
                    <a:pt x="1044914" y="2479397"/>
                    <a:pt x="1101661" y="2479397"/>
                  </a:cubicBezTo>
                  <a:lnTo>
                    <a:pt x="1163185" y="2479397"/>
                  </a:lnTo>
                  <a:cubicBezTo>
                    <a:pt x="1219932" y="2479397"/>
                    <a:pt x="1265935" y="2433394"/>
                    <a:pt x="1265935" y="2376647"/>
                  </a:cubicBezTo>
                  <a:lnTo>
                    <a:pt x="1265935" y="2339858"/>
                  </a:lnTo>
                  <a:lnTo>
                    <a:pt x="1411212" y="2345886"/>
                  </a:lnTo>
                  <a:cubicBezTo>
                    <a:pt x="1608529" y="2349325"/>
                    <a:pt x="1790175" y="2332443"/>
                    <a:pt x="1926768" y="2285927"/>
                  </a:cubicBezTo>
                  <a:cubicBezTo>
                    <a:pt x="2398843" y="2125161"/>
                    <a:pt x="2376145" y="1656424"/>
                    <a:pt x="2388787" y="1106908"/>
                  </a:cubicBezTo>
                  <a:lnTo>
                    <a:pt x="2388787" y="1032772"/>
                  </a:lnTo>
                  <a:lnTo>
                    <a:pt x="2457232" y="950400"/>
                  </a:lnTo>
                  <a:cubicBezTo>
                    <a:pt x="2662561" y="663177"/>
                    <a:pt x="2682605" y="172759"/>
                    <a:pt x="2391517" y="42779"/>
                  </a:cubicBezTo>
                  <a:close/>
                </a:path>
              </a:pathLst>
            </a:custGeom>
            <a:gradFill flip="none" rotWithShape="1">
              <a:gsLst>
                <a:gs pos="66000">
                  <a:srgbClr val="663300"/>
                </a:gs>
                <a:gs pos="55000">
                  <a:schemeClr val="accent2">
                    <a:lumMod val="50000"/>
                  </a:schemeClr>
                </a:gs>
                <a:gs pos="45000">
                  <a:schemeClr val="bg1"/>
                </a:gs>
                <a:gs pos="80000">
                  <a:schemeClr val="bg1">
                    <a:lumMod val="95000"/>
                  </a:schemeClr>
                </a:gs>
              </a:gsLst>
              <a:lin ang="19800000" scaled="0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A29A5639-0153-46AF-B8FA-4C7312F8FC27}"/>
                </a:ext>
              </a:extLst>
            </p:cNvPr>
            <p:cNvSpPr/>
            <p:nvPr/>
          </p:nvSpPr>
          <p:spPr>
            <a:xfrm rot="16200000">
              <a:off x="1564281" y="2300848"/>
              <a:ext cx="105538" cy="753704"/>
            </a:xfrm>
            <a:custGeom>
              <a:avLst/>
              <a:gdLst>
                <a:gd name="connsiteX0" fmla="*/ 0 w 371844"/>
                <a:gd name="connsiteY0" fmla="*/ 693416 h 695326"/>
                <a:gd name="connsiteX1" fmla="*/ 371844 w 371844"/>
                <a:gd name="connsiteY1" fmla="*/ 0 h 695326"/>
                <a:gd name="connsiteX2" fmla="*/ 239044 w 371844"/>
                <a:gd name="connsiteY2" fmla="*/ 693416 h 695326"/>
                <a:gd name="connsiteX3" fmla="*/ 239132 w 371844"/>
                <a:gd name="connsiteY3" fmla="*/ 695326 h 695326"/>
                <a:gd name="connsiteX4" fmla="*/ 103 w 371844"/>
                <a:gd name="connsiteY4" fmla="*/ 695326 h 695326"/>
                <a:gd name="connsiteX0" fmla="*/ 0 w 371844"/>
                <a:gd name="connsiteY0" fmla="*/ 693416 h 854076"/>
                <a:gd name="connsiteX1" fmla="*/ 371844 w 371844"/>
                <a:gd name="connsiteY1" fmla="*/ 0 h 854076"/>
                <a:gd name="connsiteX2" fmla="*/ 239044 w 371844"/>
                <a:gd name="connsiteY2" fmla="*/ 693416 h 854076"/>
                <a:gd name="connsiteX3" fmla="*/ 143882 w 371844"/>
                <a:gd name="connsiteY3" fmla="*/ 854076 h 854076"/>
                <a:gd name="connsiteX4" fmla="*/ 103 w 371844"/>
                <a:gd name="connsiteY4" fmla="*/ 695326 h 854076"/>
                <a:gd name="connsiteX5" fmla="*/ 0 w 371844"/>
                <a:gd name="connsiteY5" fmla="*/ 693416 h 854076"/>
                <a:gd name="connsiteX0" fmla="*/ 0 w 371844"/>
                <a:gd name="connsiteY0" fmla="*/ 693416 h 854076"/>
                <a:gd name="connsiteX1" fmla="*/ 371844 w 371844"/>
                <a:gd name="connsiteY1" fmla="*/ 0 h 854076"/>
                <a:gd name="connsiteX2" fmla="*/ 239044 w 371844"/>
                <a:gd name="connsiteY2" fmla="*/ 693416 h 854076"/>
                <a:gd name="connsiteX3" fmla="*/ 143882 w 371844"/>
                <a:gd name="connsiteY3" fmla="*/ 854076 h 854076"/>
                <a:gd name="connsiteX4" fmla="*/ 103 w 371844"/>
                <a:gd name="connsiteY4" fmla="*/ 695326 h 854076"/>
                <a:gd name="connsiteX5" fmla="*/ 0 w 371844"/>
                <a:gd name="connsiteY5" fmla="*/ 693416 h 854076"/>
                <a:gd name="connsiteX0" fmla="*/ 0 w 371844"/>
                <a:gd name="connsiteY0" fmla="*/ 693416 h 873126"/>
                <a:gd name="connsiteX1" fmla="*/ 371844 w 371844"/>
                <a:gd name="connsiteY1" fmla="*/ 0 h 873126"/>
                <a:gd name="connsiteX2" fmla="*/ 239044 w 371844"/>
                <a:gd name="connsiteY2" fmla="*/ 693416 h 873126"/>
                <a:gd name="connsiteX3" fmla="*/ 118482 w 371844"/>
                <a:gd name="connsiteY3" fmla="*/ 873126 h 873126"/>
                <a:gd name="connsiteX4" fmla="*/ 103 w 371844"/>
                <a:gd name="connsiteY4" fmla="*/ 695326 h 873126"/>
                <a:gd name="connsiteX5" fmla="*/ 0 w 371844"/>
                <a:gd name="connsiteY5" fmla="*/ 693416 h 873126"/>
                <a:gd name="connsiteX0" fmla="*/ 0 w 371844"/>
                <a:gd name="connsiteY0" fmla="*/ 718257 h 897967"/>
                <a:gd name="connsiteX1" fmla="*/ 148488 w 371844"/>
                <a:gd name="connsiteY1" fmla="*/ 208595 h 897967"/>
                <a:gd name="connsiteX2" fmla="*/ 371844 w 371844"/>
                <a:gd name="connsiteY2" fmla="*/ 24841 h 897967"/>
                <a:gd name="connsiteX3" fmla="*/ 239044 w 371844"/>
                <a:gd name="connsiteY3" fmla="*/ 718257 h 897967"/>
                <a:gd name="connsiteX4" fmla="*/ 118482 w 371844"/>
                <a:gd name="connsiteY4" fmla="*/ 897967 h 897967"/>
                <a:gd name="connsiteX5" fmla="*/ 103 w 371844"/>
                <a:gd name="connsiteY5" fmla="*/ 720167 h 897967"/>
                <a:gd name="connsiteX6" fmla="*/ 0 w 371844"/>
                <a:gd name="connsiteY6" fmla="*/ 718257 h 897967"/>
                <a:gd name="connsiteX0" fmla="*/ 0 w 371844"/>
                <a:gd name="connsiteY0" fmla="*/ 721012 h 900722"/>
                <a:gd name="connsiteX1" fmla="*/ 148488 w 371844"/>
                <a:gd name="connsiteY1" fmla="*/ 211350 h 900722"/>
                <a:gd name="connsiteX2" fmla="*/ 371844 w 371844"/>
                <a:gd name="connsiteY2" fmla="*/ 27596 h 900722"/>
                <a:gd name="connsiteX3" fmla="*/ 239044 w 371844"/>
                <a:gd name="connsiteY3" fmla="*/ 721012 h 900722"/>
                <a:gd name="connsiteX4" fmla="*/ 118482 w 371844"/>
                <a:gd name="connsiteY4" fmla="*/ 900722 h 900722"/>
                <a:gd name="connsiteX5" fmla="*/ 103 w 371844"/>
                <a:gd name="connsiteY5" fmla="*/ 722922 h 900722"/>
                <a:gd name="connsiteX6" fmla="*/ 0 w 371844"/>
                <a:gd name="connsiteY6" fmla="*/ 721012 h 900722"/>
                <a:gd name="connsiteX0" fmla="*/ 0 w 371844"/>
                <a:gd name="connsiteY0" fmla="*/ 693416 h 873126"/>
                <a:gd name="connsiteX1" fmla="*/ 148488 w 371844"/>
                <a:gd name="connsiteY1" fmla="*/ 183754 h 873126"/>
                <a:gd name="connsiteX2" fmla="*/ 371844 w 371844"/>
                <a:gd name="connsiteY2" fmla="*/ 0 h 873126"/>
                <a:gd name="connsiteX3" fmla="*/ 239044 w 371844"/>
                <a:gd name="connsiteY3" fmla="*/ 693416 h 873126"/>
                <a:gd name="connsiteX4" fmla="*/ 118482 w 371844"/>
                <a:gd name="connsiteY4" fmla="*/ 873126 h 873126"/>
                <a:gd name="connsiteX5" fmla="*/ 103 w 371844"/>
                <a:gd name="connsiteY5" fmla="*/ 695326 h 873126"/>
                <a:gd name="connsiteX6" fmla="*/ 0 w 371844"/>
                <a:gd name="connsiteY6" fmla="*/ 693416 h 873126"/>
                <a:gd name="connsiteX0" fmla="*/ -1 w 382709"/>
                <a:gd name="connsiteY0" fmla="*/ 744871 h 873126"/>
                <a:gd name="connsiteX1" fmla="*/ 159353 w 382709"/>
                <a:gd name="connsiteY1" fmla="*/ 183754 h 873126"/>
                <a:gd name="connsiteX2" fmla="*/ 382709 w 382709"/>
                <a:gd name="connsiteY2" fmla="*/ 0 h 873126"/>
                <a:gd name="connsiteX3" fmla="*/ 249909 w 382709"/>
                <a:gd name="connsiteY3" fmla="*/ 693416 h 873126"/>
                <a:gd name="connsiteX4" fmla="*/ 129347 w 382709"/>
                <a:gd name="connsiteY4" fmla="*/ 873126 h 873126"/>
                <a:gd name="connsiteX5" fmla="*/ 10968 w 382709"/>
                <a:gd name="connsiteY5" fmla="*/ 695326 h 873126"/>
                <a:gd name="connsiteX6" fmla="*/ -1 w 382709"/>
                <a:gd name="connsiteY6" fmla="*/ 744871 h 873126"/>
                <a:gd name="connsiteX0" fmla="*/ 1 w 382711"/>
                <a:gd name="connsiteY0" fmla="*/ 744871 h 873126"/>
                <a:gd name="connsiteX1" fmla="*/ 159355 w 382711"/>
                <a:gd name="connsiteY1" fmla="*/ 183754 h 873126"/>
                <a:gd name="connsiteX2" fmla="*/ 382711 w 382711"/>
                <a:gd name="connsiteY2" fmla="*/ 0 h 873126"/>
                <a:gd name="connsiteX3" fmla="*/ 249911 w 382711"/>
                <a:gd name="connsiteY3" fmla="*/ 693416 h 873126"/>
                <a:gd name="connsiteX4" fmla="*/ 129349 w 382711"/>
                <a:gd name="connsiteY4" fmla="*/ 873126 h 873126"/>
                <a:gd name="connsiteX5" fmla="*/ 10970 w 382711"/>
                <a:gd name="connsiteY5" fmla="*/ 695326 h 873126"/>
                <a:gd name="connsiteX6" fmla="*/ 1 w 382711"/>
                <a:gd name="connsiteY6" fmla="*/ 744871 h 873126"/>
                <a:gd name="connsiteX0" fmla="*/ -1 w 382709"/>
                <a:gd name="connsiteY0" fmla="*/ 744871 h 873126"/>
                <a:gd name="connsiteX1" fmla="*/ 159353 w 382709"/>
                <a:gd name="connsiteY1" fmla="*/ 183754 h 873126"/>
                <a:gd name="connsiteX2" fmla="*/ 382709 w 382709"/>
                <a:gd name="connsiteY2" fmla="*/ 0 h 873126"/>
                <a:gd name="connsiteX3" fmla="*/ 249909 w 382709"/>
                <a:gd name="connsiteY3" fmla="*/ 693416 h 873126"/>
                <a:gd name="connsiteX4" fmla="*/ 129347 w 382709"/>
                <a:gd name="connsiteY4" fmla="*/ 873126 h 873126"/>
                <a:gd name="connsiteX5" fmla="*/ 10968 w 382709"/>
                <a:gd name="connsiteY5" fmla="*/ 695326 h 873126"/>
                <a:gd name="connsiteX6" fmla="*/ -1 w 382709"/>
                <a:gd name="connsiteY6" fmla="*/ 744871 h 873126"/>
                <a:gd name="connsiteX0" fmla="*/ 1 w 382711"/>
                <a:gd name="connsiteY0" fmla="*/ 744871 h 873126"/>
                <a:gd name="connsiteX1" fmla="*/ 159355 w 382711"/>
                <a:gd name="connsiteY1" fmla="*/ 183754 h 873126"/>
                <a:gd name="connsiteX2" fmla="*/ 382711 w 382711"/>
                <a:gd name="connsiteY2" fmla="*/ 0 h 873126"/>
                <a:gd name="connsiteX3" fmla="*/ 249911 w 382711"/>
                <a:gd name="connsiteY3" fmla="*/ 693416 h 873126"/>
                <a:gd name="connsiteX4" fmla="*/ 129349 w 382711"/>
                <a:gd name="connsiteY4" fmla="*/ 873126 h 873126"/>
                <a:gd name="connsiteX5" fmla="*/ 10970 w 382711"/>
                <a:gd name="connsiteY5" fmla="*/ 695326 h 873126"/>
                <a:gd name="connsiteX6" fmla="*/ 1 w 382711"/>
                <a:gd name="connsiteY6" fmla="*/ 744871 h 873126"/>
                <a:gd name="connsiteX0" fmla="*/ 0 w 371741"/>
                <a:gd name="connsiteY0" fmla="*/ 695326 h 873126"/>
                <a:gd name="connsiteX1" fmla="*/ 148385 w 371741"/>
                <a:gd name="connsiteY1" fmla="*/ 183754 h 873126"/>
                <a:gd name="connsiteX2" fmla="*/ 371741 w 371741"/>
                <a:gd name="connsiteY2" fmla="*/ 0 h 873126"/>
                <a:gd name="connsiteX3" fmla="*/ 238941 w 371741"/>
                <a:gd name="connsiteY3" fmla="*/ 693416 h 873126"/>
                <a:gd name="connsiteX4" fmla="*/ 118379 w 371741"/>
                <a:gd name="connsiteY4" fmla="*/ 873126 h 873126"/>
                <a:gd name="connsiteX5" fmla="*/ 0 w 371741"/>
                <a:gd name="connsiteY5" fmla="*/ 695326 h 873126"/>
                <a:gd name="connsiteX0" fmla="*/ 0 w 371741"/>
                <a:gd name="connsiteY0" fmla="*/ 695326 h 873126"/>
                <a:gd name="connsiteX1" fmla="*/ 148385 w 371741"/>
                <a:gd name="connsiteY1" fmla="*/ 183754 h 873126"/>
                <a:gd name="connsiteX2" fmla="*/ 371741 w 371741"/>
                <a:gd name="connsiteY2" fmla="*/ 0 h 873126"/>
                <a:gd name="connsiteX3" fmla="*/ 238941 w 371741"/>
                <a:gd name="connsiteY3" fmla="*/ 693416 h 873126"/>
                <a:gd name="connsiteX4" fmla="*/ 118379 w 371741"/>
                <a:gd name="connsiteY4" fmla="*/ 873126 h 873126"/>
                <a:gd name="connsiteX5" fmla="*/ 0 w 371741"/>
                <a:gd name="connsiteY5" fmla="*/ 695326 h 873126"/>
                <a:gd name="connsiteX0" fmla="*/ 0 w 371741"/>
                <a:gd name="connsiteY0" fmla="*/ 695326 h 876805"/>
                <a:gd name="connsiteX1" fmla="*/ 148385 w 371741"/>
                <a:gd name="connsiteY1" fmla="*/ 183754 h 876805"/>
                <a:gd name="connsiteX2" fmla="*/ 371741 w 371741"/>
                <a:gd name="connsiteY2" fmla="*/ 0 h 876805"/>
                <a:gd name="connsiteX3" fmla="*/ 238941 w 371741"/>
                <a:gd name="connsiteY3" fmla="*/ 693416 h 876805"/>
                <a:gd name="connsiteX4" fmla="*/ 156429 w 371741"/>
                <a:gd name="connsiteY4" fmla="*/ 876804 h 876805"/>
                <a:gd name="connsiteX5" fmla="*/ 0 w 371741"/>
                <a:gd name="connsiteY5" fmla="*/ 695326 h 876805"/>
                <a:gd name="connsiteX0" fmla="*/ -1 w 355430"/>
                <a:gd name="connsiteY0" fmla="*/ 746780 h 876804"/>
                <a:gd name="connsiteX1" fmla="*/ 132074 w 355430"/>
                <a:gd name="connsiteY1" fmla="*/ 183754 h 876804"/>
                <a:gd name="connsiteX2" fmla="*/ 355430 w 355430"/>
                <a:gd name="connsiteY2" fmla="*/ 0 h 876804"/>
                <a:gd name="connsiteX3" fmla="*/ 222630 w 355430"/>
                <a:gd name="connsiteY3" fmla="*/ 693416 h 876804"/>
                <a:gd name="connsiteX4" fmla="*/ 140118 w 355430"/>
                <a:gd name="connsiteY4" fmla="*/ 876804 h 876804"/>
                <a:gd name="connsiteX5" fmla="*/ -1 w 355430"/>
                <a:gd name="connsiteY5" fmla="*/ 746780 h 876804"/>
                <a:gd name="connsiteX0" fmla="*/ 1 w 355432"/>
                <a:gd name="connsiteY0" fmla="*/ 746780 h 876804"/>
                <a:gd name="connsiteX1" fmla="*/ 132076 w 355432"/>
                <a:gd name="connsiteY1" fmla="*/ 183754 h 876804"/>
                <a:gd name="connsiteX2" fmla="*/ 355432 w 355432"/>
                <a:gd name="connsiteY2" fmla="*/ 0 h 876804"/>
                <a:gd name="connsiteX3" fmla="*/ 222632 w 355432"/>
                <a:gd name="connsiteY3" fmla="*/ 693416 h 876804"/>
                <a:gd name="connsiteX4" fmla="*/ 140120 w 355432"/>
                <a:gd name="connsiteY4" fmla="*/ 876804 h 876804"/>
                <a:gd name="connsiteX5" fmla="*/ 1 w 355432"/>
                <a:gd name="connsiteY5" fmla="*/ 746780 h 876804"/>
                <a:gd name="connsiteX0" fmla="*/ -1 w 355430"/>
                <a:gd name="connsiteY0" fmla="*/ 746780 h 895182"/>
                <a:gd name="connsiteX1" fmla="*/ 132074 w 355430"/>
                <a:gd name="connsiteY1" fmla="*/ 183754 h 895182"/>
                <a:gd name="connsiteX2" fmla="*/ 355430 w 355430"/>
                <a:gd name="connsiteY2" fmla="*/ 0 h 895182"/>
                <a:gd name="connsiteX3" fmla="*/ 222630 w 355430"/>
                <a:gd name="connsiteY3" fmla="*/ 693416 h 895182"/>
                <a:gd name="connsiteX4" fmla="*/ 183603 w 355430"/>
                <a:gd name="connsiteY4" fmla="*/ 895182 h 895182"/>
                <a:gd name="connsiteX5" fmla="*/ -1 w 355430"/>
                <a:gd name="connsiteY5" fmla="*/ 746780 h 895182"/>
                <a:gd name="connsiteX0" fmla="*/ 1 w 355432"/>
                <a:gd name="connsiteY0" fmla="*/ 746780 h 887835"/>
                <a:gd name="connsiteX1" fmla="*/ 132076 w 355432"/>
                <a:gd name="connsiteY1" fmla="*/ 183754 h 887835"/>
                <a:gd name="connsiteX2" fmla="*/ 355432 w 355432"/>
                <a:gd name="connsiteY2" fmla="*/ 0 h 887835"/>
                <a:gd name="connsiteX3" fmla="*/ 222632 w 355432"/>
                <a:gd name="connsiteY3" fmla="*/ 693416 h 887835"/>
                <a:gd name="connsiteX4" fmla="*/ 150999 w 355432"/>
                <a:gd name="connsiteY4" fmla="*/ 887835 h 887835"/>
                <a:gd name="connsiteX5" fmla="*/ 1 w 355432"/>
                <a:gd name="connsiteY5" fmla="*/ 746780 h 887835"/>
                <a:gd name="connsiteX0" fmla="*/ -1 w 355430"/>
                <a:gd name="connsiteY0" fmla="*/ 746780 h 887835"/>
                <a:gd name="connsiteX1" fmla="*/ 132074 w 355430"/>
                <a:gd name="connsiteY1" fmla="*/ 183754 h 887835"/>
                <a:gd name="connsiteX2" fmla="*/ 355430 w 355430"/>
                <a:gd name="connsiteY2" fmla="*/ 0 h 887835"/>
                <a:gd name="connsiteX3" fmla="*/ 244376 w 355430"/>
                <a:gd name="connsiteY3" fmla="*/ 693419 h 887835"/>
                <a:gd name="connsiteX4" fmla="*/ 150997 w 355430"/>
                <a:gd name="connsiteY4" fmla="*/ 887835 h 887835"/>
                <a:gd name="connsiteX5" fmla="*/ -1 w 355430"/>
                <a:gd name="connsiteY5" fmla="*/ 746780 h 887835"/>
                <a:gd name="connsiteX0" fmla="*/ 1 w 355432"/>
                <a:gd name="connsiteY0" fmla="*/ 746780 h 887835"/>
                <a:gd name="connsiteX1" fmla="*/ 77724 w 355432"/>
                <a:gd name="connsiteY1" fmla="*/ 187429 h 887835"/>
                <a:gd name="connsiteX2" fmla="*/ 355432 w 355432"/>
                <a:gd name="connsiteY2" fmla="*/ 0 h 887835"/>
                <a:gd name="connsiteX3" fmla="*/ 244378 w 355432"/>
                <a:gd name="connsiteY3" fmla="*/ 693419 h 887835"/>
                <a:gd name="connsiteX4" fmla="*/ 150999 w 355432"/>
                <a:gd name="connsiteY4" fmla="*/ 887835 h 887835"/>
                <a:gd name="connsiteX5" fmla="*/ 1 w 355432"/>
                <a:gd name="connsiteY5" fmla="*/ 746780 h 887835"/>
                <a:gd name="connsiteX0" fmla="*/ -1 w 355430"/>
                <a:gd name="connsiteY0" fmla="*/ 746780 h 887835"/>
                <a:gd name="connsiteX1" fmla="*/ 77722 w 355430"/>
                <a:gd name="connsiteY1" fmla="*/ 187429 h 887835"/>
                <a:gd name="connsiteX2" fmla="*/ 355430 w 355430"/>
                <a:gd name="connsiteY2" fmla="*/ 0 h 887835"/>
                <a:gd name="connsiteX3" fmla="*/ 244376 w 355430"/>
                <a:gd name="connsiteY3" fmla="*/ 693419 h 887835"/>
                <a:gd name="connsiteX4" fmla="*/ 150997 w 355430"/>
                <a:gd name="connsiteY4" fmla="*/ 887835 h 887835"/>
                <a:gd name="connsiteX5" fmla="*/ -1 w 355430"/>
                <a:gd name="connsiteY5" fmla="*/ 746780 h 887835"/>
                <a:gd name="connsiteX0" fmla="*/ 1 w 306515"/>
                <a:gd name="connsiteY0" fmla="*/ 772506 h 913561"/>
                <a:gd name="connsiteX1" fmla="*/ 77724 w 306515"/>
                <a:gd name="connsiteY1" fmla="*/ 213155 h 913561"/>
                <a:gd name="connsiteX2" fmla="*/ 306516 w 306515"/>
                <a:gd name="connsiteY2" fmla="*/ 0 h 913561"/>
                <a:gd name="connsiteX3" fmla="*/ 244378 w 306515"/>
                <a:gd name="connsiteY3" fmla="*/ 719145 h 913561"/>
                <a:gd name="connsiteX4" fmla="*/ 150999 w 306515"/>
                <a:gd name="connsiteY4" fmla="*/ 913561 h 913561"/>
                <a:gd name="connsiteX5" fmla="*/ 1 w 306515"/>
                <a:gd name="connsiteY5" fmla="*/ 772506 h 913561"/>
                <a:gd name="connsiteX0" fmla="*/ -1 w 306515"/>
                <a:gd name="connsiteY0" fmla="*/ 772506 h 913561"/>
                <a:gd name="connsiteX1" fmla="*/ 77722 w 306515"/>
                <a:gd name="connsiteY1" fmla="*/ 213155 h 913561"/>
                <a:gd name="connsiteX2" fmla="*/ 306514 w 306515"/>
                <a:gd name="connsiteY2" fmla="*/ 0 h 913561"/>
                <a:gd name="connsiteX3" fmla="*/ 244376 w 306515"/>
                <a:gd name="connsiteY3" fmla="*/ 719145 h 913561"/>
                <a:gd name="connsiteX4" fmla="*/ 150997 w 306515"/>
                <a:gd name="connsiteY4" fmla="*/ 913561 h 913561"/>
                <a:gd name="connsiteX5" fmla="*/ -1 w 306515"/>
                <a:gd name="connsiteY5" fmla="*/ 772506 h 913561"/>
                <a:gd name="connsiteX0" fmla="*/ 1 w 306515"/>
                <a:gd name="connsiteY0" fmla="*/ 772506 h 928264"/>
                <a:gd name="connsiteX1" fmla="*/ 77724 w 306515"/>
                <a:gd name="connsiteY1" fmla="*/ 213155 h 928264"/>
                <a:gd name="connsiteX2" fmla="*/ 306516 w 306515"/>
                <a:gd name="connsiteY2" fmla="*/ 0 h 928264"/>
                <a:gd name="connsiteX3" fmla="*/ 244378 w 306515"/>
                <a:gd name="connsiteY3" fmla="*/ 719145 h 928264"/>
                <a:gd name="connsiteX4" fmla="*/ 183615 w 306515"/>
                <a:gd name="connsiteY4" fmla="*/ 928264 h 928264"/>
                <a:gd name="connsiteX5" fmla="*/ 1 w 306515"/>
                <a:gd name="connsiteY5" fmla="*/ 772506 h 928264"/>
                <a:gd name="connsiteX0" fmla="*/ 59993 w 314187"/>
                <a:gd name="connsiteY0" fmla="*/ 750452 h 906210"/>
                <a:gd name="connsiteX1" fmla="*/ 137716 w 314187"/>
                <a:gd name="connsiteY1" fmla="*/ 191101 h 906210"/>
                <a:gd name="connsiteX2" fmla="*/ 52478 w 314187"/>
                <a:gd name="connsiteY2" fmla="*/ 0 h 906210"/>
                <a:gd name="connsiteX3" fmla="*/ 304370 w 314187"/>
                <a:gd name="connsiteY3" fmla="*/ 697091 h 906210"/>
                <a:gd name="connsiteX4" fmla="*/ 243607 w 314187"/>
                <a:gd name="connsiteY4" fmla="*/ 906210 h 906210"/>
                <a:gd name="connsiteX5" fmla="*/ 59993 w 314187"/>
                <a:gd name="connsiteY5" fmla="*/ 750452 h 906210"/>
                <a:gd name="connsiteX0" fmla="*/ 59993 w 314187"/>
                <a:gd name="connsiteY0" fmla="*/ 750452 h 906210"/>
                <a:gd name="connsiteX1" fmla="*/ 137716 w 314187"/>
                <a:gd name="connsiteY1" fmla="*/ 191101 h 906210"/>
                <a:gd name="connsiteX2" fmla="*/ 52478 w 314187"/>
                <a:gd name="connsiteY2" fmla="*/ 0 h 906210"/>
                <a:gd name="connsiteX3" fmla="*/ 304370 w 314187"/>
                <a:gd name="connsiteY3" fmla="*/ 697091 h 906210"/>
                <a:gd name="connsiteX4" fmla="*/ 243607 w 314187"/>
                <a:gd name="connsiteY4" fmla="*/ 906210 h 906210"/>
                <a:gd name="connsiteX5" fmla="*/ 59993 w 314187"/>
                <a:gd name="connsiteY5" fmla="*/ 750452 h 906210"/>
                <a:gd name="connsiteX0" fmla="*/ 0 w 255493"/>
                <a:gd name="connsiteY0" fmla="*/ 737915 h 893673"/>
                <a:gd name="connsiteX1" fmla="*/ 77723 w 255493"/>
                <a:gd name="connsiteY1" fmla="*/ 178564 h 893673"/>
                <a:gd name="connsiteX2" fmla="*/ 76345 w 255493"/>
                <a:gd name="connsiteY2" fmla="*/ 0 h 893673"/>
                <a:gd name="connsiteX3" fmla="*/ 244377 w 255493"/>
                <a:gd name="connsiteY3" fmla="*/ 684554 h 893673"/>
                <a:gd name="connsiteX4" fmla="*/ 183614 w 255493"/>
                <a:gd name="connsiteY4" fmla="*/ 893673 h 893673"/>
                <a:gd name="connsiteX5" fmla="*/ 0 w 255493"/>
                <a:gd name="connsiteY5" fmla="*/ 737915 h 893673"/>
                <a:gd name="connsiteX0" fmla="*/ 0 w 255494"/>
                <a:gd name="connsiteY0" fmla="*/ 737915 h 893673"/>
                <a:gd name="connsiteX1" fmla="*/ 138099 w 255494"/>
                <a:gd name="connsiteY1" fmla="*/ 463728 h 893673"/>
                <a:gd name="connsiteX2" fmla="*/ 76345 w 255494"/>
                <a:gd name="connsiteY2" fmla="*/ 0 h 893673"/>
                <a:gd name="connsiteX3" fmla="*/ 244377 w 255494"/>
                <a:gd name="connsiteY3" fmla="*/ 684554 h 893673"/>
                <a:gd name="connsiteX4" fmla="*/ 183614 w 255494"/>
                <a:gd name="connsiteY4" fmla="*/ 893673 h 893673"/>
                <a:gd name="connsiteX5" fmla="*/ 0 w 255494"/>
                <a:gd name="connsiteY5" fmla="*/ 737915 h 893673"/>
                <a:gd name="connsiteX0" fmla="*/ 0 w 302817"/>
                <a:gd name="connsiteY0" fmla="*/ 737915 h 849802"/>
                <a:gd name="connsiteX1" fmla="*/ 138099 w 302817"/>
                <a:gd name="connsiteY1" fmla="*/ 463728 h 849802"/>
                <a:gd name="connsiteX2" fmla="*/ 76345 w 302817"/>
                <a:gd name="connsiteY2" fmla="*/ 0 h 849802"/>
                <a:gd name="connsiteX3" fmla="*/ 244377 w 302817"/>
                <a:gd name="connsiteY3" fmla="*/ 684554 h 849802"/>
                <a:gd name="connsiteX4" fmla="*/ 287601 w 302817"/>
                <a:gd name="connsiteY4" fmla="*/ 849802 h 849802"/>
                <a:gd name="connsiteX5" fmla="*/ 0 w 302817"/>
                <a:gd name="connsiteY5" fmla="*/ 737915 h 849802"/>
                <a:gd name="connsiteX0" fmla="*/ 1516 w 249966"/>
                <a:gd name="connsiteY0" fmla="*/ 737915 h 771408"/>
                <a:gd name="connsiteX1" fmla="*/ 139615 w 249966"/>
                <a:gd name="connsiteY1" fmla="*/ 463728 h 771408"/>
                <a:gd name="connsiteX2" fmla="*/ 77861 w 249966"/>
                <a:gd name="connsiteY2" fmla="*/ 0 h 771408"/>
                <a:gd name="connsiteX3" fmla="*/ 245893 w 249966"/>
                <a:gd name="connsiteY3" fmla="*/ 684554 h 771408"/>
                <a:gd name="connsiteX4" fmla="*/ 1516 w 249966"/>
                <a:gd name="connsiteY4" fmla="*/ 737915 h 771408"/>
                <a:gd name="connsiteX0" fmla="*/ 94758 w 241006"/>
                <a:gd name="connsiteY0" fmla="*/ 706579 h 754317"/>
                <a:gd name="connsiteX1" fmla="*/ 118807 w 241006"/>
                <a:gd name="connsiteY1" fmla="*/ 463728 h 754317"/>
                <a:gd name="connsiteX2" fmla="*/ 57053 w 241006"/>
                <a:gd name="connsiteY2" fmla="*/ 0 h 754317"/>
                <a:gd name="connsiteX3" fmla="*/ 225085 w 241006"/>
                <a:gd name="connsiteY3" fmla="*/ 684554 h 754317"/>
                <a:gd name="connsiteX4" fmla="*/ 94758 w 241006"/>
                <a:gd name="connsiteY4" fmla="*/ 706579 h 754317"/>
                <a:gd name="connsiteX0" fmla="*/ 94758 w 241006"/>
                <a:gd name="connsiteY0" fmla="*/ 706579 h 737118"/>
                <a:gd name="connsiteX1" fmla="*/ 118807 w 241006"/>
                <a:gd name="connsiteY1" fmla="*/ 463728 h 737118"/>
                <a:gd name="connsiteX2" fmla="*/ 57053 w 241006"/>
                <a:gd name="connsiteY2" fmla="*/ 0 h 737118"/>
                <a:gd name="connsiteX3" fmla="*/ 225085 w 241006"/>
                <a:gd name="connsiteY3" fmla="*/ 684554 h 737118"/>
                <a:gd name="connsiteX4" fmla="*/ 94758 w 241006"/>
                <a:gd name="connsiteY4" fmla="*/ 706579 h 737118"/>
                <a:gd name="connsiteX0" fmla="*/ 94758 w 241006"/>
                <a:gd name="connsiteY0" fmla="*/ 706579 h 733557"/>
                <a:gd name="connsiteX1" fmla="*/ 118807 w 241006"/>
                <a:gd name="connsiteY1" fmla="*/ 463728 h 733557"/>
                <a:gd name="connsiteX2" fmla="*/ 57053 w 241006"/>
                <a:gd name="connsiteY2" fmla="*/ 0 h 733557"/>
                <a:gd name="connsiteX3" fmla="*/ 225085 w 241006"/>
                <a:gd name="connsiteY3" fmla="*/ 684554 h 733557"/>
                <a:gd name="connsiteX4" fmla="*/ 94758 w 241006"/>
                <a:gd name="connsiteY4" fmla="*/ 706579 h 733557"/>
                <a:gd name="connsiteX0" fmla="*/ 101643 w 241182"/>
                <a:gd name="connsiteY0" fmla="*/ 665842 h 718639"/>
                <a:gd name="connsiteX1" fmla="*/ 118983 w 241182"/>
                <a:gd name="connsiteY1" fmla="*/ 463728 h 718639"/>
                <a:gd name="connsiteX2" fmla="*/ 57229 w 241182"/>
                <a:gd name="connsiteY2" fmla="*/ 0 h 718639"/>
                <a:gd name="connsiteX3" fmla="*/ 225261 w 241182"/>
                <a:gd name="connsiteY3" fmla="*/ 684554 h 718639"/>
                <a:gd name="connsiteX4" fmla="*/ 101643 w 241182"/>
                <a:gd name="connsiteY4" fmla="*/ 665842 h 718639"/>
                <a:gd name="connsiteX0" fmla="*/ 101643 w 241182"/>
                <a:gd name="connsiteY0" fmla="*/ 665842 h 690807"/>
                <a:gd name="connsiteX1" fmla="*/ 118983 w 241182"/>
                <a:gd name="connsiteY1" fmla="*/ 463728 h 690807"/>
                <a:gd name="connsiteX2" fmla="*/ 57229 w 241182"/>
                <a:gd name="connsiteY2" fmla="*/ 0 h 690807"/>
                <a:gd name="connsiteX3" fmla="*/ 225261 w 241182"/>
                <a:gd name="connsiteY3" fmla="*/ 684554 h 690807"/>
                <a:gd name="connsiteX4" fmla="*/ 101643 w 241182"/>
                <a:gd name="connsiteY4" fmla="*/ 665842 h 690807"/>
                <a:gd name="connsiteX0" fmla="*/ 108526 w 241359"/>
                <a:gd name="connsiteY0" fmla="*/ 643909 h 687343"/>
                <a:gd name="connsiteX1" fmla="*/ 119160 w 241359"/>
                <a:gd name="connsiteY1" fmla="*/ 463728 h 687343"/>
                <a:gd name="connsiteX2" fmla="*/ 57406 w 241359"/>
                <a:gd name="connsiteY2" fmla="*/ 0 h 687343"/>
                <a:gd name="connsiteX3" fmla="*/ 225438 w 241359"/>
                <a:gd name="connsiteY3" fmla="*/ 684554 h 687343"/>
                <a:gd name="connsiteX4" fmla="*/ 108526 w 241359"/>
                <a:gd name="connsiteY4" fmla="*/ 643909 h 687343"/>
                <a:gd name="connsiteX0" fmla="*/ 56545 w 221265"/>
                <a:gd name="connsiteY0" fmla="*/ 647040 h 690474"/>
                <a:gd name="connsiteX1" fmla="*/ 67179 w 221265"/>
                <a:gd name="connsiteY1" fmla="*/ 466859 h 690474"/>
                <a:gd name="connsiteX2" fmla="*/ 69159 w 221265"/>
                <a:gd name="connsiteY2" fmla="*/ 0 h 690474"/>
                <a:gd name="connsiteX3" fmla="*/ 173457 w 221265"/>
                <a:gd name="connsiteY3" fmla="*/ 687685 h 690474"/>
                <a:gd name="connsiteX4" fmla="*/ 56545 w 221265"/>
                <a:gd name="connsiteY4" fmla="*/ 647040 h 690474"/>
                <a:gd name="connsiteX0" fmla="*/ 56545 w 180660"/>
                <a:gd name="connsiteY0" fmla="*/ 647040 h 690474"/>
                <a:gd name="connsiteX1" fmla="*/ 67179 w 180660"/>
                <a:gd name="connsiteY1" fmla="*/ 466859 h 690474"/>
                <a:gd name="connsiteX2" fmla="*/ 69159 w 180660"/>
                <a:gd name="connsiteY2" fmla="*/ 0 h 690474"/>
                <a:gd name="connsiteX3" fmla="*/ 173457 w 180660"/>
                <a:gd name="connsiteY3" fmla="*/ 687685 h 690474"/>
                <a:gd name="connsiteX4" fmla="*/ 56545 w 180660"/>
                <a:gd name="connsiteY4" fmla="*/ 647040 h 690474"/>
                <a:gd name="connsiteX0" fmla="*/ 94830 w 182049"/>
                <a:gd name="connsiteY0" fmla="*/ 653310 h 691050"/>
                <a:gd name="connsiteX1" fmla="*/ 68568 w 182049"/>
                <a:gd name="connsiteY1" fmla="*/ 466859 h 691050"/>
                <a:gd name="connsiteX2" fmla="*/ 70548 w 182049"/>
                <a:gd name="connsiteY2" fmla="*/ 0 h 691050"/>
                <a:gd name="connsiteX3" fmla="*/ 174846 w 182049"/>
                <a:gd name="connsiteY3" fmla="*/ 687685 h 691050"/>
                <a:gd name="connsiteX4" fmla="*/ 94830 w 182049"/>
                <a:gd name="connsiteY4" fmla="*/ 653310 h 691050"/>
                <a:gd name="connsiteX0" fmla="*/ 94830 w 182049"/>
                <a:gd name="connsiteY0" fmla="*/ 653310 h 690287"/>
                <a:gd name="connsiteX1" fmla="*/ 68568 w 182049"/>
                <a:gd name="connsiteY1" fmla="*/ 466859 h 690287"/>
                <a:gd name="connsiteX2" fmla="*/ 70548 w 182049"/>
                <a:gd name="connsiteY2" fmla="*/ 0 h 690287"/>
                <a:gd name="connsiteX3" fmla="*/ 174846 w 182049"/>
                <a:gd name="connsiteY3" fmla="*/ 687685 h 690287"/>
                <a:gd name="connsiteX4" fmla="*/ 94830 w 182049"/>
                <a:gd name="connsiteY4" fmla="*/ 653310 h 690287"/>
                <a:gd name="connsiteX0" fmla="*/ 86810 w 174029"/>
                <a:gd name="connsiteY0" fmla="*/ 653310 h 690287"/>
                <a:gd name="connsiteX1" fmla="*/ 94092 w 174029"/>
                <a:gd name="connsiteY1" fmla="*/ 319580 h 690287"/>
                <a:gd name="connsiteX2" fmla="*/ 62528 w 174029"/>
                <a:gd name="connsiteY2" fmla="*/ 0 h 690287"/>
                <a:gd name="connsiteX3" fmla="*/ 166826 w 174029"/>
                <a:gd name="connsiteY3" fmla="*/ 687685 h 690287"/>
                <a:gd name="connsiteX4" fmla="*/ 86810 w 174029"/>
                <a:gd name="connsiteY4" fmla="*/ 653310 h 690287"/>
                <a:gd name="connsiteX0" fmla="*/ 24282 w 111501"/>
                <a:gd name="connsiteY0" fmla="*/ 653310 h 690287"/>
                <a:gd name="connsiteX1" fmla="*/ 31564 w 111501"/>
                <a:gd name="connsiteY1" fmla="*/ 319580 h 690287"/>
                <a:gd name="connsiteX2" fmla="*/ 0 w 111501"/>
                <a:gd name="connsiteY2" fmla="*/ 0 h 690287"/>
                <a:gd name="connsiteX3" fmla="*/ 104298 w 111501"/>
                <a:gd name="connsiteY3" fmla="*/ 687685 h 690287"/>
                <a:gd name="connsiteX4" fmla="*/ 24282 w 111501"/>
                <a:gd name="connsiteY4" fmla="*/ 653310 h 690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501" h="690287">
                  <a:moveTo>
                    <a:pt x="24282" y="653310"/>
                  </a:moveTo>
                  <a:cubicBezTo>
                    <a:pt x="6569" y="616506"/>
                    <a:pt x="35611" y="428465"/>
                    <a:pt x="31564" y="319580"/>
                  </a:cubicBezTo>
                  <a:cubicBezTo>
                    <a:pt x="27517" y="210695"/>
                    <a:pt x="18926" y="130157"/>
                    <a:pt x="0" y="0"/>
                  </a:cubicBezTo>
                  <a:cubicBezTo>
                    <a:pt x="161615" y="50460"/>
                    <a:pt x="98014" y="569922"/>
                    <a:pt x="104298" y="687685"/>
                  </a:cubicBezTo>
                  <a:cubicBezTo>
                    <a:pt x="70329" y="698904"/>
                    <a:pt x="62121" y="671312"/>
                    <a:pt x="24282" y="65331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E8B24E43-F9FF-4864-92BC-EE12AB5721C1}"/>
                </a:ext>
              </a:extLst>
            </p:cNvPr>
            <p:cNvSpPr/>
            <p:nvPr/>
          </p:nvSpPr>
          <p:spPr>
            <a:xfrm rot="16200000" flipH="1">
              <a:off x="1526878" y="2216739"/>
              <a:ext cx="179054" cy="801947"/>
            </a:xfrm>
            <a:custGeom>
              <a:avLst/>
              <a:gdLst>
                <a:gd name="connsiteX0" fmla="*/ 0 w 371844"/>
                <a:gd name="connsiteY0" fmla="*/ 693416 h 695326"/>
                <a:gd name="connsiteX1" fmla="*/ 371844 w 371844"/>
                <a:gd name="connsiteY1" fmla="*/ 0 h 695326"/>
                <a:gd name="connsiteX2" fmla="*/ 239044 w 371844"/>
                <a:gd name="connsiteY2" fmla="*/ 693416 h 695326"/>
                <a:gd name="connsiteX3" fmla="*/ 239132 w 371844"/>
                <a:gd name="connsiteY3" fmla="*/ 695326 h 695326"/>
                <a:gd name="connsiteX4" fmla="*/ 103 w 371844"/>
                <a:gd name="connsiteY4" fmla="*/ 695326 h 695326"/>
                <a:gd name="connsiteX0" fmla="*/ 0 w 371844"/>
                <a:gd name="connsiteY0" fmla="*/ 693416 h 854076"/>
                <a:gd name="connsiteX1" fmla="*/ 371844 w 371844"/>
                <a:gd name="connsiteY1" fmla="*/ 0 h 854076"/>
                <a:gd name="connsiteX2" fmla="*/ 239044 w 371844"/>
                <a:gd name="connsiteY2" fmla="*/ 693416 h 854076"/>
                <a:gd name="connsiteX3" fmla="*/ 143882 w 371844"/>
                <a:gd name="connsiteY3" fmla="*/ 854076 h 854076"/>
                <a:gd name="connsiteX4" fmla="*/ 103 w 371844"/>
                <a:gd name="connsiteY4" fmla="*/ 695326 h 854076"/>
                <a:gd name="connsiteX5" fmla="*/ 0 w 371844"/>
                <a:gd name="connsiteY5" fmla="*/ 693416 h 854076"/>
                <a:gd name="connsiteX0" fmla="*/ 0 w 371844"/>
                <a:gd name="connsiteY0" fmla="*/ 693416 h 854076"/>
                <a:gd name="connsiteX1" fmla="*/ 371844 w 371844"/>
                <a:gd name="connsiteY1" fmla="*/ 0 h 854076"/>
                <a:gd name="connsiteX2" fmla="*/ 239044 w 371844"/>
                <a:gd name="connsiteY2" fmla="*/ 693416 h 854076"/>
                <a:gd name="connsiteX3" fmla="*/ 143882 w 371844"/>
                <a:gd name="connsiteY3" fmla="*/ 854076 h 854076"/>
                <a:gd name="connsiteX4" fmla="*/ 103 w 371844"/>
                <a:gd name="connsiteY4" fmla="*/ 695326 h 854076"/>
                <a:gd name="connsiteX5" fmla="*/ 0 w 371844"/>
                <a:gd name="connsiteY5" fmla="*/ 693416 h 854076"/>
                <a:gd name="connsiteX0" fmla="*/ 0 w 371844"/>
                <a:gd name="connsiteY0" fmla="*/ 693416 h 873126"/>
                <a:gd name="connsiteX1" fmla="*/ 371844 w 371844"/>
                <a:gd name="connsiteY1" fmla="*/ 0 h 873126"/>
                <a:gd name="connsiteX2" fmla="*/ 239044 w 371844"/>
                <a:gd name="connsiteY2" fmla="*/ 693416 h 873126"/>
                <a:gd name="connsiteX3" fmla="*/ 118482 w 371844"/>
                <a:gd name="connsiteY3" fmla="*/ 873126 h 873126"/>
                <a:gd name="connsiteX4" fmla="*/ 103 w 371844"/>
                <a:gd name="connsiteY4" fmla="*/ 695326 h 873126"/>
                <a:gd name="connsiteX5" fmla="*/ 0 w 371844"/>
                <a:gd name="connsiteY5" fmla="*/ 693416 h 873126"/>
                <a:gd name="connsiteX0" fmla="*/ 0 w 371844"/>
                <a:gd name="connsiteY0" fmla="*/ 718257 h 897967"/>
                <a:gd name="connsiteX1" fmla="*/ 148488 w 371844"/>
                <a:gd name="connsiteY1" fmla="*/ 208595 h 897967"/>
                <a:gd name="connsiteX2" fmla="*/ 371844 w 371844"/>
                <a:gd name="connsiteY2" fmla="*/ 24841 h 897967"/>
                <a:gd name="connsiteX3" fmla="*/ 239044 w 371844"/>
                <a:gd name="connsiteY3" fmla="*/ 718257 h 897967"/>
                <a:gd name="connsiteX4" fmla="*/ 118482 w 371844"/>
                <a:gd name="connsiteY4" fmla="*/ 897967 h 897967"/>
                <a:gd name="connsiteX5" fmla="*/ 103 w 371844"/>
                <a:gd name="connsiteY5" fmla="*/ 720167 h 897967"/>
                <a:gd name="connsiteX6" fmla="*/ 0 w 371844"/>
                <a:gd name="connsiteY6" fmla="*/ 718257 h 897967"/>
                <a:gd name="connsiteX0" fmla="*/ 0 w 371844"/>
                <a:gd name="connsiteY0" fmla="*/ 721012 h 900722"/>
                <a:gd name="connsiteX1" fmla="*/ 148488 w 371844"/>
                <a:gd name="connsiteY1" fmla="*/ 211350 h 900722"/>
                <a:gd name="connsiteX2" fmla="*/ 371844 w 371844"/>
                <a:gd name="connsiteY2" fmla="*/ 27596 h 900722"/>
                <a:gd name="connsiteX3" fmla="*/ 239044 w 371844"/>
                <a:gd name="connsiteY3" fmla="*/ 721012 h 900722"/>
                <a:gd name="connsiteX4" fmla="*/ 118482 w 371844"/>
                <a:gd name="connsiteY4" fmla="*/ 900722 h 900722"/>
                <a:gd name="connsiteX5" fmla="*/ 103 w 371844"/>
                <a:gd name="connsiteY5" fmla="*/ 722922 h 900722"/>
                <a:gd name="connsiteX6" fmla="*/ 0 w 371844"/>
                <a:gd name="connsiteY6" fmla="*/ 721012 h 900722"/>
                <a:gd name="connsiteX0" fmla="*/ 0 w 371844"/>
                <a:gd name="connsiteY0" fmla="*/ 693416 h 873126"/>
                <a:gd name="connsiteX1" fmla="*/ 148488 w 371844"/>
                <a:gd name="connsiteY1" fmla="*/ 183754 h 873126"/>
                <a:gd name="connsiteX2" fmla="*/ 371844 w 371844"/>
                <a:gd name="connsiteY2" fmla="*/ 0 h 873126"/>
                <a:gd name="connsiteX3" fmla="*/ 239044 w 371844"/>
                <a:gd name="connsiteY3" fmla="*/ 693416 h 873126"/>
                <a:gd name="connsiteX4" fmla="*/ 118482 w 371844"/>
                <a:gd name="connsiteY4" fmla="*/ 873126 h 873126"/>
                <a:gd name="connsiteX5" fmla="*/ 103 w 371844"/>
                <a:gd name="connsiteY5" fmla="*/ 695326 h 873126"/>
                <a:gd name="connsiteX6" fmla="*/ 0 w 371844"/>
                <a:gd name="connsiteY6" fmla="*/ 693416 h 873126"/>
                <a:gd name="connsiteX0" fmla="*/ -1 w 382709"/>
                <a:gd name="connsiteY0" fmla="*/ 744871 h 873126"/>
                <a:gd name="connsiteX1" fmla="*/ 159353 w 382709"/>
                <a:gd name="connsiteY1" fmla="*/ 183754 h 873126"/>
                <a:gd name="connsiteX2" fmla="*/ 382709 w 382709"/>
                <a:gd name="connsiteY2" fmla="*/ 0 h 873126"/>
                <a:gd name="connsiteX3" fmla="*/ 249909 w 382709"/>
                <a:gd name="connsiteY3" fmla="*/ 693416 h 873126"/>
                <a:gd name="connsiteX4" fmla="*/ 129347 w 382709"/>
                <a:gd name="connsiteY4" fmla="*/ 873126 h 873126"/>
                <a:gd name="connsiteX5" fmla="*/ 10968 w 382709"/>
                <a:gd name="connsiteY5" fmla="*/ 695326 h 873126"/>
                <a:gd name="connsiteX6" fmla="*/ -1 w 382709"/>
                <a:gd name="connsiteY6" fmla="*/ 744871 h 873126"/>
                <a:gd name="connsiteX0" fmla="*/ 1 w 382711"/>
                <a:gd name="connsiteY0" fmla="*/ 744871 h 873126"/>
                <a:gd name="connsiteX1" fmla="*/ 159355 w 382711"/>
                <a:gd name="connsiteY1" fmla="*/ 183754 h 873126"/>
                <a:gd name="connsiteX2" fmla="*/ 382711 w 382711"/>
                <a:gd name="connsiteY2" fmla="*/ 0 h 873126"/>
                <a:gd name="connsiteX3" fmla="*/ 249911 w 382711"/>
                <a:gd name="connsiteY3" fmla="*/ 693416 h 873126"/>
                <a:gd name="connsiteX4" fmla="*/ 129349 w 382711"/>
                <a:gd name="connsiteY4" fmla="*/ 873126 h 873126"/>
                <a:gd name="connsiteX5" fmla="*/ 10970 w 382711"/>
                <a:gd name="connsiteY5" fmla="*/ 695326 h 873126"/>
                <a:gd name="connsiteX6" fmla="*/ 1 w 382711"/>
                <a:gd name="connsiteY6" fmla="*/ 744871 h 873126"/>
                <a:gd name="connsiteX0" fmla="*/ -1 w 382709"/>
                <a:gd name="connsiteY0" fmla="*/ 744871 h 873126"/>
                <a:gd name="connsiteX1" fmla="*/ 159353 w 382709"/>
                <a:gd name="connsiteY1" fmla="*/ 183754 h 873126"/>
                <a:gd name="connsiteX2" fmla="*/ 382709 w 382709"/>
                <a:gd name="connsiteY2" fmla="*/ 0 h 873126"/>
                <a:gd name="connsiteX3" fmla="*/ 249909 w 382709"/>
                <a:gd name="connsiteY3" fmla="*/ 693416 h 873126"/>
                <a:gd name="connsiteX4" fmla="*/ 129347 w 382709"/>
                <a:gd name="connsiteY4" fmla="*/ 873126 h 873126"/>
                <a:gd name="connsiteX5" fmla="*/ 10968 w 382709"/>
                <a:gd name="connsiteY5" fmla="*/ 695326 h 873126"/>
                <a:gd name="connsiteX6" fmla="*/ -1 w 382709"/>
                <a:gd name="connsiteY6" fmla="*/ 744871 h 873126"/>
                <a:gd name="connsiteX0" fmla="*/ 1 w 382711"/>
                <a:gd name="connsiteY0" fmla="*/ 744871 h 873126"/>
                <a:gd name="connsiteX1" fmla="*/ 159355 w 382711"/>
                <a:gd name="connsiteY1" fmla="*/ 183754 h 873126"/>
                <a:gd name="connsiteX2" fmla="*/ 382711 w 382711"/>
                <a:gd name="connsiteY2" fmla="*/ 0 h 873126"/>
                <a:gd name="connsiteX3" fmla="*/ 249911 w 382711"/>
                <a:gd name="connsiteY3" fmla="*/ 693416 h 873126"/>
                <a:gd name="connsiteX4" fmla="*/ 129349 w 382711"/>
                <a:gd name="connsiteY4" fmla="*/ 873126 h 873126"/>
                <a:gd name="connsiteX5" fmla="*/ 10970 w 382711"/>
                <a:gd name="connsiteY5" fmla="*/ 695326 h 873126"/>
                <a:gd name="connsiteX6" fmla="*/ 1 w 382711"/>
                <a:gd name="connsiteY6" fmla="*/ 744871 h 873126"/>
                <a:gd name="connsiteX0" fmla="*/ 0 w 371741"/>
                <a:gd name="connsiteY0" fmla="*/ 695326 h 873126"/>
                <a:gd name="connsiteX1" fmla="*/ 148385 w 371741"/>
                <a:gd name="connsiteY1" fmla="*/ 183754 h 873126"/>
                <a:gd name="connsiteX2" fmla="*/ 371741 w 371741"/>
                <a:gd name="connsiteY2" fmla="*/ 0 h 873126"/>
                <a:gd name="connsiteX3" fmla="*/ 238941 w 371741"/>
                <a:gd name="connsiteY3" fmla="*/ 693416 h 873126"/>
                <a:gd name="connsiteX4" fmla="*/ 118379 w 371741"/>
                <a:gd name="connsiteY4" fmla="*/ 873126 h 873126"/>
                <a:gd name="connsiteX5" fmla="*/ 0 w 371741"/>
                <a:gd name="connsiteY5" fmla="*/ 695326 h 873126"/>
                <a:gd name="connsiteX0" fmla="*/ 0 w 371741"/>
                <a:gd name="connsiteY0" fmla="*/ 695326 h 873126"/>
                <a:gd name="connsiteX1" fmla="*/ 148385 w 371741"/>
                <a:gd name="connsiteY1" fmla="*/ 183754 h 873126"/>
                <a:gd name="connsiteX2" fmla="*/ 371741 w 371741"/>
                <a:gd name="connsiteY2" fmla="*/ 0 h 873126"/>
                <a:gd name="connsiteX3" fmla="*/ 238941 w 371741"/>
                <a:gd name="connsiteY3" fmla="*/ 693416 h 873126"/>
                <a:gd name="connsiteX4" fmla="*/ 118379 w 371741"/>
                <a:gd name="connsiteY4" fmla="*/ 873126 h 873126"/>
                <a:gd name="connsiteX5" fmla="*/ 0 w 371741"/>
                <a:gd name="connsiteY5" fmla="*/ 695326 h 873126"/>
                <a:gd name="connsiteX0" fmla="*/ 0 w 371741"/>
                <a:gd name="connsiteY0" fmla="*/ 695326 h 876805"/>
                <a:gd name="connsiteX1" fmla="*/ 148385 w 371741"/>
                <a:gd name="connsiteY1" fmla="*/ 183754 h 876805"/>
                <a:gd name="connsiteX2" fmla="*/ 371741 w 371741"/>
                <a:gd name="connsiteY2" fmla="*/ 0 h 876805"/>
                <a:gd name="connsiteX3" fmla="*/ 238941 w 371741"/>
                <a:gd name="connsiteY3" fmla="*/ 693416 h 876805"/>
                <a:gd name="connsiteX4" fmla="*/ 156429 w 371741"/>
                <a:gd name="connsiteY4" fmla="*/ 876804 h 876805"/>
                <a:gd name="connsiteX5" fmla="*/ 0 w 371741"/>
                <a:gd name="connsiteY5" fmla="*/ 695326 h 876805"/>
                <a:gd name="connsiteX0" fmla="*/ -1 w 355430"/>
                <a:gd name="connsiteY0" fmla="*/ 746780 h 876804"/>
                <a:gd name="connsiteX1" fmla="*/ 132074 w 355430"/>
                <a:gd name="connsiteY1" fmla="*/ 183754 h 876804"/>
                <a:gd name="connsiteX2" fmla="*/ 355430 w 355430"/>
                <a:gd name="connsiteY2" fmla="*/ 0 h 876804"/>
                <a:gd name="connsiteX3" fmla="*/ 222630 w 355430"/>
                <a:gd name="connsiteY3" fmla="*/ 693416 h 876804"/>
                <a:gd name="connsiteX4" fmla="*/ 140118 w 355430"/>
                <a:gd name="connsiteY4" fmla="*/ 876804 h 876804"/>
                <a:gd name="connsiteX5" fmla="*/ -1 w 355430"/>
                <a:gd name="connsiteY5" fmla="*/ 746780 h 876804"/>
                <a:gd name="connsiteX0" fmla="*/ 1 w 355432"/>
                <a:gd name="connsiteY0" fmla="*/ 746780 h 876804"/>
                <a:gd name="connsiteX1" fmla="*/ 132076 w 355432"/>
                <a:gd name="connsiteY1" fmla="*/ 183754 h 876804"/>
                <a:gd name="connsiteX2" fmla="*/ 355432 w 355432"/>
                <a:gd name="connsiteY2" fmla="*/ 0 h 876804"/>
                <a:gd name="connsiteX3" fmla="*/ 222632 w 355432"/>
                <a:gd name="connsiteY3" fmla="*/ 693416 h 876804"/>
                <a:gd name="connsiteX4" fmla="*/ 140120 w 355432"/>
                <a:gd name="connsiteY4" fmla="*/ 876804 h 876804"/>
                <a:gd name="connsiteX5" fmla="*/ 1 w 355432"/>
                <a:gd name="connsiteY5" fmla="*/ 746780 h 876804"/>
                <a:gd name="connsiteX0" fmla="*/ -1 w 355430"/>
                <a:gd name="connsiteY0" fmla="*/ 746780 h 895182"/>
                <a:gd name="connsiteX1" fmla="*/ 132074 w 355430"/>
                <a:gd name="connsiteY1" fmla="*/ 183754 h 895182"/>
                <a:gd name="connsiteX2" fmla="*/ 355430 w 355430"/>
                <a:gd name="connsiteY2" fmla="*/ 0 h 895182"/>
                <a:gd name="connsiteX3" fmla="*/ 222630 w 355430"/>
                <a:gd name="connsiteY3" fmla="*/ 693416 h 895182"/>
                <a:gd name="connsiteX4" fmla="*/ 183603 w 355430"/>
                <a:gd name="connsiteY4" fmla="*/ 895182 h 895182"/>
                <a:gd name="connsiteX5" fmla="*/ -1 w 355430"/>
                <a:gd name="connsiteY5" fmla="*/ 746780 h 895182"/>
                <a:gd name="connsiteX0" fmla="*/ 1 w 355432"/>
                <a:gd name="connsiteY0" fmla="*/ 746780 h 887835"/>
                <a:gd name="connsiteX1" fmla="*/ 132076 w 355432"/>
                <a:gd name="connsiteY1" fmla="*/ 183754 h 887835"/>
                <a:gd name="connsiteX2" fmla="*/ 355432 w 355432"/>
                <a:gd name="connsiteY2" fmla="*/ 0 h 887835"/>
                <a:gd name="connsiteX3" fmla="*/ 222632 w 355432"/>
                <a:gd name="connsiteY3" fmla="*/ 693416 h 887835"/>
                <a:gd name="connsiteX4" fmla="*/ 150999 w 355432"/>
                <a:gd name="connsiteY4" fmla="*/ 887835 h 887835"/>
                <a:gd name="connsiteX5" fmla="*/ 1 w 355432"/>
                <a:gd name="connsiteY5" fmla="*/ 746780 h 887835"/>
                <a:gd name="connsiteX0" fmla="*/ -1 w 355430"/>
                <a:gd name="connsiteY0" fmla="*/ 746780 h 887835"/>
                <a:gd name="connsiteX1" fmla="*/ 132074 w 355430"/>
                <a:gd name="connsiteY1" fmla="*/ 183754 h 887835"/>
                <a:gd name="connsiteX2" fmla="*/ 355430 w 355430"/>
                <a:gd name="connsiteY2" fmla="*/ 0 h 887835"/>
                <a:gd name="connsiteX3" fmla="*/ 244376 w 355430"/>
                <a:gd name="connsiteY3" fmla="*/ 693419 h 887835"/>
                <a:gd name="connsiteX4" fmla="*/ 150997 w 355430"/>
                <a:gd name="connsiteY4" fmla="*/ 887835 h 887835"/>
                <a:gd name="connsiteX5" fmla="*/ -1 w 355430"/>
                <a:gd name="connsiteY5" fmla="*/ 746780 h 887835"/>
                <a:gd name="connsiteX0" fmla="*/ 1 w 355432"/>
                <a:gd name="connsiteY0" fmla="*/ 746780 h 887835"/>
                <a:gd name="connsiteX1" fmla="*/ 77724 w 355432"/>
                <a:gd name="connsiteY1" fmla="*/ 187429 h 887835"/>
                <a:gd name="connsiteX2" fmla="*/ 355432 w 355432"/>
                <a:gd name="connsiteY2" fmla="*/ 0 h 887835"/>
                <a:gd name="connsiteX3" fmla="*/ 244378 w 355432"/>
                <a:gd name="connsiteY3" fmla="*/ 693419 h 887835"/>
                <a:gd name="connsiteX4" fmla="*/ 150999 w 355432"/>
                <a:gd name="connsiteY4" fmla="*/ 887835 h 887835"/>
                <a:gd name="connsiteX5" fmla="*/ 1 w 355432"/>
                <a:gd name="connsiteY5" fmla="*/ 746780 h 887835"/>
                <a:gd name="connsiteX0" fmla="*/ -1 w 355430"/>
                <a:gd name="connsiteY0" fmla="*/ 746780 h 887835"/>
                <a:gd name="connsiteX1" fmla="*/ 77722 w 355430"/>
                <a:gd name="connsiteY1" fmla="*/ 187429 h 887835"/>
                <a:gd name="connsiteX2" fmla="*/ 355430 w 355430"/>
                <a:gd name="connsiteY2" fmla="*/ 0 h 887835"/>
                <a:gd name="connsiteX3" fmla="*/ 244376 w 355430"/>
                <a:gd name="connsiteY3" fmla="*/ 693419 h 887835"/>
                <a:gd name="connsiteX4" fmla="*/ 150997 w 355430"/>
                <a:gd name="connsiteY4" fmla="*/ 887835 h 887835"/>
                <a:gd name="connsiteX5" fmla="*/ -1 w 355430"/>
                <a:gd name="connsiteY5" fmla="*/ 746780 h 887835"/>
                <a:gd name="connsiteX0" fmla="*/ 1 w 306515"/>
                <a:gd name="connsiteY0" fmla="*/ 772506 h 913561"/>
                <a:gd name="connsiteX1" fmla="*/ 77724 w 306515"/>
                <a:gd name="connsiteY1" fmla="*/ 213155 h 913561"/>
                <a:gd name="connsiteX2" fmla="*/ 306516 w 306515"/>
                <a:gd name="connsiteY2" fmla="*/ 0 h 913561"/>
                <a:gd name="connsiteX3" fmla="*/ 244378 w 306515"/>
                <a:gd name="connsiteY3" fmla="*/ 719145 h 913561"/>
                <a:gd name="connsiteX4" fmla="*/ 150999 w 306515"/>
                <a:gd name="connsiteY4" fmla="*/ 913561 h 913561"/>
                <a:gd name="connsiteX5" fmla="*/ 1 w 306515"/>
                <a:gd name="connsiteY5" fmla="*/ 772506 h 913561"/>
                <a:gd name="connsiteX0" fmla="*/ -1 w 306515"/>
                <a:gd name="connsiteY0" fmla="*/ 772506 h 913561"/>
                <a:gd name="connsiteX1" fmla="*/ 77722 w 306515"/>
                <a:gd name="connsiteY1" fmla="*/ 213155 h 913561"/>
                <a:gd name="connsiteX2" fmla="*/ 306514 w 306515"/>
                <a:gd name="connsiteY2" fmla="*/ 0 h 913561"/>
                <a:gd name="connsiteX3" fmla="*/ 244376 w 306515"/>
                <a:gd name="connsiteY3" fmla="*/ 719145 h 913561"/>
                <a:gd name="connsiteX4" fmla="*/ 150997 w 306515"/>
                <a:gd name="connsiteY4" fmla="*/ 913561 h 913561"/>
                <a:gd name="connsiteX5" fmla="*/ -1 w 306515"/>
                <a:gd name="connsiteY5" fmla="*/ 772506 h 913561"/>
                <a:gd name="connsiteX0" fmla="*/ 1 w 306515"/>
                <a:gd name="connsiteY0" fmla="*/ 772506 h 928264"/>
                <a:gd name="connsiteX1" fmla="*/ 77724 w 306515"/>
                <a:gd name="connsiteY1" fmla="*/ 213155 h 928264"/>
                <a:gd name="connsiteX2" fmla="*/ 306516 w 306515"/>
                <a:gd name="connsiteY2" fmla="*/ 0 h 928264"/>
                <a:gd name="connsiteX3" fmla="*/ 244378 w 306515"/>
                <a:gd name="connsiteY3" fmla="*/ 719145 h 928264"/>
                <a:gd name="connsiteX4" fmla="*/ 183615 w 306515"/>
                <a:gd name="connsiteY4" fmla="*/ 928264 h 928264"/>
                <a:gd name="connsiteX5" fmla="*/ 1 w 306515"/>
                <a:gd name="connsiteY5" fmla="*/ 772506 h 928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6515" h="928264">
                  <a:moveTo>
                    <a:pt x="1" y="772506"/>
                  </a:moveTo>
                  <a:cubicBezTo>
                    <a:pt x="5002" y="657611"/>
                    <a:pt x="102725" y="352929"/>
                    <a:pt x="77724" y="213155"/>
                  </a:cubicBezTo>
                  <a:cubicBezTo>
                    <a:pt x="52723" y="73381"/>
                    <a:pt x="151014" y="17346"/>
                    <a:pt x="306516" y="0"/>
                  </a:cubicBezTo>
                  <a:cubicBezTo>
                    <a:pt x="171722" y="195607"/>
                    <a:pt x="264862" y="564434"/>
                    <a:pt x="244378" y="719145"/>
                  </a:cubicBezTo>
                  <a:cubicBezTo>
                    <a:pt x="223895" y="873856"/>
                    <a:pt x="223802" y="868361"/>
                    <a:pt x="183615" y="928264"/>
                  </a:cubicBezTo>
                  <a:lnTo>
                    <a:pt x="1" y="772506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二等辺三角形 125">
              <a:extLst>
                <a:ext uri="{FF2B5EF4-FFF2-40B4-BE49-F238E27FC236}">
                  <a16:creationId xmlns:a16="http://schemas.microsoft.com/office/drawing/2014/main" id="{BF6C186D-65F0-44F3-8E4C-F2827498F66B}"/>
                </a:ext>
              </a:extLst>
            </p:cNvPr>
            <p:cNvSpPr/>
            <p:nvPr/>
          </p:nvSpPr>
          <p:spPr>
            <a:xfrm rot="6540877" flipH="1">
              <a:off x="4514359" y="3519797"/>
              <a:ext cx="367959" cy="1346438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>
              <a:gsLst>
                <a:gs pos="30000">
                  <a:schemeClr val="tx1"/>
                </a:gs>
                <a:gs pos="55000">
                  <a:srgbClr val="663300"/>
                </a:gs>
                <a:gs pos="100000">
                  <a:schemeClr val="bg1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01E5812E-7DAA-471B-8DDE-512D83E317B4}"/>
                </a:ext>
              </a:extLst>
            </p:cNvPr>
            <p:cNvSpPr/>
            <p:nvPr/>
          </p:nvSpPr>
          <p:spPr>
            <a:xfrm rot="19064862" flipH="1">
              <a:off x="2445452" y="2098852"/>
              <a:ext cx="240452" cy="609600"/>
            </a:xfrm>
            <a:custGeom>
              <a:avLst/>
              <a:gdLst>
                <a:gd name="connsiteX0" fmla="*/ 266700 w 585788"/>
                <a:gd name="connsiteY0" fmla="*/ 471488 h 609600"/>
                <a:gd name="connsiteX1" fmla="*/ 147638 w 585788"/>
                <a:gd name="connsiteY1" fmla="*/ 540544 h 609600"/>
                <a:gd name="connsiteX2" fmla="*/ 266700 w 585788"/>
                <a:gd name="connsiteY2" fmla="*/ 609600 h 609600"/>
                <a:gd name="connsiteX3" fmla="*/ 183419 w 585788"/>
                <a:gd name="connsiteY3" fmla="*/ 540544 h 609600"/>
                <a:gd name="connsiteX4" fmla="*/ 266700 w 585788"/>
                <a:gd name="connsiteY4" fmla="*/ 471488 h 609600"/>
                <a:gd name="connsiteX5" fmla="*/ 585788 w 585788"/>
                <a:gd name="connsiteY5" fmla="*/ 461963 h 609600"/>
                <a:gd name="connsiteX6" fmla="*/ 466726 w 585788"/>
                <a:gd name="connsiteY6" fmla="*/ 531019 h 609600"/>
                <a:gd name="connsiteX7" fmla="*/ 585788 w 585788"/>
                <a:gd name="connsiteY7" fmla="*/ 600075 h 609600"/>
                <a:gd name="connsiteX8" fmla="*/ 502507 w 585788"/>
                <a:gd name="connsiteY8" fmla="*/ 531019 h 609600"/>
                <a:gd name="connsiteX9" fmla="*/ 585788 w 585788"/>
                <a:gd name="connsiteY9" fmla="*/ 461963 h 609600"/>
                <a:gd name="connsiteX10" fmla="*/ 119062 w 585788"/>
                <a:gd name="connsiteY10" fmla="*/ 400051 h 609600"/>
                <a:gd name="connsiteX11" fmla="*/ 0 w 585788"/>
                <a:gd name="connsiteY11" fmla="*/ 469107 h 609600"/>
                <a:gd name="connsiteX12" fmla="*/ 119062 w 585788"/>
                <a:gd name="connsiteY12" fmla="*/ 538163 h 609600"/>
                <a:gd name="connsiteX13" fmla="*/ 35781 w 585788"/>
                <a:gd name="connsiteY13" fmla="*/ 469107 h 609600"/>
                <a:gd name="connsiteX14" fmla="*/ 119062 w 585788"/>
                <a:gd name="connsiteY14" fmla="*/ 400051 h 609600"/>
                <a:gd name="connsiteX15" fmla="*/ 438150 w 585788"/>
                <a:gd name="connsiteY15" fmla="*/ 390526 h 609600"/>
                <a:gd name="connsiteX16" fmla="*/ 319088 w 585788"/>
                <a:gd name="connsiteY16" fmla="*/ 459582 h 609600"/>
                <a:gd name="connsiteX17" fmla="*/ 438150 w 585788"/>
                <a:gd name="connsiteY17" fmla="*/ 528638 h 609600"/>
                <a:gd name="connsiteX18" fmla="*/ 354869 w 585788"/>
                <a:gd name="connsiteY18" fmla="*/ 459582 h 609600"/>
                <a:gd name="connsiteX19" fmla="*/ 438150 w 585788"/>
                <a:gd name="connsiteY19" fmla="*/ 390526 h 609600"/>
                <a:gd name="connsiteX20" fmla="*/ 266700 w 585788"/>
                <a:gd name="connsiteY20" fmla="*/ 319088 h 609600"/>
                <a:gd name="connsiteX21" fmla="*/ 147638 w 585788"/>
                <a:gd name="connsiteY21" fmla="*/ 388144 h 609600"/>
                <a:gd name="connsiteX22" fmla="*/ 266700 w 585788"/>
                <a:gd name="connsiteY22" fmla="*/ 457200 h 609600"/>
                <a:gd name="connsiteX23" fmla="*/ 183419 w 585788"/>
                <a:gd name="connsiteY23" fmla="*/ 388144 h 609600"/>
                <a:gd name="connsiteX24" fmla="*/ 266700 w 585788"/>
                <a:gd name="connsiteY24" fmla="*/ 319088 h 609600"/>
                <a:gd name="connsiteX25" fmla="*/ 585788 w 585788"/>
                <a:gd name="connsiteY25" fmla="*/ 309563 h 609600"/>
                <a:gd name="connsiteX26" fmla="*/ 466726 w 585788"/>
                <a:gd name="connsiteY26" fmla="*/ 378619 h 609600"/>
                <a:gd name="connsiteX27" fmla="*/ 585788 w 585788"/>
                <a:gd name="connsiteY27" fmla="*/ 447675 h 609600"/>
                <a:gd name="connsiteX28" fmla="*/ 502507 w 585788"/>
                <a:gd name="connsiteY28" fmla="*/ 378619 h 609600"/>
                <a:gd name="connsiteX29" fmla="*/ 585788 w 585788"/>
                <a:gd name="connsiteY29" fmla="*/ 309563 h 609600"/>
                <a:gd name="connsiteX30" fmla="*/ 119062 w 585788"/>
                <a:gd name="connsiteY30" fmla="*/ 247651 h 609600"/>
                <a:gd name="connsiteX31" fmla="*/ 0 w 585788"/>
                <a:gd name="connsiteY31" fmla="*/ 316707 h 609600"/>
                <a:gd name="connsiteX32" fmla="*/ 119062 w 585788"/>
                <a:gd name="connsiteY32" fmla="*/ 385763 h 609600"/>
                <a:gd name="connsiteX33" fmla="*/ 35781 w 585788"/>
                <a:gd name="connsiteY33" fmla="*/ 316707 h 609600"/>
                <a:gd name="connsiteX34" fmla="*/ 119062 w 585788"/>
                <a:gd name="connsiteY34" fmla="*/ 247651 h 609600"/>
                <a:gd name="connsiteX35" fmla="*/ 438150 w 585788"/>
                <a:gd name="connsiteY35" fmla="*/ 238126 h 609600"/>
                <a:gd name="connsiteX36" fmla="*/ 319088 w 585788"/>
                <a:gd name="connsiteY36" fmla="*/ 307182 h 609600"/>
                <a:gd name="connsiteX37" fmla="*/ 438150 w 585788"/>
                <a:gd name="connsiteY37" fmla="*/ 376238 h 609600"/>
                <a:gd name="connsiteX38" fmla="*/ 354869 w 585788"/>
                <a:gd name="connsiteY38" fmla="*/ 307182 h 609600"/>
                <a:gd name="connsiteX39" fmla="*/ 438150 w 585788"/>
                <a:gd name="connsiteY39" fmla="*/ 238126 h 609600"/>
                <a:gd name="connsiteX40" fmla="*/ 266700 w 585788"/>
                <a:gd name="connsiteY40" fmla="*/ 161925 h 609600"/>
                <a:gd name="connsiteX41" fmla="*/ 147638 w 585788"/>
                <a:gd name="connsiteY41" fmla="*/ 230981 h 609600"/>
                <a:gd name="connsiteX42" fmla="*/ 266700 w 585788"/>
                <a:gd name="connsiteY42" fmla="*/ 300037 h 609600"/>
                <a:gd name="connsiteX43" fmla="*/ 183419 w 585788"/>
                <a:gd name="connsiteY43" fmla="*/ 230981 h 609600"/>
                <a:gd name="connsiteX44" fmla="*/ 266700 w 585788"/>
                <a:gd name="connsiteY44" fmla="*/ 161925 h 609600"/>
                <a:gd name="connsiteX45" fmla="*/ 585788 w 585788"/>
                <a:gd name="connsiteY45" fmla="*/ 152400 h 609600"/>
                <a:gd name="connsiteX46" fmla="*/ 466726 w 585788"/>
                <a:gd name="connsiteY46" fmla="*/ 221456 h 609600"/>
                <a:gd name="connsiteX47" fmla="*/ 585788 w 585788"/>
                <a:gd name="connsiteY47" fmla="*/ 290512 h 609600"/>
                <a:gd name="connsiteX48" fmla="*/ 502507 w 585788"/>
                <a:gd name="connsiteY48" fmla="*/ 221456 h 609600"/>
                <a:gd name="connsiteX49" fmla="*/ 585788 w 585788"/>
                <a:gd name="connsiteY49" fmla="*/ 152400 h 609600"/>
                <a:gd name="connsiteX50" fmla="*/ 119062 w 585788"/>
                <a:gd name="connsiteY50" fmla="*/ 90488 h 609600"/>
                <a:gd name="connsiteX51" fmla="*/ 0 w 585788"/>
                <a:gd name="connsiteY51" fmla="*/ 159544 h 609600"/>
                <a:gd name="connsiteX52" fmla="*/ 119062 w 585788"/>
                <a:gd name="connsiteY52" fmla="*/ 228600 h 609600"/>
                <a:gd name="connsiteX53" fmla="*/ 35781 w 585788"/>
                <a:gd name="connsiteY53" fmla="*/ 159544 h 609600"/>
                <a:gd name="connsiteX54" fmla="*/ 119062 w 585788"/>
                <a:gd name="connsiteY54" fmla="*/ 90488 h 609600"/>
                <a:gd name="connsiteX55" fmla="*/ 438150 w 585788"/>
                <a:gd name="connsiteY55" fmla="*/ 80963 h 609600"/>
                <a:gd name="connsiteX56" fmla="*/ 319088 w 585788"/>
                <a:gd name="connsiteY56" fmla="*/ 150019 h 609600"/>
                <a:gd name="connsiteX57" fmla="*/ 438150 w 585788"/>
                <a:gd name="connsiteY57" fmla="*/ 219075 h 609600"/>
                <a:gd name="connsiteX58" fmla="*/ 354869 w 585788"/>
                <a:gd name="connsiteY58" fmla="*/ 150019 h 609600"/>
                <a:gd name="connsiteX59" fmla="*/ 438150 w 585788"/>
                <a:gd name="connsiteY59" fmla="*/ 80963 h 609600"/>
                <a:gd name="connsiteX60" fmla="*/ 266700 w 585788"/>
                <a:gd name="connsiteY60" fmla="*/ 9525 h 609600"/>
                <a:gd name="connsiteX61" fmla="*/ 147638 w 585788"/>
                <a:gd name="connsiteY61" fmla="*/ 78581 h 609600"/>
                <a:gd name="connsiteX62" fmla="*/ 266700 w 585788"/>
                <a:gd name="connsiteY62" fmla="*/ 147637 h 609600"/>
                <a:gd name="connsiteX63" fmla="*/ 183419 w 585788"/>
                <a:gd name="connsiteY63" fmla="*/ 78581 h 609600"/>
                <a:gd name="connsiteX64" fmla="*/ 266700 w 585788"/>
                <a:gd name="connsiteY64" fmla="*/ 9525 h 609600"/>
                <a:gd name="connsiteX65" fmla="*/ 585788 w 585788"/>
                <a:gd name="connsiteY65" fmla="*/ 0 h 609600"/>
                <a:gd name="connsiteX66" fmla="*/ 466726 w 585788"/>
                <a:gd name="connsiteY66" fmla="*/ 69056 h 609600"/>
                <a:gd name="connsiteX67" fmla="*/ 585788 w 585788"/>
                <a:gd name="connsiteY67" fmla="*/ 138112 h 609600"/>
                <a:gd name="connsiteX68" fmla="*/ 502507 w 585788"/>
                <a:gd name="connsiteY68" fmla="*/ 69056 h 609600"/>
                <a:gd name="connsiteX69" fmla="*/ 585788 w 585788"/>
                <a:gd name="connsiteY69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85788" h="609600">
                  <a:moveTo>
                    <a:pt x="266700" y="471488"/>
                  </a:moveTo>
                  <a:cubicBezTo>
                    <a:pt x="200944" y="471488"/>
                    <a:pt x="147638" y="502405"/>
                    <a:pt x="147638" y="540544"/>
                  </a:cubicBezTo>
                  <a:cubicBezTo>
                    <a:pt x="147638" y="578683"/>
                    <a:pt x="200944" y="609600"/>
                    <a:pt x="266700" y="609600"/>
                  </a:cubicBezTo>
                  <a:cubicBezTo>
                    <a:pt x="216690" y="599010"/>
                    <a:pt x="183419" y="571423"/>
                    <a:pt x="183419" y="540544"/>
                  </a:cubicBezTo>
                  <a:cubicBezTo>
                    <a:pt x="183419" y="509665"/>
                    <a:pt x="216689" y="482078"/>
                    <a:pt x="266700" y="471488"/>
                  </a:cubicBezTo>
                  <a:close/>
                  <a:moveTo>
                    <a:pt x="585788" y="461963"/>
                  </a:moveTo>
                  <a:cubicBezTo>
                    <a:pt x="520032" y="461963"/>
                    <a:pt x="466726" y="492880"/>
                    <a:pt x="466726" y="531019"/>
                  </a:cubicBezTo>
                  <a:cubicBezTo>
                    <a:pt x="466726" y="569158"/>
                    <a:pt x="520032" y="600075"/>
                    <a:pt x="585788" y="600075"/>
                  </a:cubicBezTo>
                  <a:cubicBezTo>
                    <a:pt x="535778" y="589485"/>
                    <a:pt x="502507" y="561898"/>
                    <a:pt x="502507" y="531019"/>
                  </a:cubicBezTo>
                  <a:cubicBezTo>
                    <a:pt x="502507" y="500140"/>
                    <a:pt x="535777" y="472553"/>
                    <a:pt x="585788" y="461963"/>
                  </a:cubicBezTo>
                  <a:close/>
                  <a:moveTo>
                    <a:pt x="119062" y="400051"/>
                  </a:moveTo>
                  <a:cubicBezTo>
                    <a:pt x="53306" y="400051"/>
                    <a:pt x="0" y="430968"/>
                    <a:pt x="0" y="469107"/>
                  </a:cubicBezTo>
                  <a:cubicBezTo>
                    <a:pt x="0" y="507246"/>
                    <a:pt x="53306" y="538163"/>
                    <a:pt x="119062" y="538163"/>
                  </a:cubicBezTo>
                  <a:cubicBezTo>
                    <a:pt x="69052" y="527573"/>
                    <a:pt x="35781" y="499986"/>
                    <a:pt x="35781" y="469107"/>
                  </a:cubicBezTo>
                  <a:cubicBezTo>
                    <a:pt x="35781" y="438228"/>
                    <a:pt x="69051" y="410641"/>
                    <a:pt x="119062" y="400051"/>
                  </a:cubicBezTo>
                  <a:close/>
                  <a:moveTo>
                    <a:pt x="438150" y="390526"/>
                  </a:moveTo>
                  <a:cubicBezTo>
                    <a:pt x="372394" y="390526"/>
                    <a:pt x="319088" y="421443"/>
                    <a:pt x="319088" y="459582"/>
                  </a:cubicBezTo>
                  <a:cubicBezTo>
                    <a:pt x="319088" y="497721"/>
                    <a:pt x="372394" y="528638"/>
                    <a:pt x="438150" y="528638"/>
                  </a:cubicBezTo>
                  <a:cubicBezTo>
                    <a:pt x="388140" y="518048"/>
                    <a:pt x="354869" y="490461"/>
                    <a:pt x="354869" y="459582"/>
                  </a:cubicBezTo>
                  <a:cubicBezTo>
                    <a:pt x="354869" y="428703"/>
                    <a:pt x="388139" y="401116"/>
                    <a:pt x="438150" y="390526"/>
                  </a:cubicBezTo>
                  <a:close/>
                  <a:moveTo>
                    <a:pt x="266700" y="319088"/>
                  </a:moveTo>
                  <a:cubicBezTo>
                    <a:pt x="200944" y="319088"/>
                    <a:pt x="147638" y="350005"/>
                    <a:pt x="147638" y="388144"/>
                  </a:cubicBezTo>
                  <a:cubicBezTo>
                    <a:pt x="147638" y="426283"/>
                    <a:pt x="200944" y="457200"/>
                    <a:pt x="266700" y="457200"/>
                  </a:cubicBezTo>
                  <a:cubicBezTo>
                    <a:pt x="216690" y="446610"/>
                    <a:pt x="183419" y="419023"/>
                    <a:pt x="183419" y="388144"/>
                  </a:cubicBezTo>
                  <a:cubicBezTo>
                    <a:pt x="183419" y="357265"/>
                    <a:pt x="216689" y="329678"/>
                    <a:pt x="266700" y="319088"/>
                  </a:cubicBezTo>
                  <a:close/>
                  <a:moveTo>
                    <a:pt x="585788" y="309563"/>
                  </a:moveTo>
                  <a:cubicBezTo>
                    <a:pt x="520032" y="309563"/>
                    <a:pt x="466726" y="340480"/>
                    <a:pt x="466726" y="378619"/>
                  </a:cubicBezTo>
                  <a:cubicBezTo>
                    <a:pt x="466726" y="416758"/>
                    <a:pt x="520032" y="447675"/>
                    <a:pt x="585788" y="447675"/>
                  </a:cubicBezTo>
                  <a:cubicBezTo>
                    <a:pt x="535778" y="437085"/>
                    <a:pt x="502507" y="409498"/>
                    <a:pt x="502507" y="378619"/>
                  </a:cubicBezTo>
                  <a:cubicBezTo>
                    <a:pt x="502507" y="347740"/>
                    <a:pt x="535777" y="320153"/>
                    <a:pt x="585788" y="309563"/>
                  </a:cubicBezTo>
                  <a:close/>
                  <a:moveTo>
                    <a:pt x="119062" y="247651"/>
                  </a:moveTo>
                  <a:cubicBezTo>
                    <a:pt x="53306" y="247651"/>
                    <a:pt x="0" y="278568"/>
                    <a:pt x="0" y="316707"/>
                  </a:cubicBezTo>
                  <a:cubicBezTo>
                    <a:pt x="0" y="354846"/>
                    <a:pt x="53306" y="385763"/>
                    <a:pt x="119062" y="385763"/>
                  </a:cubicBezTo>
                  <a:cubicBezTo>
                    <a:pt x="69052" y="375173"/>
                    <a:pt x="35781" y="347586"/>
                    <a:pt x="35781" y="316707"/>
                  </a:cubicBezTo>
                  <a:cubicBezTo>
                    <a:pt x="35781" y="285828"/>
                    <a:pt x="69051" y="258241"/>
                    <a:pt x="119062" y="247651"/>
                  </a:cubicBezTo>
                  <a:close/>
                  <a:moveTo>
                    <a:pt x="438150" y="238126"/>
                  </a:moveTo>
                  <a:cubicBezTo>
                    <a:pt x="372394" y="238126"/>
                    <a:pt x="319088" y="269043"/>
                    <a:pt x="319088" y="307182"/>
                  </a:cubicBezTo>
                  <a:cubicBezTo>
                    <a:pt x="319088" y="345321"/>
                    <a:pt x="372394" y="376238"/>
                    <a:pt x="438150" y="376238"/>
                  </a:cubicBezTo>
                  <a:cubicBezTo>
                    <a:pt x="388140" y="365648"/>
                    <a:pt x="354869" y="338061"/>
                    <a:pt x="354869" y="307182"/>
                  </a:cubicBezTo>
                  <a:cubicBezTo>
                    <a:pt x="354869" y="276303"/>
                    <a:pt x="388139" y="248716"/>
                    <a:pt x="438150" y="238126"/>
                  </a:cubicBezTo>
                  <a:close/>
                  <a:moveTo>
                    <a:pt x="266700" y="161925"/>
                  </a:moveTo>
                  <a:cubicBezTo>
                    <a:pt x="200944" y="161925"/>
                    <a:pt x="147638" y="192842"/>
                    <a:pt x="147638" y="230981"/>
                  </a:cubicBezTo>
                  <a:cubicBezTo>
                    <a:pt x="147638" y="269120"/>
                    <a:pt x="200944" y="300037"/>
                    <a:pt x="266700" y="300037"/>
                  </a:cubicBezTo>
                  <a:cubicBezTo>
                    <a:pt x="216690" y="289447"/>
                    <a:pt x="183419" y="261860"/>
                    <a:pt x="183419" y="230981"/>
                  </a:cubicBezTo>
                  <a:cubicBezTo>
                    <a:pt x="183419" y="200102"/>
                    <a:pt x="216689" y="172515"/>
                    <a:pt x="266700" y="161925"/>
                  </a:cubicBezTo>
                  <a:close/>
                  <a:moveTo>
                    <a:pt x="585788" y="152400"/>
                  </a:moveTo>
                  <a:cubicBezTo>
                    <a:pt x="520032" y="152400"/>
                    <a:pt x="466726" y="183317"/>
                    <a:pt x="466726" y="221456"/>
                  </a:cubicBezTo>
                  <a:cubicBezTo>
                    <a:pt x="466726" y="259595"/>
                    <a:pt x="520032" y="290512"/>
                    <a:pt x="585788" y="290512"/>
                  </a:cubicBezTo>
                  <a:cubicBezTo>
                    <a:pt x="535778" y="279922"/>
                    <a:pt x="502507" y="252335"/>
                    <a:pt x="502507" y="221456"/>
                  </a:cubicBezTo>
                  <a:cubicBezTo>
                    <a:pt x="502507" y="190577"/>
                    <a:pt x="535777" y="162990"/>
                    <a:pt x="585788" y="152400"/>
                  </a:cubicBezTo>
                  <a:close/>
                  <a:moveTo>
                    <a:pt x="119062" y="90488"/>
                  </a:moveTo>
                  <a:cubicBezTo>
                    <a:pt x="53306" y="90488"/>
                    <a:pt x="0" y="121405"/>
                    <a:pt x="0" y="159544"/>
                  </a:cubicBezTo>
                  <a:cubicBezTo>
                    <a:pt x="0" y="197683"/>
                    <a:pt x="53306" y="228600"/>
                    <a:pt x="119062" y="228600"/>
                  </a:cubicBezTo>
                  <a:cubicBezTo>
                    <a:pt x="69052" y="218010"/>
                    <a:pt x="35781" y="190423"/>
                    <a:pt x="35781" y="159544"/>
                  </a:cubicBezTo>
                  <a:cubicBezTo>
                    <a:pt x="35781" y="128665"/>
                    <a:pt x="69051" y="101078"/>
                    <a:pt x="119062" y="90488"/>
                  </a:cubicBezTo>
                  <a:close/>
                  <a:moveTo>
                    <a:pt x="438150" y="80963"/>
                  </a:moveTo>
                  <a:cubicBezTo>
                    <a:pt x="372394" y="80963"/>
                    <a:pt x="319088" y="111880"/>
                    <a:pt x="319088" y="150019"/>
                  </a:cubicBezTo>
                  <a:cubicBezTo>
                    <a:pt x="319088" y="188158"/>
                    <a:pt x="372394" y="219075"/>
                    <a:pt x="438150" y="219075"/>
                  </a:cubicBezTo>
                  <a:cubicBezTo>
                    <a:pt x="388140" y="208485"/>
                    <a:pt x="354869" y="180898"/>
                    <a:pt x="354869" y="150019"/>
                  </a:cubicBezTo>
                  <a:cubicBezTo>
                    <a:pt x="354869" y="119140"/>
                    <a:pt x="388139" y="91553"/>
                    <a:pt x="438150" y="80963"/>
                  </a:cubicBezTo>
                  <a:close/>
                  <a:moveTo>
                    <a:pt x="266700" y="9525"/>
                  </a:moveTo>
                  <a:cubicBezTo>
                    <a:pt x="200944" y="9525"/>
                    <a:pt x="147638" y="40442"/>
                    <a:pt x="147638" y="78581"/>
                  </a:cubicBezTo>
                  <a:cubicBezTo>
                    <a:pt x="147638" y="116720"/>
                    <a:pt x="200944" y="147637"/>
                    <a:pt x="266700" y="147637"/>
                  </a:cubicBezTo>
                  <a:cubicBezTo>
                    <a:pt x="216690" y="137047"/>
                    <a:pt x="183419" y="109460"/>
                    <a:pt x="183419" y="78581"/>
                  </a:cubicBezTo>
                  <a:cubicBezTo>
                    <a:pt x="183419" y="47702"/>
                    <a:pt x="216689" y="20115"/>
                    <a:pt x="266700" y="9525"/>
                  </a:cubicBezTo>
                  <a:close/>
                  <a:moveTo>
                    <a:pt x="585788" y="0"/>
                  </a:moveTo>
                  <a:cubicBezTo>
                    <a:pt x="520032" y="0"/>
                    <a:pt x="466726" y="30917"/>
                    <a:pt x="466726" y="69056"/>
                  </a:cubicBezTo>
                  <a:cubicBezTo>
                    <a:pt x="466726" y="107195"/>
                    <a:pt x="520032" y="138112"/>
                    <a:pt x="585788" y="138112"/>
                  </a:cubicBezTo>
                  <a:cubicBezTo>
                    <a:pt x="535778" y="127522"/>
                    <a:pt x="502507" y="99935"/>
                    <a:pt x="502507" y="69056"/>
                  </a:cubicBezTo>
                  <a:cubicBezTo>
                    <a:pt x="502507" y="38177"/>
                    <a:pt x="535777" y="10590"/>
                    <a:pt x="585788" y="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FF88C4E0-6685-430D-8DE2-DD63934420EC}"/>
                </a:ext>
              </a:extLst>
            </p:cNvPr>
            <p:cNvSpPr/>
            <p:nvPr/>
          </p:nvSpPr>
          <p:spPr>
            <a:xfrm rot="19064862" flipH="1">
              <a:off x="2374015" y="2432228"/>
              <a:ext cx="240452" cy="609600"/>
            </a:xfrm>
            <a:custGeom>
              <a:avLst/>
              <a:gdLst>
                <a:gd name="connsiteX0" fmla="*/ 266700 w 585788"/>
                <a:gd name="connsiteY0" fmla="*/ 471488 h 609600"/>
                <a:gd name="connsiteX1" fmla="*/ 147638 w 585788"/>
                <a:gd name="connsiteY1" fmla="*/ 540544 h 609600"/>
                <a:gd name="connsiteX2" fmla="*/ 266700 w 585788"/>
                <a:gd name="connsiteY2" fmla="*/ 609600 h 609600"/>
                <a:gd name="connsiteX3" fmla="*/ 183419 w 585788"/>
                <a:gd name="connsiteY3" fmla="*/ 540544 h 609600"/>
                <a:gd name="connsiteX4" fmla="*/ 266700 w 585788"/>
                <a:gd name="connsiteY4" fmla="*/ 471488 h 609600"/>
                <a:gd name="connsiteX5" fmla="*/ 585788 w 585788"/>
                <a:gd name="connsiteY5" fmla="*/ 461963 h 609600"/>
                <a:gd name="connsiteX6" fmla="*/ 466726 w 585788"/>
                <a:gd name="connsiteY6" fmla="*/ 531019 h 609600"/>
                <a:gd name="connsiteX7" fmla="*/ 585788 w 585788"/>
                <a:gd name="connsiteY7" fmla="*/ 600075 h 609600"/>
                <a:gd name="connsiteX8" fmla="*/ 502507 w 585788"/>
                <a:gd name="connsiteY8" fmla="*/ 531019 h 609600"/>
                <a:gd name="connsiteX9" fmla="*/ 585788 w 585788"/>
                <a:gd name="connsiteY9" fmla="*/ 461963 h 609600"/>
                <a:gd name="connsiteX10" fmla="*/ 119062 w 585788"/>
                <a:gd name="connsiteY10" fmla="*/ 400051 h 609600"/>
                <a:gd name="connsiteX11" fmla="*/ 0 w 585788"/>
                <a:gd name="connsiteY11" fmla="*/ 469107 h 609600"/>
                <a:gd name="connsiteX12" fmla="*/ 119062 w 585788"/>
                <a:gd name="connsiteY12" fmla="*/ 538163 h 609600"/>
                <a:gd name="connsiteX13" fmla="*/ 35781 w 585788"/>
                <a:gd name="connsiteY13" fmla="*/ 469107 h 609600"/>
                <a:gd name="connsiteX14" fmla="*/ 119062 w 585788"/>
                <a:gd name="connsiteY14" fmla="*/ 400051 h 609600"/>
                <a:gd name="connsiteX15" fmla="*/ 438150 w 585788"/>
                <a:gd name="connsiteY15" fmla="*/ 390526 h 609600"/>
                <a:gd name="connsiteX16" fmla="*/ 319088 w 585788"/>
                <a:gd name="connsiteY16" fmla="*/ 459582 h 609600"/>
                <a:gd name="connsiteX17" fmla="*/ 438150 w 585788"/>
                <a:gd name="connsiteY17" fmla="*/ 528638 h 609600"/>
                <a:gd name="connsiteX18" fmla="*/ 354869 w 585788"/>
                <a:gd name="connsiteY18" fmla="*/ 459582 h 609600"/>
                <a:gd name="connsiteX19" fmla="*/ 438150 w 585788"/>
                <a:gd name="connsiteY19" fmla="*/ 390526 h 609600"/>
                <a:gd name="connsiteX20" fmla="*/ 266700 w 585788"/>
                <a:gd name="connsiteY20" fmla="*/ 319088 h 609600"/>
                <a:gd name="connsiteX21" fmla="*/ 147638 w 585788"/>
                <a:gd name="connsiteY21" fmla="*/ 388144 h 609600"/>
                <a:gd name="connsiteX22" fmla="*/ 266700 w 585788"/>
                <a:gd name="connsiteY22" fmla="*/ 457200 h 609600"/>
                <a:gd name="connsiteX23" fmla="*/ 183419 w 585788"/>
                <a:gd name="connsiteY23" fmla="*/ 388144 h 609600"/>
                <a:gd name="connsiteX24" fmla="*/ 266700 w 585788"/>
                <a:gd name="connsiteY24" fmla="*/ 319088 h 609600"/>
                <a:gd name="connsiteX25" fmla="*/ 585788 w 585788"/>
                <a:gd name="connsiteY25" fmla="*/ 309563 h 609600"/>
                <a:gd name="connsiteX26" fmla="*/ 466726 w 585788"/>
                <a:gd name="connsiteY26" fmla="*/ 378619 h 609600"/>
                <a:gd name="connsiteX27" fmla="*/ 585788 w 585788"/>
                <a:gd name="connsiteY27" fmla="*/ 447675 h 609600"/>
                <a:gd name="connsiteX28" fmla="*/ 502507 w 585788"/>
                <a:gd name="connsiteY28" fmla="*/ 378619 h 609600"/>
                <a:gd name="connsiteX29" fmla="*/ 585788 w 585788"/>
                <a:gd name="connsiteY29" fmla="*/ 309563 h 609600"/>
                <a:gd name="connsiteX30" fmla="*/ 119062 w 585788"/>
                <a:gd name="connsiteY30" fmla="*/ 247651 h 609600"/>
                <a:gd name="connsiteX31" fmla="*/ 0 w 585788"/>
                <a:gd name="connsiteY31" fmla="*/ 316707 h 609600"/>
                <a:gd name="connsiteX32" fmla="*/ 119062 w 585788"/>
                <a:gd name="connsiteY32" fmla="*/ 385763 h 609600"/>
                <a:gd name="connsiteX33" fmla="*/ 35781 w 585788"/>
                <a:gd name="connsiteY33" fmla="*/ 316707 h 609600"/>
                <a:gd name="connsiteX34" fmla="*/ 119062 w 585788"/>
                <a:gd name="connsiteY34" fmla="*/ 247651 h 609600"/>
                <a:gd name="connsiteX35" fmla="*/ 438150 w 585788"/>
                <a:gd name="connsiteY35" fmla="*/ 238126 h 609600"/>
                <a:gd name="connsiteX36" fmla="*/ 319088 w 585788"/>
                <a:gd name="connsiteY36" fmla="*/ 307182 h 609600"/>
                <a:gd name="connsiteX37" fmla="*/ 438150 w 585788"/>
                <a:gd name="connsiteY37" fmla="*/ 376238 h 609600"/>
                <a:gd name="connsiteX38" fmla="*/ 354869 w 585788"/>
                <a:gd name="connsiteY38" fmla="*/ 307182 h 609600"/>
                <a:gd name="connsiteX39" fmla="*/ 438150 w 585788"/>
                <a:gd name="connsiteY39" fmla="*/ 238126 h 609600"/>
                <a:gd name="connsiteX40" fmla="*/ 266700 w 585788"/>
                <a:gd name="connsiteY40" fmla="*/ 161925 h 609600"/>
                <a:gd name="connsiteX41" fmla="*/ 147638 w 585788"/>
                <a:gd name="connsiteY41" fmla="*/ 230981 h 609600"/>
                <a:gd name="connsiteX42" fmla="*/ 266700 w 585788"/>
                <a:gd name="connsiteY42" fmla="*/ 300037 h 609600"/>
                <a:gd name="connsiteX43" fmla="*/ 183419 w 585788"/>
                <a:gd name="connsiteY43" fmla="*/ 230981 h 609600"/>
                <a:gd name="connsiteX44" fmla="*/ 266700 w 585788"/>
                <a:gd name="connsiteY44" fmla="*/ 161925 h 609600"/>
                <a:gd name="connsiteX45" fmla="*/ 585788 w 585788"/>
                <a:gd name="connsiteY45" fmla="*/ 152400 h 609600"/>
                <a:gd name="connsiteX46" fmla="*/ 466726 w 585788"/>
                <a:gd name="connsiteY46" fmla="*/ 221456 h 609600"/>
                <a:gd name="connsiteX47" fmla="*/ 585788 w 585788"/>
                <a:gd name="connsiteY47" fmla="*/ 290512 h 609600"/>
                <a:gd name="connsiteX48" fmla="*/ 502507 w 585788"/>
                <a:gd name="connsiteY48" fmla="*/ 221456 h 609600"/>
                <a:gd name="connsiteX49" fmla="*/ 585788 w 585788"/>
                <a:gd name="connsiteY49" fmla="*/ 152400 h 609600"/>
                <a:gd name="connsiteX50" fmla="*/ 119062 w 585788"/>
                <a:gd name="connsiteY50" fmla="*/ 90488 h 609600"/>
                <a:gd name="connsiteX51" fmla="*/ 0 w 585788"/>
                <a:gd name="connsiteY51" fmla="*/ 159544 h 609600"/>
                <a:gd name="connsiteX52" fmla="*/ 119062 w 585788"/>
                <a:gd name="connsiteY52" fmla="*/ 228600 h 609600"/>
                <a:gd name="connsiteX53" fmla="*/ 35781 w 585788"/>
                <a:gd name="connsiteY53" fmla="*/ 159544 h 609600"/>
                <a:gd name="connsiteX54" fmla="*/ 119062 w 585788"/>
                <a:gd name="connsiteY54" fmla="*/ 90488 h 609600"/>
                <a:gd name="connsiteX55" fmla="*/ 438150 w 585788"/>
                <a:gd name="connsiteY55" fmla="*/ 80963 h 609600"/>
                <a:gd name="connsiteX56" fmla="*/ 319088 w 585788"/>
                <a:gd name="connsiteY56" fmla="*/ 150019 h 609600"/>
                <a:gd name="connsiteX57" fmla="*/ 438150 w 585788"/>
                <a:gd name="connsiteY57" fmla="*/ 219075 h 609600"/>
                <a:gd name="connsiteX58" fmla="*/ 354869 w 585788"/>
                <a:gd name="connsiteY58" fmla="*/ 150019 h 609600"/>
                <a:gd name="connsiteX59" fmla="*/ 438150 w 585788"/>
                <a:gd name="connsiteY59" fmla="*/ 80963 h 609600"/>
                <a:gd name="connsiteX60" fmla="*/ 266700 w 585788"/>
                <a:gd name="connsiteY60" fmla="*/ 9525 h 609600"/>
                <a:gd name="connsiteX61" fmla="*/ 147638 w 585788"/>
                <a:gd name="connsiteY61" fmla="*/ 78581 h 609600"/>
                <a:gd name="connsiteX62" fmla="*/ 266700 w 585788"/>
                <a:gd name="connsiteY62" fmla="*/ 147637 h 609600"/>
                <a:gd name="connsiteX63" fmla="*/ 183419 w 585788"/>
                <a:gd name="connsiteY63" fmla="*/ 78581 h 609600"/>
                <a:gd name="connsiteX64" fmla="*/ 266700 w 585788"/>
                <a:gd name="connsiteY64" fmla="*/ 9525 h 609600"/>
                <a:gd name="connsiteX65" fmla="*/ 585788 w 585788"/>
                <a:gd name="connsiteY65" fmla="*/ 0 h 609600"/>
                <a:gd name="connsiteX66" fmla="*/ 466726 w 585788"/>
                <a:gd name="connsiteY66" fmla="*/ 69056 h 609600"/>
                <a:gd name="connsiteX67" fmla="*/ 585788 w 585788"/>
                <a:gd name="connsiteY67" fmla="*/ 138112 h 609600"/>
                <a:gd name="connsiteX68" fmla="*/ 502507 w 585788"/>
                <a:gd name="connsiteY68" fmla="*/ 69056 h 609600"/>
                <a:gd name="connsiteX69" fmla="*/ 585788 w 585788"/>
                <a:gd name="connsiteY69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85788" h="609600">
                  <a:moveTo>
                    <a:pt x="266700" y="471488"/>
                  </a:moveTo>
                  <a:cubicBezTo>
                    <a:pt x="200944" y="471488"/>
                    <a:pt x="147638" y="502405"/>
                    <a:pt x="147638" y="540544"/>
                  </a:cubicBezTo>
                  <a:cubicBezTo>
                    <a:pt x="147638" y="578683"/>
                    <a:pt x="200944" y="609600"/>
                    <a:pt x="266700" y="609600"/>
                  </a:cubicBezTo>
                  <a:cubicBezTo>
                    <a:pt x="216690" y="599010"/>
                    <a:pt x="183419" y="571423"/>
                    <a:pt x="183419" y="540544"/>
                  </a:cubicBezTo>
                  <a:cubicBezTo>
                    <a:pt x="183419" y="509665"/>
                    <a:pt x="216689" y="482078"/>
                    <a:pt x="266700" y="471488"/>
                  </a:cubicBezTo>
                  <a:close/>
                  <a:moveTo>
                    <a:pt x="585788" y="461963"/>
                  </a:moveTo>
                  <a:cubicBezTo>
                    <a:pt x="520032" y="461963"/>
                    <a:pt x="466726" y="492880"/>
                    <a:pt x="466726" y="531019"/>
                  </a:cubicBezTo>
                  <a:cubicBezTo>
                    <a:pt x="466726" y="569158"/>
                    <a:pt x="520032" y="600075"/>
                    <a:pt x="585788" y="600075"/>
                  </a:cubicBezTo>
                  <a:cubicBezTo>
                    <a:pt x="535778" y="589485"/>
                    <a:pt x="502507" y="561898"/>
                    <a:pt x="502507" y="531019"/>
                  </a:cubicBezTo>
                  <a:cubicBezTo>
                    <a:pt x="502507" y="500140"/>
                    <a:pt x="535777" y="472553"/>
                    <a:pt x="585788" y="461963"/>
                  </a:cubicBezTo>
                  <a:close/>
                  <a:moveTo>
                    <a:pt x="119062" y="400051"/>
                  </a:moveTo>
                  <a:cubicBezTo>
                    <a:pt x="53306" y="400051"/>
                    <a:pt x="0" y="430968"/>
                    <a:pt x="0" y="469107"/>
                  </a:cubicBezTo>
                  <a:cubicBezTo>
                    <a:pt x="0" y="507246"/>
                    <a:pt x="53306" y="538163"/>
                    <a:pt x="119062" y="538163"/>
                  </a:cubicBezTo>
                  <a:cubicBezTo>
                    <a:pt x="69052" y="527573"/>
                    <a:pt x="35781" y="499986"/>
                    <a:pt x="35781" y="469107"/>
                  </a:cubicBezTo>
                  <a:cubicBezTo>
                    <a:pt x="35781" y="438228"/>
                    <a:pt x="69051" y="410641"/>
                    <a:pt x="119062" y="400051"/>
                  </a:cubicBezTo>
                  <a:close/>
                  <a:moveTo>
                    <a:pt x="438150" y="390526"/>
                  </a:moveTo>
                  <a:cubicBezTo>
                    <a:pt x="372394" y="390526"/>
                    <a:pt x="319088" y="421443"/>
                    <a:pt x="319088" y="459582"/>
                  </a:cubicBezTo>
                  <a:cubicBezTo>
                    <a:pt x="319088" y="497721"/>
                    <a:pt x="372394" y="528638"/>
                    <a:pt x="438150" y="528638"/>
                  </a:cubicBezTo>
                  <a:cubicBezTo>
                    <a:pt x="388140" y="518048"/>
                    <a:pt x="354869" y="490461"/>
                    <a:pt x="354869" y="459582"/>
                  </a:cubicBezTo>
                  <a:cubicBezTo>
                    <a:pt x="354869" y="428703"/>
                    <a:pt x="388139" y="401116"/>
                    <a:pt x="438150" y="390526"/>
                  </a:cubicBezTo>
                  <a:close/>
                  <a:moveTo>
                    <a:pt x="266700" y="319088"/>
                  </a:moveTo>
                  <a:cubicBezTo>
                    <a:pt x="200944" y="319088"/>
                    <a:pt x="147638" y="350005"/>
                    <a:pt x="147638" y="388144"/>
                  </a:cubicBezTo>
                  <a:cubicBezTo>
                    <a:pt x="147638" y="426283"/>
                    <a:pt x="200944" y="457200"/>
                    <a:pt x="266700" y="457200"/>
                  </a:cubicBezTo>
                  <a:cubicBezTo>
                    <a:pt x="216690" y="446610"/>
                    <a:pt x="183419" y="419023"/>
                    <a:pt x="183419" y="388144"/>
                  </a:cubicBezTo>
                  <a:cubicBezTo>
                    <a:pt x="183419" y="357265"/>
                    <a:pt x="216689" y="329678"/>
                    <a:pt x="266700" y="319088"/>
                  </a:cubicBezTo>
                  <a:close/>
                  <a:moveTo>
                    <a:pt x="585788" y="309563"/>
                  </a:moveTo>
                  <a:cubicBezTo>
                    <a:pt x="520032" y="309563"/>
                    <a:pt x="466726" y="340480"/>
                    <a:pt x="466726" y="378619"/>
                  </a:cubicBezTo>
                  <a:cubicBezTo>
                    <a:pt x="466726" y="416758"/>
                    <a:pt x="520032" y="447675"/>
                    <a:pt x="585788" y="447675"/>
                  </a:cubicBezTo>
                  <a:cubicBezTo>
                    <a:pt x="535778" y="437085"/>
                    <a:pt x="502507" y="409498"/>
                    <a:pt x="502507" y="378619"/>
                  </a:cubicBezTo>
                  <a:cubicBezTo>
                    <a:pt x="502507" y="347740"/>
                    <a:pt x="535777" y="320153"/>
                    <a:pt x="585788" y="309563"/>
                  </a:cubicBezTo>
                  <a:close/>
                  <a:moveTo>
                    <a:pt x="119062" y="247651"/>
                  </a:moveTo>
                  <a:cubicBezTo>
                    <a:pt x="53306" y="247651"/>
                    <a:pt x="0" y="278568"/>
                    <a:pt x="0" y="316707"/>
                  </a:cubicBezTo>
                  <a:cubicBezTo>
                    <a:pt x="0" y="354846"/>
                    <a:pt x="53306" y="385763"/>
                    <a:pt x="119062" y="385763"/>
                  </a:cubicBezTo>
                  <a:cubicBezTo>
                    <a:pt x="69052" y="375173"/>
                    <a:pt x="35781" y="347586"/>
                    <a:pt x="35781" y="316707"/>
                  </a:cubicBezTo>
                  <a:cubicBezTo>
                    <a:pt x="35781" y="285828"/>
                    <a:pt x="69051" y="258241"/>
                    <a:pt x="119062" y="247651"/>
                  </a:cubicBezTo>
                  <a:close/>
                  <a:moveTo>
                    <a:pt x="438150" y="238126"/>
                  </a:moveTo>
                  <a:cubicBezTo>
                    <a:pt x="372394" y="238126"/>
                    <a:pt x="319088" y="269043"/>
                    <a:pt x="319088" y="307182"/>
                  </a:cubicBezTo>
                  <a:cubicBezTo>
                    <a:pt x="319088" y="345321"/>
                    <a:pt x="372394" y="376238"/>
                    <a:pt x="438150" y="376238"/>
                  </a:cubicBezTo>
                  <a:cubicBezTo>
                    <a:pt x="388140" y="365648"/>
                    <a:pt x="354869" y="338061"/>
                    <a:pt x="354869" y="307182"/>
                  </a:cubicBezTo>
                  <a:cubicBezTo>
                    <a:pt x="354869" y="276303"/>
                    <a:pt x="388139" y="248716"/>
                    <a:pt x="438150" y="238126"/>
                  </a:cubicBezTo>
                  <a:close/>
                  <a:moveTo>
                    <a:pt x="266700" y="161925"/>
                  </a:moveTo>
                  <a:cubicBezTo>
                    <a:pt x="200944" y="161925"/>
                    <a:pt x="147638" y="192842"/>
                    <a:pt x="147638" y="230981"/>
                  </a:cubicBezTo>
                  <a:cubicBezTo>
                    <a:pt x="147638" y="269120"/>
                    <a:pt x="200944" y="300037"/>
                    <a:pt x="266700" y="300037"/>
                  </a:cubicBezTo>
                  <a:cubicBezTo>
                    <a:pt x="216690" y="289447"/>
                    <a:pt x="183419" y="261860"/>
                    <a:pt x="183419" y="230981"/>
                  </a:cubicBezTo>
                  <a:cubicBezTo>
                    <a:pt x="183419" y="200102"/>
                    <a:pt x="216689" y="172515"/>
                    <a:pt x="266700" y="161925"/>
                  </a:cubicBezTo>
                  <a:close/>
                  <a:moveTo>
                    <a:pt x="585788" y="152400"/>
                  </a:moveTo>
                  <a:cubicBezTo>
                    <a:pt x="520032" y="152400"/>
                    <a:pt x="466726" y="183317"/>
                    <a:pt x="466726" y="221456"/>
                  </a:cubicBezTo>
                  <a:cubicBezTo>
                    <a:pt x="466726" y="259595"/>
                    <a:pt x="520032" y="290512"/>
                    <a:pt x="585788" y="290512"/>
                  </a:cubicBezTo>
                  <a:cubicBezTo>
                    <a:pt x="535778" y="279922"/>
                    <a:pt x="502507" y="252335"/>
                    <a:pt x="502507" y="221456"/>
                  </a:cubicBezTo>
                  <a:cubicBezTo>
                    <a:pt x="502507" y="190577"/>
                    <a:pt x="535777" y="162990"/>
                    <a:pt x="585788" y="152400"/>
                  </a:cubicBezTo>
                  <a:close/>
                  <a:moveTo>
                    <a:pt x="119062" y="90488"/>
                  </a:moveTo>
                  <a:cubicBezTo>
                    <a:pt x="53306" y="90488"/>
                    <a:pt x="0" y="121405"/>
                    <a:pt x="0" y="159544"/>
                  </a:cubicBezTo>
                  <a:cubicBezTo>
                    <a:pt x="0" y="197683"/>
                    <a:pt x="53306" y="228600"/>
                    <a:pt x="119062" y="228600"/>
                  </a:cubicBezTo>
                  <a:cubicBezTo>
                    <a:pt x="69052" y="218010"/>
                    <a:pt x="35781" y="190423"/>
                    <a:pt x="35781" y="159544"/>
                  </a:cubicBezTo>
                  <a:cubicBezTo>
                    <a:pt x="35781" y="128665"/>
                    <a:pt x="69051" y="101078"/>
                    <a:pt x="119062" y="90488"/>
                  </a:cubicBezTo>
                  <a:close/>
                  <a:moveTo>
                    <a:pt x="438150" y="80963"/>
                  </a:moveTo>
                  <a:cubicBezTo>
                    <a:pt x="372394" y="80963"/>
                    <a:pt x="319088" y="111880"/>
                    <a:pt x="319088" y="150019"/>
                  </a:cubicBezTo>
                  <a:cubicBezTo>
                    <a:pt x="319088" y="188158"/>
                    <a:pt x="372394" y="219075"/>
                    <a:pt x="438150" y="219075"/>
                  </a:cubicBezTo>
                  <a:cubicBezTo>
                    <a:pt x="388140" y="208485"/>
                    <a:pt x="354869" y="180898"/>
                    <a:pt x="354869" y="150019"/>
                  </a:cubicBezTo>
                  <a:cubicBezTo>
                    <a:pt x="354869" y="119140"/>
                    <a:pt x="388139" y="91553"/>
                    <a:pt x="438150" y="80963"/>
                  </a:cubicBezTo>
                  <a:close/>
                  <a:moveTo>
                    <a:pt x="266700" y="9525"/>
                  </a:moveTo>
                  <a:cubicBezTo>
                    <a:pt x="200944" y="9525"/>
                    <a:pt x="147638" y="40442"/>
                    <a:pt x="147638" y="78581"/>
                  </a:cubicBezTo>
                  <a:cubicBezTo>
                    <a:pt x="147638" y="116720"/>
                    <a:pt x="200944" y="147637"/>
                    <a:pt x="266700" y="147637"/>
                  </a:cubicBezTo>
                  <a:cubicBezTo>
                    <a:pt x="216690" y="137047"/>
                    <a:pt x="183419" y="109460"/>
                    <a:pt x="183419" y="78581"/>
                  </a:cubicBezTo>
                  <a:cubicBezTo>
                    <a:pt x="183419" y="47702"/>
                    <a:pt x="216689" y="20115"/>
                    <a:pt x="266700" y="9525"/>
                  </a:cubicBezTo>
                  <a:close/>
                  <a:moveTo>
                    <a:pt x="585788" y="0"/>
                  </a:moveTo>
                  <a:cubicBezTo>
                    <a:pt x="520032" y="0"/>
                    <a:pt x="466726" y="30917"/>
                    <a:pt x="466726" y="69056"/>
                  </a:cubicBezTo>
                  <a:cubicBezTo>
                    <a:pt x="466726" y="107195"/>
                    <a:pt x="520032" y="138112"/>
                    <a:pt x="585788" y="138112"/>
                  </a:cubicBezTo>
                  <a:cubicBezTo>
                    <a:pt x="535778" y="127522"/>
                    <a:pt x="502507" y="99935"/>
                    <a:pt x="502507" y="69056"/>
                  </a:cubicBezTo>
                  <a:cubicBezTo>
                    <a:pt x="502507" y="38177"/>
                    <a:pt x="535777" y="10590"/>
                    <a:pt x="585788" y="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DC205A5F-711C-433D-A40B-3442EA0ABD01}"/>
                </a:ext>
              </a:extLst>
            </p:cNvPr>
            <p:cNvSpPr/>
            <p:nvPr/>
          </p:nvSpPr>
          <p:spPr>
            <a:xfrm rot="19064862" flipH="1">
              <a:off x="2454978" y="3832402"/>
              <a:ext cx="240452" cy="609600"/>
            </a:xfrm>
            <a:custGeom>
              <a:avLst/>
              <a:gdLst>
                <a:gd name="connsiteX0" fmla="*/ 266700 w 585788"/>
                <a:gd name="connsiteY0" fmla="*/ 471488 h 609600"/>
                <a:gd name="connsiteX1" fmla="*/ 147638 w 585788"/>
                <a:gd name="connsiteY1" fmla="*/ 540544 h 609600"/>
                <a:gd name="connsiteX2" fmla="*/ 266700 w 585788"/>
                <a:gd name="connsiteY2" fmla="*/ 609600 h 609600"/>
                <a:gd name="connsiteX3" fmla="*/ 183419 w 585788"/>
                <a:gd name="connsiteY3" fmla="*/ 540544 h 609600"/>
                <a:gd name="connsiteX4" fmla="*/ 266700 w 585788"/>
                <a:gd name="connsiteY4" fmla="*/ 471488 h 609600"/>
                <a:gd name="connsiteX5" fmla="*/ 585788 w 585788"/>
                <a:gd name="connsiteY5" fmla="*/ 461963 h 609600"/>
                <a:gd name="connsiteX6" fmla="*/ 466726 w 585788"/>
                <a:gd name="connsiteY6" fmla="*/ 531019 h 609600"/>
                <a:gd name="connsiteX7" fmla="*/ 585788 w 585788"/>
                <a:gd name="connsiteY7" fmla="*/ 600075 h 609600"/>
                <a:gd name="connsiteX8" fmla="*/ 502507 w 585788"/>
                <a:gd name="connsiteY8" fmla="*/ 531019 h 609600"/>
                <a:gd name="connsiteX9" fmla="*/ 585788 w 585788"/>
                <a:gd name="connsiteY9" fmla="*/ 461963 h 609600"/>
                <a:gd name="connsiteX10" fmla="*/ 119062 w 585788"/>
                <a:gd name="connsiteY10" fmla="*/ 400051 h 609600"/>
                <a:gd name="connsiteX11" fmla="*/ 0 w 585788"/>
                <a:gd name="connsiteY11" fmla="*/ 469107 h 609600"/>
                <a:gd name="connsiteX12" fmla="*/ 119062 w 585788"/>
                <a:gd name="connsiteY12" fmla="*/ 538163 h 609600"/>
                <a:gd name="connsiteX13" fmla="*/ 35781 w 585788"/>
                <a:gd name="connsiteY13" fmla="*/ 469107 h 609600"/>
                <a:gd name="connsiteX14" fmla="*/ 119062 w 585788"/>
                <a:gd name="connsiteY14" fmla="*/ 400051 h 609600"/>
                <a:gd name="connsiteX15" fmla="*/ 438150 w 585788"/>
                <a:gd name="connsiteY15" fmla="*/ 390526 h 609600"/>
                <a:gd name="connsiteX16" fmla="*/ 319088 w 585788"/>
                <a:gd name="connsiteY16" fmla="*/ 459582 h 609600"/>
                <a:gd name="connsiteX17" fmla="*/ 438150 w 585788"/>
                <a:gd name="connsiteY17" fmla="*/ 528638 h 609600"/>
                <a:gd name="connsiteX18" fmla="*/ 354869 w 585788"/>
                <a:gd name="connsiteY18" fmla="*/ 459582 h 609600"/>
                <a:gd name="connsiteX19" fmla="*/ 438150 w 585788"/>
                <a:gd name="connsiteY19" fmla="*/ 390526 h 609600"/>
                <a:gd name="connsiteX20" fmla="*/ 266700 w 585788"/>
                <a:gd name="connsiteY20" fmla="*/ 319088 h 609600"/>
                <a:gd name="connsiteX21" fmla="*/ 147638 w 585788"/>
                <a:gd name="connsiteY21" fmla="*/ 388144 h 609600"/>
                <a:gd name="connsiteX22" fmla="*/ 266700 w 585788"/>
                <a:gd name="connsiteY22" fmla="*/ 457200 h 609600"/>
                <a:gd name="connsiteX23" fmla="*/ 183419 w 585788"/>
                <a:gd name="connsiteY23" fmla="*/ 388144 h 609600"/>
                <a:gd name="connsiteX24" fmla="*/ 266700 w 585788"/>
                <a:gd name="connsiteY24" fmla="*/ 319088 h 609600"/>
                <a:gd name="connsiteX25" fmla="*/ 585788 w 585788"/>
                <a:gd name="connsiteY25" fmla="*/ 309563 h 609600"/>
                <a:gd name="connsiteX26" fmla="*/ 466726 w 585788"/>
                <a:gd name="connsiteY26" fmla="*/ 378619 h 609600"/>
                <a:gd name="connsiteX27" fmla="*/ 585788 w 585788"/>
                <a:gd name="connsiteY27" fmla="*/ 447675 h 609600"/>
                <a:gd name="connsiteX28" fmla="*/ 502507 w 585788"/>
                <a:gd name="connsiteY28" fmla="*/ 378619 h 609600"/>
                <a:gd name="connsiteX29" fmla="*/ 585788 w 585788"/>
                <a:gd name="connsiteY29" fmla="*/ 309563 h 609600"/>
                <a:gd name="connsiteX30" fmla="*/ 119062 w 585788"/>
                <a:gd name="connsiteY30" fmla="*/ 247651 h 609600"/>
                <a:gd name="connsiteX31" fmla="*/ 0 w 585788"/>
                <a:gd name="connsiteY31" fmla="*/ 316707 h 609600"/>
                <a:gd name="connsiteX32" fmla="*/ 119062 w 585788"/>
                <a:gd name="connsiteY32" fmla="*/ 385763 h 609600"/>
                <a:gd name="connsiteX33" fmla="*/ 35781 w 585788"/>
                <a:gd name="connsiteY33" fmla="*/ 316707 h 609600"/>
                <a:gd name="connsiteX34" fmla="*/ 119062 w 585788"/>
                <a:gd name="connsiteY34" fmla="*/ 247651 h 609600"/>
                <a:gd name="connsiteX35" fmla="*/ 438150 w 585788"/>
                <a:gd name="connsiteY35" fmla="*/ 238126 h 609600"/>
                <a:gd name="connsiteX36" fmla="*/ 319088 w 585788"/>
                <a:gd name="connsiteY36" fmla="*/ 307182 h 609600"/>
                <a:gd name="connsiteX37" fmla="*/ 438150 w 585788"/>
                <a:gd name="connsiteY37" fmla="*/ 376238 h 609600"/>
                <a:gd name="connsiteX38" fmla="*/ 354869 w 585788"/>
                <a:gd name="connsiteY38" fmla="*/ 307182 h 609600"/>
                <a:gd name="connsiteX39" fmla="*/ 438150 w 585788"/>
                <a:gd name="connsiteY39" fmla="*/ 238126 h 609600"/>
                <a:gd name="connsiteX40" fmla="*/ 266700 w 585788"/>
                <a:gd name="connsiteY40" fmla="*/ 161925 h 609600"/>
                <a:gd name="connsiteX41" fmla="*/ 147638 w 585788"/>
                <a:gd name="connsiteY41" fmla="*/ 230981 h 609600"/>
                <a:gd name="connsiteX42" fmla="*/ 266700 w 585788"/>
                <a:gd name="connsiteY42" fmla="*/ 300037 h 609600"/>
                <a:gd name="connsiteX43" fmla="*/ 183419 w 585788"/>
                <a:gd name="connsiteY43" fmla="*/ 230981 h 609600"/>
                <a:gd name="connsiteX44" fmla="*/ 266700 w 585788"/>
                <a:gd name="connsiteY44" fmla="*/ 161925 h 609600"/>
                <a:gd name="connsiteX45" fmla="*/ 585788 w 585788"/>
                <a:gd name="connsiteY45" fmla="*/ 152400 h 609600"/>
                <a:gd name="connsiteX46" fmla="*/ 466726 w 585788"/>
                <a:gd name="connsiteY46" fmla="*/ 221456 h 609600"/>
                <a:gd name="connsiteX47" fmla="*/ 585788 w 585788"/>
                <a:gd name="connsiteY47" fmla="*/ 290512 h 609600"/>
                <a:gd name="connsiteX48" fmla="*/ 502507 w 585788"/>
                <a:gd name="connsiteY48" fmla="*/ 221456 h 609600"/>
                <a:gd name="connsiteX49" fmla="*/ 585788 w 585788"/>
                <a:gd name="connsiteY49" fmla="*/ 152400 h 609600"/>
                <a:gd name="connsiteX50" fmla="*/ 119062 w 585788"/>
                <a:gd name="connsiteY50" fmla="*/ 90488 h 609600"/>
                <a:gd name="connsiteX51" fmla="*/ 0 w 585788"/>
                <a:gd name="connsiteY51" fmla="*/ 159544 h 609600"/>
                <a:gd name="connsiteX52" fmla="*/ 119062 w 585788"/>
                <a:gd name="connsiteY52" fmla="*/ 228600 h 609600"/>
                <a:gd name="connsiteX53" fmla="*/ 35781 w 585788"/>
                <a:gd name="connsiteY53" fmla="*/ 159544 h 609600"/>
                <a:gd name="connsiteX54" fmla="*/ 119062 w 585788"/>
                <a:gd name="connsiteY54" fmla="*/ 90488 h 609600"/>
                <a:gd name="connsiteX55" fmla="*/ 438150 w 585788"/>
                <a:gd name="connsiteY55" fmla="*/ 80963 h 609600"/>
                <a:gd name="connsiteX56" fmla="*/ 319088 w 585788"/>
                <a:gd name="connsiteY56" fmla="*/ 150019 h 609600"/>
                <a:gd name="connsiteX57" fmla="*/ 438150 w 585788"/>
                <a:gd name="connsiteY57" fmla="*/ 219075 h 609600"/>
                <a:gd name="connsiteX58" fmla="*/ 354869 w 585788"/>
                <a:gd name="connsiteY58" fmla="*/ 150019 h 609600"/>
                <a:gd name="connsiteX59" fmla="*/ 438150 w 585788"/>
                <a:gd name="connsiteY59" fmla="*/ 80963 h 609600"/>
                <a:gd name="connsiteX60" fmla="*/ 266700 w 585788"/>
                <a:gd name="connsiteY60" fmla="*/ 9525 h 609600"/>
                <a:gd name="connsiteX61" fmla="*/ 147638 w 585788"/>
                <a:gd name="connsiteY61" fmla="*/ 78581 h 609600"/>
                <a:gd name="connsiteX62" fmla="*/ 266700 w 585788"/>
                <a:gd name="connsiteY62" fmla="*/ 147637 h 609600"/>
                <a:gd name="connsiteX63" fmla="*/ 183419 w 585788"/>
                <a:gd name="connsiteY63" fmla="*/ 78581 h 609600"/>
                <a:gd name="connsiteX64" fmla="*/ 266700 w 585788"/>
                <a:gd name="connsiteY64" fmla="*/ 9525 h 609600"/>
                <a:gd name="connsiteX65" fmla="*/ 585788 w 585788"/>
                <a:gd name="connsiteY65" fmla="*/ 0 h 609600"/>
                <a:gd name="connsiteX66" fmla="*/ 466726 w 585788"/>
                <a:gd name="connsiteY66" fmla="*/ 69056 h 609600"/>
                <a:gd name="connsiteX67" fmla="*/ 585788 w 585788"/>
                <a:gd name="connsiteY67" fmla="*/ 138112 h 609600"/>
                <a:gd name="connsiteX68" fmla="*/ 502507 w 585788"/>
                <a:gd name="connsiteY68" fmla="*/ 69056 h 609600"/>
                <a:gd name="connsiteX69" fmla="*/ 585788 w 585788"/>
                <a:gd name="connsiteY69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585788" h="609600">
                  <a:moveTo>
                    <a:pt x="266700" y="471488"/>
                  </a:moveTo>
                  <a:cubicBezTo>
                    <a:pt x="200944" y="471488"/>
                    <a:pt x="147638" y="502405"/>
                    <a:pt x="147638" y="540544"/>
                  </a:cubicBezTo>
                  <a:cubicBezTo>
                    <a:pt x="147638" y="578683"/>
                    <a:pt x="200944" y="609600"/>
                    <a:pt x="266700" y="609600"/>
                  </a:cubicBezTo>
                  <a:cubicBezTo>
                    <a:pt x="216690" y="599010"/>
                    <a:pt x="183419" y="571423"/>
                    <a:pt x="183419" y="540544"/>
                  </a:cubicBezTo>
                  <a:cubicBezTo>
                    <a:pt x="183419" y="509665"/>
                    <a:pt x="216689" y="482078"/>
                    <a:pt x="266700" y="471488"/>
                  </a:cubicBezTo>
                  <a:close/>
                  <a:moveTo>
                    <a:pt x="585788" y="461963"/>
                  </a:moveTo>
                  <a:cubicBezTo>
                    <a:pt x="520032" y="461963"/>
                    <a:pt x="466726" y="492880"/>
                    <a:pt x="466726" y="531019"/>
                  </a:cubicBezTo>
                  <a:cubicBezTo>
                    <a:pt x="466726" y="569158"/>
                    <a:pt x="520032" y="600075"/>
                    <a:pt x="585788" y="600075"/>
                  </a:cubicBezTo>
                  <a:cubicBezTo>
                    <a:pt x="535778" y="589485"/>
                    <a:pt x="502507" y="561898"/>
                    <a:pt x="502507" y="531019"/>
                  </a:cubicBezTo>
                  <a:cubicBezTo>
                    <a:pt x="502507" y="500140"/>
                    <a:pt x="535777" y="472553"/>
                    <a:pt x="585788" y="461963"/>
                  </a:cubicBezTo>
                  <a:close/>
                  <a:moveTo>
                    <a:pt x="119062" y="400051"/>
                  </a:moveTo>
                  <a:cubicBezTo>
                    <a:pt x="53306" y="400051"/>
                    <a:pt x="0" y="430968"/>
                    <a:pt x="0" y="469107"/>
                  </a:cubicBezTo>
                  <a:cubicBezTo>
                    <a:pt x="0" y="507246"/>
                    <a:pt x="53306" y="538163"/>
                    <a:pt x="119062" y="538163"/>
                  </a:cubicBezTo>
                  <a:cubicBezTo>
                    <a:pt x="69052" y="527573"/>
                    <a:pt x="35781" y="499986"/>
                    <a:pt x="35781" y="469107"/>
                  </a:cubicBezTo>
                  <a:cubicBezTo>
                    <a:pt x="35781" y="438228"/>
                    <a:pt x="69051" y="410641"/>
                    <a:pt x="119062" y="400051"/>
                  </a:cubicBezTo>
                  <a:close/>
                  <a:moveTo>
                    <a:pt x="438150" y="390526"/>
                  </a:moveTo>
                  <a:cubicBezTo>
                    <a:pt x="372394" y="390526"/>
                    <a:pt x="319088" y="421443"/>
                    <a:pt x="319088" y="459582"/>
                  </a:cubicBezTo>
                  <a:cubicBezTo>
                    <a:pt x="319088" y="497721"/>
                    <a:pt x="372394" y="528638"/>
                    <a:pt x="438150" y="528638"/>
                  </a:cubicBezTo>
                  <a:cubicBezTo>
                    <a:pt x="388140" y="518048"/>
                    <a:pt x="354869" y="490461"/>
                    <a:pt x="354869" y="459582"/>
                  </a:cubicBezTo>
                  <a:cubicBezTo>
                    <a:pt x="354869" y="428703"/>
                    <a:pt x="388139" y="401116"/>
                    <a:pt x="438150" y="390526"/>
                  </a:cubicBezTo>
                  <a:close/>
                  <a:moveTo>
                    <a:pt x="266700" y="319088"/>
                  </a:moveTo>
                  <a:cubicBezTo>
                    <a:pt x="200944" y="319088"/>
                    <a:pt x="147638" y="350005"/>
                    <a:pt x="147638" y="388144"/>
                  </a:cubicBezTo>
                  <a:cubicBezTo>
                    <a:pt x="147638" y="426283"/>
                    <a:pt x="200944" y="457200"/>
                    <a:pt x="266700" y="457200"/>
                  </a:cubicBezTo>
                  <a:cubicBezTo>
                    <a:pt x="216690" y="446610"/>
                    <a:pt x="183419" y="419023"/>
                    <a:pt x="183419" y="388144"/>
                  </a:cubicBezTo>
                  <a:cubicBezTo>
                    <a:pt x="183419" y="357265"/>
                    <a:pt x="216689" y="329678"/>
                    <a:pt x="266700" y="319088"/>
                  </a:cubicBezTo>
                  <a:close/>
                  <a:moveTo>
                    <a:pt x="585788" y="309563"/>
                  </a:moveTo>
                  <a:cubicBezTo>
                    <a:pt x="520032" y="309563"/>
                    <a:pt x="466726" y="340480"/>
                    <a:pt x="466726" y="378619"/>
                  </a:cubicBezTo>
                  <a:cubicBezTo>
                    <a:pt x="466726" y="416758"/>
                    <a:pt x="520032" y="447675"/>
                    <a:pt x="585788" y="447675"/>
                  </a:cubicBezTo>
                  <a:cubicBezTo>
                    <a:pt x="535778" y="437085"/>
                    <a:pt x="502507" y="409498"/>
                    <a:pt x="502507" y="378619"/>
                  </a:cubicBezTo>
                  <a:cubicBezTo>
                    <a:pt x="502507" y="347740"/>
                    <a:pt x="535777" y="320153"/>
                    <a:pt x="585788" y="309563"/>
                  </a:cubicBezTo>
                  <a:close/>
                  <a:moveTo>
                    <a:pt x="119062" y="247651"/>
                  </a:moveTo>
                  <a:cubicBezTo>
                    <a:pt x="53306" y="247651"/>
                    <a:pt x="0" y="278568"/>
                    <a:pt x="0" y="316707"/>
                  </a:cubicBezTo>
                  <a:cubicBezTo>
                    <a:pt x="0" y="354846"/>
                    <a:pt x="53306" y="385763"/>
                    <a:pt x="119062" y="385763"/>
                  </a:cubicBezTo>
                  <a:cubicBezTo>
                    <a:pt x="69052" y="375173"/>
                    <a:pt x="35781" y="347586"/>
                    <a:pt x="35781" y="316707"/>
                  </a:cubicBezTo>
                  <a:cubicBezTo>
                    <a:pt x="35781" y="285828"/>
                    <a:pt x="69051" y="258241"/>
                    <a:pt x="119062" y="247651"/>
                  </a:cubicBezTo>
                  <a:close/>
                  <a:moveTo>
                    <a:pt x="438150" y="238126"/>
                  </a:moveTo>
                  <a:cubicBezTo>
                    <a:pt x="372394" y="238126"/>
                    <a:pt x="319088" y="269043"/>
                    <a:pt x="319088" y="307182"/>
                  </a:cubicBezTo>
                  <a:cubicBezTo>
                    <a:pt x="319088" y="345321"/>
                    <a:pt x="372394" y="376238"/>
                    <a:pt x="438150" y="376238"/>
                  </a:cubicBezTo>
                  <a:cubicBezTo>
                    <a:pt x="388140" y="365648"/>
                    <a:pt x="354869" y="338061"/>
                    <a:pt x="354869" y="307182"/>
                  </a:cubicBezTo>
                  <a:cubicBezTo>
                    <a:pt x="354869" y="276303"/>
                    <a:pt x="388139" y="248716"/>
                    <a:pt x="438150" y="238126"/>
                  </a:cubicBezTo>
                  <a:close/>
                  <a:moveTo>
                    <a:pt x="266700" y="161925"/>
                  </a:moveTo>
                  <a:cubicBezTo>
                    <a:pt x="200944" y="161925"/>
                    <a:pt x="147638" y="192842"/>
                    <a:pt x="147638" y="230981"/>
                  </a:cubicBezTo>
                  <a:cubicBezTo>
                    <a:pt x="147638" y="269120"/>
                    <a:pt x="200944" y="300037"/>
                    <a:pt x="266700" y="300037"/>
                  </a:cubicBezTo>
                  <a:cubicBezTo>
                    <a:pt x="216690" y="289447"/>
                    <a:pt x="183419" y="261860"/>
                    <a:pt x="183419" y="230981"/>
                  </a:cubicBezTo>
                  <a:cubicBezTo>
                    <a:pt x="183419" y="200102"/>
                    <a:pt x="216689" y="172515"/>
                    <a:pt x="266700" y="161925"/>
                  </a:cubicBezTo>
                  <a:close/>
                  <a:moveTo>
                    <a:pt x="585788" y="152400"/>
                  </a:moveTo>
                  <a:cubicBezTo>
                    <a:pt x="520032" y="152400"/>
                    <a:pt x="466726" y="183317"/>
                    <a:pt x="466726" y="221456"/>
                  </a:cubicBezTo>
                  <a:cubicBezTo>
                    <a:pt x="466726" y="259595"/>
                    <a:pt x="520032" y="290512"/>
                    <a:pt x="585788" y="290512"/>
                  </a:cubicBezTo>
                  <a:cubicBezTo>
                    <a:pt x="535778" y="279922"/>
                    <a:pt x="502507" y="252335"/>
                    <a:pt x="502507" y="221456"/>
                  </a:cubicBezTo>
                  <a:cubicBezTo>
                    <a:pt x="502507" y="190577"/>
                    <a:pt x="535777" y="162990"/>
                    <a:pt x="585788" y="152400"/>
                  </a:cubicBezTo>
                  <a:close/>
                  <a:moveTo>
                    <a:pt x="119062" y="90488"/>
                  </a:moveTo>
                  <a:cubicBezTo>
                    <a:pt x="53306" y="90488"/>
                    <a:pt x="0" y="121405"/>
                    <a:pt x="0" y="159544"/>
                  </a:cubicBezTo>
                  <a:cubicBezTo>
                    <a:pt x="0" y="197683"/>
                    <a:pt x="53306" y="228600"/>
                    <a:pt x="119062" y="228600"/>
                  </a:cubicBezTo>
                  <a:cubicBezTo>
                    <a:pt x="69052" y="218010"/>
                    <a:pt x="35781" y="190423"/>
                    <a:pt x="35781" y="159544"/>
                  </a:cubicBezTo>
                  <a:cubicBezTo>
                    <a:pt x="35781" y="128665"/>
                    <a:pt x="69051" y="101078"/>
                    <a:pt x="119062" y="90488"/>
                  </a:cubicBezTo>
                  <a:close/>
                  <a:moveTo>
                    <a:pt x="438150" y="80963"/>
                  </a:moveTo>
                  <a:cubicBezTo>
                    <a:pt x="372394" y="80963"/>
                    <a:pt x="319088" y="111880"/>
                    <a:pt x="319088" y="150019"/>
                  </a:cubicBezTo>
                  <a:cubicBezTo>
                    <a:pt x="319088" y="188158"/>
                    <a:pt x="372394" y="219075"/>
                    <a:pt x="438150" y="219075"/>
                  </a:cubicBezTo>
                  <a:cubicBezTo>
                    <a:pt x="388140" y="208485"/>
                    <a:pt x="354869" y="180898"/>
                    <a:pt x="354869" y="150019"/>
                  </a:cubicBezTo>
                  <a:cubicBezTo>
                    <a:pt x="354869" y="119140"/>
                    <a:pt x="388139" y="91553"/>
                    <a:pt x="438150" y="80963"/>
                  </a:cubicBezTo>
                  <a:close/>
                  <a:moveTo>
                    <a:pt x="266700" y="9525"/>
                  </a:moveTo>
                  <a:cubicBezTo>
                    <a:pt x="200944" y="9525"/>
                    <a:pt x="147638" y="40442"/>
                    <a:pt x="147638" y="78581"/>
                  </a:cubicBezTo>
                  <a:cubicBezTo>
                    <a:pt x="147638" y="116720"/>
                    <a:pt x="200944" y="147637"/>
                    <a:pt x="266700" y="147637"/>
                  </a:cubicBezTo>
                  <a:cubicBezTo>
                    <a:pt x="216690" y="137047"/>
                    <a:pt x="183419" y="109460"/>
                    <a:pt x="183419" y="78581"/>
                  </a:cubicBezTo>
                  <a:cubicBezTo>
                    <a:pt x="183419" y="47702"/>
                    <a:pt x="216689" y="20115"/>
                    <a:pt x="266700" y="9525"/>
                  </a:cubicBezTo>
                  <a:close/>
                  <a:moveTo>
                    <a:pt x="585788" y="0"/>
                  </a:moveTo>
                  <a:cubicBezTo>
                    <a:pt x="520032" y="0"/>
                    <a:pt x="466726" y="30917"/>
                    <a:pt x="466726" y="69056"/>
                  </a:cubicBezTo>
                  <a:cubicBezTo>
                    <a:pt x="466726" y="107195"/>
                    <a:pt x="520032" y="138112"/>
                    <a:pt x="585788" y="138112"/>
                  </a:cubicBezTo>
                  <a:cubicBezTo>
                    <a:pt x="535778" y="127522"/>
                    <a:pt x="502507" y="99935"/>
                    <a:pt x="502507" y="69056"/>
                  </a:cubicBezTo>
                  <a:cubicBezTo>
                    <a:pt x="502507" y="38177"/>
                    <a:pt x="535777" y="10590"/>
                    <a:pt x="585788" y="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96B12512-3F45-4A62-9500-952C74E010F5}"/>
                </a:ext>
              </a:extLst>
            </p:cNvPr>
            <p:cNvSpPr/>
            <p:nvPr/>
          </p:nvSpPr>
          <p:spPr>
            <a:xfrm flipH="1">
              <a:off x="2268162" y="3026445"/>
              <a:ext cx="2380833" cy="1234423"/>
            </a:xfrm>
            <a:custGeom>
              <a:avLst/>
              <a:gdLst>
                <a:gd name="connsiteX0" fmla="*/ 2390964 w 2988469"/>
                <a:gd name="connsiteY0" fmla="*/ 1957 h 1547165"/>
                <a:gd name="connsiteX1" fmla="*/ 2988400 w 2988469"/>
                <a:gd name="connsiteY1" fmla="*/ 538692 h 1547165"/>
                <a:gd name="connsiteX2" fmla="*/ 2068250 w 2988469"/>
                <a:gd name="connsiteY2" fmla="*/ 1473117 h 1547165"/>
                <a:gd name="connsiteX3" fmla="*/ 11885 w 2988469"/>
                <a:gd name="connsiteY3" fmla="*/ 1114194 h 1547165"/>
                <a:gd name="connsiteX4" fmla="*/ 1419123 w 2988469"/>
                <a:gd name="connsiteY4" fmla="*/ 571989 h 1547165"/>
                <a:gd name="connsiteX5" fmla="*/ 2390964 w 2988469"/>
                <a:gd name="connsiteY5" fmla="*/ 1957 h 1547165"/>
                <a:gd name="connsiteX0" fmla="*/ 2390964 w 2988469"/>
                <a:gd name="connsiteY0" fmla="*/ 1716 h 1546924"/>
                <a:gd name="connsiteX1" fmla="*/ 2988400 w 2988469"/>
                <a:gd name="connsiteY1" fmla="*/ 538451 h 1546924"/>
                <a:gd name="connsiteX2" fmla="*/ 2068250 w 2988469"/>
                <a:gd name="connsiteY2" fmla="*/ 1472876 h 1546924"/>
                <a:gd name="connsiteX3" fmla="*/ 11885 w 2988469"/>
                <a:gd name="connsiteY3" fmla="*/ 1113953 h 1546924"/>
                <a:gd name="connsiteX4" fmla="*/ 1419123 w 2988469"/>
                <a:gd name="connsiteY4" fmla="*/ 571748 h 1546924"/>
                <a:gd name="connsiteX5" fmla="*/ 2390964 w 2988469"/>
                <a:gd name="connsiteY5" fmla="*/ 1716 h 1546924"/>
                <a:gd name="connsiteX0" fmla="*/ 2390964 w 2988469"/>
                <a:gd name="connsiteY0" fmla="*/ 1354 h 1546562"/>
                <a:gd name="connsiteX1" fmla="*/ 2988400 w 2988469"/>
                <a:gd name="connsiteY1" fmla="*/ 538089 h 1546562"/>
                <a:gd name="connsiteX2" fmla="*/ 2068250 w 2988469"/>
                <a:gd name="connsiteY2" fmla="*/ 1472514 h 1546562"/>
                <a:gd name="connsiteX3" fmla="*/ 11885 w 2988469"/>
                <a:gd name="connsiteY3" fmla="*/ 1113591 h 1546562"/>
                <a:gd name="connsiteX4" fmla="*/ 1419123 w 2988469"/>
                <a:gd name="connsiteY4" fmla="*/ 571386 h 1546562"/>
                <a:gd name="connsiteX5" fmla="*/ 2390964 w 2988469"/>
                <a:gd name="connsiteY5" fmla="*/ 1354 h 1546562"/>
                <a:gd name="connsiteX0" fmla="*/ 2379080 w 2976585"/>
                <a:gd name="connsiteY0" fmla="*/ 1354 h 1546562"/>
                <a:gd name="connsiteX1" fmla="*/ 2976516 w 2976585"/>
                <a:gd name="connsiteY1" fmla="*/ 538089 h 1546562"/>
                <a:gd name="connsiteX2" fmla="*/ 2056366 w 2976585"/>
                <a:gd name="connsiteY2" fmla="*/ 1472514 h 1546562"/>
                <a:gd name="connsiteX3" fmla="*/ 1 w 2976585"/>
                <a:gd name="connsiteY3" fmla="*/ 1113591 h 1546562"/>
                <a:gd name="connsiteX4" fmla="*/ 1407239 w 2976585"/>
                <a:gd name="connsiteY4" fmla="*/ 571386 h 1546562"/>
                <a:gd name="connsiteX5" fmla="*/ 2379080 w 2976585"/>
                <a:gd name="connsiteY5" fmla="*/ 1354 h 1546562"/>
                <a:gd name="connsiteX0" fmla="*/ 2379079 w 2976584"/>
                <a:gd name="connsiteY0" fmla="*/ 1354 h 1547285"/>
                <a:gd name="connsiteX1" fmla="*/ 2976515 w 2976584"/>
                <a:gd name="connsiteY1" fmla="*/ 538089 h 1547285"/>
                <a:gd name="connsiteX2" fmla="*/ 2056365 w 2976584"/>
                <a:gd name="connsiteY2" fmla="*/ 1472514 h 1547285"/>
                <a:gd name="connsiteX3" fmla="*/ 0 w 2976584"/>
                <a:gd name="connsiteY3" fmla="*/ 1113591 h 1547285"/>
                <a:gd name="connsiteX4" fmla="*/ 1407238 w 2976584"/>
                <a:gd name="connsiteY4" fmla="*/ 571386 h 1547285"/>
                <a:gd name="connsiteX5" fmla="*/ 2379079 w 2976584"/>
                <a:gd name="connsiteY5" fmla="*/ 1354 h 1547285"/>
                <a:gd name="connsiteX0" fmla="*/ 2379079 w 2976584"/>
                <a:gd name="connsiteY0" fmla="*/ 1354 h 1547285"/>
                <a:gd name="connsiteX1" fmla="*/ 2976515 w 2976584"/>
                <a:gd name="connsiteY1" fmla="*/ 538089 h 1547285"/>
                <a:gd name="connsiteX2" fmla="*/ 2056365 w 2976584"/>
                <a:gd name="connsiteY2" fmla="*/ 1472514 h 1547285"/>
                <a:gd name="connsiteX3" fmla="*/ 0 w 2976584"/>
                <a:gd name="connsiteY3" fmla="*/ 1113591 h 1547285"/>
                <a:gd name="connsiteX4" fmla="*/ 1407238 w 2976584"/>
                <a:gd name="connsiteY4" fmla="*/ 571386 h 1547285"/>
                <a:gd name="connsiteX5" fmla="*/ 2379079 w 2976584"/>
                <a:gd name="connsiteY5" fmla="*/ 1354 h 1547285"/>
                <a:gd name="connsiteX0" fmla="*/ 2379079 w 2976584"/>
                <a:gd name="connsiteY0" fmla="*/ 1354 h 1547285"/>
                <a:gd name="connsiteX1" fmla="*/ 2976515 w 2976584"/>
                <a:gd name="connsiteY1" fmla="*/ 538089 h 1547285"/>
                <a:gd name="connsiteX2" fmla="*/ 2056365 w 2976584"/>
                <a:gd name="connsiteY2" fmla="*/ 1472514 h 1547285"/>
                <a:gd name="connsiteX3" fmla="*/ 0 w 2976584"/>
                <a:gd name="connsiteY3" fmla="*/ 1113591 h 1547285"/>
                <a:gd name="connsiteX4" fmla="*/ 1407238 w 2976584"/>
                <a:gd name="connsiteY4" fmla="*/ 571386 h 1547285"/>
                <a:gd name="connsiteX5" fmla="*/ 2379079 w 2976584"/>
                <a:gd name="connsiteY5" fmla="*/ 1354 h 1547285"/>
                <a:gd name="connsiteX0" fmla="*/ 2379079 w 2976584"/>
                <a:gd name="connsiteY0" fmla="*/ 320 h 1546251"/>
                <a:gd name="connsiteX1" fmla="*/ 2976515 w 2976584"/>
                <a:gd name="connsiteY1" fmla="*/ 537055 h 1546251"/>
                <a:gd name="connsiteX2" fmla="*/ 2056365 w 2976584"/>
                <a:gd name="connsiteY2" fmla="*/ 1471480 h 1546251"/>
                <a:gd name="connsiteX3" fmla="*/ 0 w 2976584"/>
                <a:gd name="connsiteY3" fmla="*/ 1112557 h 1546251"/>
                <a:gd name="connsiteX4" fmla="*/ 1248503 w 2976584"/>
                <a:gd name="connsiteY4" fmla="*/ 477506 h 1546251"/>
                <a:gd name="connsiteX5" fmla="*/ 2379079 w 2976584"/>
                <a:gd name="connsiteY5" fmla="*/ 320 h 1546251"/>
                <a:gd name="connsiteX0" fmla="*/ 2397050 w 2994537"/>
                <a:gd name="connsiteY0" fmla="*/ 233 h 1488800"/>
                <a:gd name="connsiteX1" fmla="*/ 2994486 w 2994537"/>
                <a:gd name="connsiteY1" fmla="*/ 536968 h 1488800"/>
                <a:gd name="connsiteX2" fmla="*/ 2074336 w 2994537"/>
                <a:gd name="connsiteY2" fmla="*/ 1471393 h 1488800"/>
                <a:gd name="connsiteX3" fmla="*/ 0 w 2994537"/>
                <a:gd name="connsiteY3" fmla="*/ 1061555 h 1488800"/>
                <a:gd name="connsiteX4" fmla="*/ 1266474 w 2994537"/>
                <a:gd name="connsiteY4" fmla="*/ 477419 h 1488800"/>
                <a:gd name="connsiteX5" fmla="*/ 2397050 w 2994537"/>
                <a:gd name="connsiteY5" fmla="*/ 233 h 1488800"/>
                <a:gd name="connsiteX0" fmla="*/ 2397050 w 2994538"/>
                <a:gd name="connsiteY0" fmla="*/ 2198 h 1490765"/>
                <a:gd name="connsiteX1" fmla="*/ 2994486 w 2994538"/>
                <a:gd name="connsiteY1" fmla="*/ 538933 h 1490765"/>
                <a:gd name="connsiteX2" fmla="*/ 2074336 w 2994538"/>
                <a:gd name="connsiteY2" fmla="*/ 1473358 h 1490765"/>
                <a:gd name="connsiteX3" fmla="*/ 0 w 2994538"/>
                <a:gd name="connsiteY3" fmla="*/ 1063520 h 1490765"/>
                <a:gd name="connsiteX4" fmla="*/ 1236524 w 2994538"/>
                <a:gd name="connsiteY4" fmla="*/ 377552 h 1490765"/>
                <a:gd name="connsiteX5" fmla="*/ 2397050 w 2994538"/>
                <a:gd name="connsiteY5" fmla="*/ 2198 h 1490765"/>
                <a:gd name="connsiteX0" fmla="*/ 2397050 w 2994538"/>
                <a:gd name="connsiteY0" fmla="*/ 3044 h 1491611"/>
                <a:gd name="connsiteX1" fmla="*/ 2994486 w 2994538"/>
                <a:gd name="connsiteY1" fmla="*/ 539779 h 1491611"/>
                <a:gd name="connsiteX2" fmla="*/ 2074336 w 2994538"/>
                <a:gd name="connsiteY2" fmla="*/ 1474204 h 1491611"/>
                <a:gd name="connsiteX3" fmla="*/ 0 w 2994538"/>
                <a:gd name="connsiteY3" fmla="*/ 1064366 h 1491611"/>
                <a:gd name="connsiteX4" fmla="*/ 1236524 w 2994538"/>
                <a:gd name="connsiteY4" fmla="*/ 378398 h 1491611"/>
                <a:gd name="connsiteX5" fmla="*/ 2397050 w 2994538"/>
                <a:gd name="connsiteY5" fmla="*/ 3044 h 1491611"/>
                <a:gd name="connsiteX0" fmla="*/ 2397050 w 2994556"/>
                <a:gd name="connsiteY0" fmla="*/ 3044 h 1532953"/>
                <a:gd name="connsiteX1" fmla="*/ 2994486 w 2994556"/>
                <a:gd name="connsiteY1" fmla="*/ 539779 h 1532953"/>
                <a:gd name="connsiteX2" fmla="*/ 2074336 w 2994556"/>
                <a:gd name="connsiteY2" fmla="*/ 1474204 h 1532953"/>
                <a:gd name="connsiteX3" fmla="*/ 0 w 2994556"/>
                <a:gd name="connsiteY3" fmla="*/ 1064366 h 1532953"/>
                <a:gd name="connsiteX4" fmla="*/ 1236524 w 2994556"/>
                <a:gd name="connsiteY4" fmla="*/ 378398 h 1532953"/>
                <a:gd name="connsiteX5" fmla="*/ 2397050 w 2994556"/>
                <a:gd name="connsiteY5" fmla="*/ 3044 h 1532953"/>
                <a:gd name="connsiteX0" fmla="*/ 2397050 w 2994574"/>
                <a:gd name="connsiteY0" fmla="*/ 3044 h 1524957"/>
                <a:gd name="connsiteX1" fmla="*/ 2994486 w 2994574"/>
                <a:gd name="connsiteY1" fmla="*/ 539779 h 1524957"/>
                <a:gd name="connsiteX2" fmla="*/ 2074336 w 2994574"/>
                <a:gd name="connsiteY2" fmla="*/ 1474204 h 1524957"/>
                <a:gd name="connsiteX3" fmla="*/ 0 w 2994574"/>
                <a:gd name="connsiteY3" fmla="*/ 1064366 h 1524957"/>
                <a:gd name="connsiteX4" fmla="*/ 1236524 w 2994574"/>
                <a:gd name="connsiteY4" fmla="*/ 378398 h 1524957"/>
                <a:gd name="connsiteX5" fmla="*/ 2397050 w 2994574"/>
                <a:gd name="connsiteY5" fmla="*/ 3044 h 1524957"/>
                <a:gd name="connsiteX0" fmla="*/ 2397050 w 2994574"/>
                <a:gd name="connsiteY0" fmla="*/ 3044 h 1524958"/>
                <a:gd name="connsiteX1" fmla="*/ 2994486 w 2994574"/>
                <a:gd name="connsiteY1" fmla="*/ 539779 h 1524958"/>
                <a:gd name="connsiteX2" fmla="*/ 2074336 w 2994574"/>
                <a:gd name="connsiteY2" fmla="*/ 1474204 h 1524958"/>
                <a:gd name="connsiteX3" fmla="*/ 0 w 2994574"/>
                <a:gd name="connsiteY3" fmla="*/ 1064366 h 1524958"/>
                <a:gd name="connsiteX4" fmla="*/ 1236524 w 2994574"/>
                <a:gd name="connsiteY4" fmla="*/ 378398 h 1524958"/>
                <a:gd name="connsiteX5" fmla="*/ 2397050 w 2994574"/>
                <a:gd name="connsiteY5" fmla="*/ 3044 h 1524958"/>
                <a:gd name="connsiteX0" fmla="*/ 2397050 w 2994574"/>
                <a:gd name="connsiteY0" fmla="*/ 5920 h 1527834"/>
                <a:gd name="connsiteX1" fmla="*/ 2994486 w 2994574"/>
                <a:gd name="connsiteY1" fmla="*/ 542655 h 1527834"/>
                <a:gd name="connsiteX2" fmla="*/ 2074336 w 2994574"/>
                <a:gd name="connsiteY2" fmla="*/ 1477080 h 1527834"/>
                <a:gd name="connsiteX3" fmla="*/ 0 w 2994574"/>
                <a:gd name="connsiteY3" fmla="*/ 1067242 h 1527834"/>
                <a:gd name="connsiteX4" fmla="*/ 1209569 w 2994574"/>
                <a:gd name="connsiteY4" fmla="*/ 336349 h 1527834"/>
                <a:gd name="connsiteX5" fmla="*/ 2397050 w 2994574"/>
                <a:gd name="connsiteY5" fmla="*/ 5920 h 1527834"/>
                <a:gd name="connsiteX0" fmla="*/ 2397050 w 2994574"/>
                <a:gd name="connsiteY0" fmla="*/ 5921 h 1527835"/>
                <a:gd name="connsiteX1" fmla="*/ 2994486 w 2994574"/>
                <a:gd name="connsiteY1" fmla="*/ 542656 h 1527835"/>
                <a:gd name="connsiteX2" fmla="*/ 2074336 w 2994574"/>
                <a:gd name="connsiteY2" fmla="*/ 1477081 h 1527835"/>
                <a:gd name="connsiteX3" fmla="*/ 0 w 2994574"/>
                <a:gd name="connsiteY3" fmla="*/ 1067243 h 1527835"/>
                <a:gd name="connsiteX4" fmla="*/ 1209569 w 2994574"/>
                <a:gd name="connsiteY4" fmla="*/ 336350 h 1527835"/>
                <a:gd name="connsiteX5" fmla="*/ 2397050 w 2994574"/>
                <a:gd name="connsiteY5" fmla="*/ 5921 h 1527835"/>
                <a:gd name="connsiteX0" fmla="*/ 2397050 w 2994516"/>
                <a:gd name="connsiteY0" fmla="*/ 5921 h 1527835"/>
                <a:gd name="connsiteX1" fmla="*/ 2994486 w 2994516"/>
                <a:gd name="connsiteY1" fmla="*/ 542656 h 1527835"/>
                <a:gd name="connsiteX2" fmla="*/ 2074336 w 2994516"/>
                <a:gd name="connsiteY2" fmla="*/ 1477081 h 1527835"/>
                <a:gd name="connsiteX3" fmla="*/ 0 w 2994516"/>
                <a:gd name="connsiteY3" fmla="*/ 1067243 h 1527835"/>
                <a:gd name="connsiteX4" fmla="*/ 1209569 w 2994516"/>
                <a:gd name="connsiteY4" fmla="*/ 336350 h 1527835"/>
                <a:gd name="connsiteX5" fmla="*/ 2397050 w 2994516"/>
                <a:gd name="connsiteY5" fmla="*/ 5921 h 1527835"/>
                <a:gd name="connsiteX0" fmla="*/ 2400044 w 3000082"/>
                <a:gd name="connsiteY0" fmla="*/ 3723 h 1552591"/>
                <a:gd name="connsiteX1" fmla="*/ 2994486 w 3000082"/>
                <a:gd name="connsiteY1" fmla="*/ 567412 h 1552591"/>
                <a:gd name="connsiteX2" fmla="*/ 2074336 w 3000082"/>
                <a:gd name="connsiteY2" fmla="*/ 1501837 h 1552591"/>
                <a:gd name="connsiteX3" fmla="*/ 0 w 3000082"/>
                <a:gd name="connsiteY3" fmla="*/ 1091999 h 1552591"/>
                <a:gd name="connsiteX4" fmla="*/ 1209569 w 3000082"/>
                <a:gd name="connsiteY4" fmla="*/ 361106 h 1552591"/>
                <a:gd name="connsiteX5" fmla="*/ 2400044 w 3000082"/>
                <a:gd name="connsiteY5" fmla="*/ 3723 h 1552591"/>
                <a:gd name="connsiteX0" fmla="*/ 2400044 w 2994486"/>
                <a:gd name="connsiteY0" fmla="*/ 3723 h 1552591"/>
                <a:gd name="connsiteX1" fmla="*/ 2994486 w 2994486"/>
                <a:gd name="connsiteY1" fmla="*/ 567412 h 1552591"/>
                <a:gd name="connsiteX2" fmla="*/ 2074336 w 2994486"/>
                <a:gd name="connsiteY2" fmla="*/ 1501837 h 1552591"/>
                <a:gd name="connsiteX3" fmla="*/ 0 w 2994486"/>
                <a:gd name="connsiteY3" fmla="*/ 1091999 h 1552591"/>
                <a:gd name="connsiteX4" fmla="*/ 1209569 w 2994486"/>
                <a:gd name="connsiteY4" fmla="*/ 361106 h 1552591"/>
                <a:gd name="connsiteX5" fmla="*/ 2400044 w 2994486"/>
                <a:gd name="connsiteY5" fmla="*/ 3723 h 1552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4486" h="1552591">
                  <a:moveTo>
                    <a:pt x="2400044" y="3723"/>
                  </a:moveTo>
                  <a:cubicBezTo>
                    <a:pt x="2697530" y="38107"/>
                    <a:pt x="2994861" y="260821"/>
                    <a:pt x="2994486" y="567412"/>
                  </a:cubicBezTo>
                  <a:cubicBezTo>
                    <a:pt x="2994111" y="874003"/>
                    <a:pt x="2750123" y="1318565"/>
                    <a:pt x="2074336" y="1501837"/>
                  </a:cubicBezTo>
                  <a:cubicBezTo>
                    <a:pt x="1398549" y="1685109"/>
                    <a:pt x="250639" y="1330994"/>
                    <a:pt x="0" y="1091999"/>
                  </a:cubicBezTo>
                  <a:cubicBezTo>
                    <a:pt x="276484" y="891939"/>
                    <a:pt x="809562" y="542485"/>
                    <a:pt x="1209569" y="361106"/>
                  </a:cubicBezTo>
                  <a:cubicBezTo>
                    <a:pt x="1609576" y="179727"/>
                    <a:pt x="2102558" y="-30661"/>
                    <a:pt x="2400044" y="3723"/>
                  </a:cubicBez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55000">
                  <a:srgbClr val="663300"/>
                </a:gs>
                <a:gs pos="100000">
                  <a:schemeClr val="bg1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1A7D5242-9436-465F-A44C-BE1F81FCB6BB}"/>
                </a:ext>
              </a:extLst>
            </p:cNvPr>
            <p:cNvSpPr/>
            <p:nvPr/>
          </p:nvSpPr>
          <p:spPr>
            <a:xfrm rot="12034460">
              <a:off x="2708845" y="3259312"/>
              <a:ext cx="1413471" cy="687361"/>
            </a:xfrm>
            <a:custGeom>
              <a:avLst/>
              <a:gdLst>
                <a:gd name="connsiteX0" fmla="*/ 1121394 w 1413471"/>
                <a:gd name="connsiteY0" fmla="*/ 199595 h 687361"/>
                <a:gd name="connsiteX1" fmla="*/ 917362 w 1413471"/>
                <a:gd name="connsiteY1" fmla="*/ 103746 h 687361"/>
                <a:gd name="connsiteX2" fmla="*/ 1121394 w 1413471"/>
                <a:gd name="connsiteY2" fmla="*/ 7897 h 687361"/>
                <a:gd name="connsiteX3" fmla="*/ 981671 w 1413471"/>
                <a:gd name="connsiteY3" fmla="*/ 103746 h 687361"/>
                <a:gd name="connsiteX4" fmla="*/ 1121394 w 1413471"/>
                <a:gd name="connsiteY4" fmla="*/ 199595 h 687361"/>
                <a:gd name="connsiteX5" fmla="*/ 204032 w 1413471"/>
                <a:gd name="connsiteY5" fmla="*/ 615156 h 687361"/>
                <a:gd name="connsiteX6" fmla="*/ 0 w 1413471"/>
                <a:gd name="connsiteY6" fmla="*/ 519307 h 687361"/>
                <a:gd name="connsiteX7" fmla="*/ 204032 w 1413471"/>
                <a:gd name="connsiteY7" fmla="*/ 423458 h 687361"/>
                <a:gd name="connsiteX8" fmla="*/ 64309 w 1413471"/>
                <a:gd name="connsiteY8" fmla="*/ 519307 h 687361"/>
                <a:gd name="connsiteX9" fmla="*/ 204032 w 1413471"/>
                <a:gd name="connsiteY9" fmla="*/ 615156 h 687361"/>
                <a:gd name="connsiteX10" fmla="*/ 511134 w 1413471"/>
                <a:gd name="connsiteY10" fmla="*/ 525316 h 687361"/>
                <a:gd name="connsiteX11" fmla="*/ 307102 w 1413471"/>
                <a:gd name="connsiteY11" fmla="*/ 429467 h 687361"/>
                <a:gd name="connsiteX12" fmla="*/ 511134 w 1413471"/>
                <a:gd name="connsiteY12" fmla="*/ 333618 h 687361"/>
                <a:gd name="connsiteX13" fmla="*/ 371411 w 1413471"/>
                <a:gd name="connsiteY13" fmla="*/ 429467 h 687361"/>
                <a:gd name="connsiteX14" fmla="*/ 511134 w 1413471"/>
                <a:gd name="connsiteY14" fmla="*/ 525316 h 687361"/>
                <a:gd name="connsiteX15" fmla="*/ 809869 w 1413471"/>
                <a:gd name="connsiteY15" fmla="*/ 413182 h 687361"/>
                <a:gd name="connsiteX16" fmla="*/ 605837 w 1413471"/>
                <a:gd name="connsiteY16" fmla="*/ 317333 h 687361"/>
                <a:gd name="connsiteX17" fmla="*/ 809869 w 1413471"/>
                <a:gd name="connsiteY17" fmla="*/ 221484 h 687361"/>
                <a:gd name="connsiteX18" fmla="*/ 670146 w 1413471"/>
                <a:gd name="connsiteY18" fmla="*/ 317333 h 687361"/>
                <a:gd name="connsiteX19" fmla="*/ 809869 w 1413471"/>
                <a:gd name="connsiteY19" fmla="*/ 413182 h 687361"/>
                <a:gd name="connsiteX20" fmla="*/ 1413471 w 1413471"/>
                <a:gd name="connsiteY20" fmla="*/ 191698 h 687361"/>
                <a:gd name="connsiteX21" fmla="*/ 1209439 w 1413471"/>
                <a:gd name="connsiteY21" fmla="*/ 95849 h 687361"/>
                <a:gd name="connsiteX22" fmla="*/ 1413471 w 1413471"/>
                <a:gd name="connsiteY22" fmla="*/ 0 h 687361"/>
                <a:gd name="connsiteX23" fmla="*/ 1273748 w 1413471"/>
                <a:gd name="connsiteY23" fmla="*/ 95849 h 687361"/>
                <a:gd name="connsiteX24" fmla="*/ 1413471 w 1413471"/>
                <a:gd name="connsiteY24" fmla="*/ 191698 h 687361"/>
                <a:gd name="connsiteX25" fmla="*/ 1096393 w 1413471"/>
                <a:gd name="connsiteY25" fmla="*/ 458240 h 687361"/>
                <a:gd name="connsiteX26" fmla="*/ 892361 w 1413471"/>
                <a:gd name="connsiteY26" fmla="*/ 362391 h 687361"/>
                <a:gd name="connsiteX27" fmla="*/ 1096393 w 1413471"/>
                <a:gd name="connsiteY27" fmla="*/ 266542 h 687361"/>
                <a:gd name="connsiteX28" fmla="*/ 956670 w 1413471"/>
                <a:gd name="connsiteY28" fmla="*/ 362391 h 687361"/>
                <a:gd name="connsiteX29" fmla="*/ 1096393 w 1413471"/>
                <a:gd name="connsiteY29" fmla="*/ 458240 h 687361"/>
                <a:gd name="connsiteX30" fmla="*/ 1359483 w 1413471"/>
                <a:gd name="connsiteY30" fmla="*/ 440877 h 687361"/>
                <a:gd name="connsiteX31" fmla="*/ 1155451 w 1413471"/>
                <a:gd name="connsiteY31" fmla="*/ 345028 h 687361"/>
                <a:gd name="connsiteX32" fmla="*/ 1359482 w 1413471"/>
                <a:gd name="connsiteY32" fmla="*/ 249179 h 687361"/>
                <a:gd name="connsiteX33" fmla="*/ 1219759 w 1413471"/>
                <a:gd name="connsiteY33" fmla="*/ 345028 h 687361"/>
                <a:gd name="connsiteX34" fmla="*/ 1359483 w 1413471"/>
                <a:gd name="connsiteY34" fmla="*/ 440877 h 687361"/>
                <a:gd name="connsiteX35" fmla="*/ 765361 w 1413471"/>
                <a:gd name="connsiteY35" fmla="*/ 674063 h 687361"/>
                <a:gd name="connsiteX36" fmla="*/ 561328 w 1413471"/>
                <a:gd name="connsiteY36" fmla="*/ 578214 h 687361"/>
                <a:gd name="connsiteX37" fmla="*/ 765360 w 1413471"/>
                <a:gd name="connsiteY37" fmla="*/ 482365 h 687361"/>
                <a:gd name="connsiteX38" fmla="*/ 625637 w 1413471"/>
                <a:gd name="connsiteY38" fmla="*/ 578214 h 687361"/>
                <a:gd name="connsiteX39" fmla="*/ 765361 w 1413471"/>
                <a:gd name="connsiteY39" fmla="*/ 674063 h 687361"/>
                <a:gd name="connsiteX40" fmla="*/ 1014526 w 1413471"/>
                <a:gd name="connsiteY40" fmla="*/ 687361 h 687361"/>
                <a:gd name="connsiteX41" fmla="*/ 810494 w 1413471"/>
                <a:gd name="connsiteY41" fmla="*/ 591512 h 687361"/>
                <a:gd name="connsiteX42" fmla="*/ 1014526 w 1413471"/>
                <a:gd name="connsiteY42" fmla="*/ 495663 h 687361"/>
                <a:gd name="connsiteX43" fmla="*/ 874803 w 1413471"/>
                <a:gd name="connsiteY43" fmla="*/ 591512 h 687361"/>
                <a:gd name="connsiteX44" fmla="*/ 1014526 w 1413471"/>
                <a:gd name="connsiteY44" fmla="*/ 687361 h 687361"/>
                <a:gd name="connsiteX45" fmla="*/ 1299911 w 1413471"/>
                <a:gd name="connsiteY45" fmla="*/ 661630 h 687361"/>
                <a:gd name="connsiteX46" fmla="*/ 1095879 w 1413471"/>
                <a:gd name="connsiteY46" fmla="*/ 565781 h 687361"/>
                <a:gd name="connsiteX47" fmla="*/ 1299910 w 1413471"/>
                <a:gd name="connsiteY47" fmla="*/ 469932 h 687361"/>
                <a:gd name="connsiteX48" fmla="*/ 1160187 w 1413471"/>
                <a:gd name="connsiteY48" fmla="*/ 565781 h 687361"/>
                <a:gd name="connsiteX49" fmla="*/ 1299911 w 1413471"/>
                <a:gd name="connsiteY49" fmla="*/ 661630 h 687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413471" h="687361">
                  <a:moveTo>
                    <a:pt x="1121394" y="199595"/>
                  </a:moveTo>
                  <a:cubicBezTo>
                    <a:pt x="1008710" y="199595"/>
                    <a:pt x="917362" y="156682"/>
                    <a:pt x="917362" y="103746"/>
                  </a:cubicBezTo>
                  <a:cubicBezTo>
                    <a:pt x="917362" y="50810"/>
                    <a:pt x="1008710" y="7897"/>
                    <a:pt x="1121394" y="7897"/>
                  </a:cubicBezTo>
                  <a:cubicBezTo>
                    <a:pt x="1037173" y="23237"/>
                    <a:pt x="981671" y="61311"/>
                    <a:pt x="981671" y="103746"/>
                  </a:cubicBezTo>
                  <a:cubicBezTo>
                    <a:pt x="981671" y="146181"/>
                    <a:pt x="1037173" y="184254"/>
                    <a:pt x="1121394" y="199595"/>
                  </a:cubicBezTo>
                  <a:close/>
                  <a:moveTo>
                    <a:pt x="204032" y="615156"/>
                  </a:moveTo>
                  <a:cubicBezTo>
                    <a:pt x="91348" y="615156"/>
                    <a:pt x="0" y="572243"/>
                    <a:pt x="0" y="519307"/>
                  </a:cubicBezTo>
                  <a:cubicBezTo>
                    <a:pt x="0" y="466371"/>
                    <a:pt x="91348" y="423458"/>
                    <a:pt x="204032" y="423458"/>
                  </a:cubicBezTo>
                  <a:cubicBezTo>
                    <a:pt x="119811" y="438798"/>
                    <a:pt x="64309" y="476872"/>
                    <a:pt x="64309" y="519307"/>
                  </a:cubicBezTo>
                  <a:cubicBezTo>
                    <a:pt x="64309" y="561742"/>
                    <a:pt x="119811" y="599815"/>
                    <a:pt x="204032" y="615156"/>
                  </a:cubicBezTo>
                  <a:close/>
                  <a:moveTo>
                    <a:pt x="511134" y="525316"/>
                  </a:moveTo>
                  <a:cubicBezTo>
                    <a:pt x="398450" y="525316"/>
                    <a:pt x="307102" y="482403"/>
                    <a:pt x="307102" y="429467"/>
                  </a:cubicBezTo>
                  <a:cubicBezTo>
                    <a:pt x="307102" y="376531"/>
                    <a:pt x="398450" y="333618"/>
                    <a:pt x="511134" y="333618"/>
                  </a:cubicBezTo>
                  <a:cubicBezTo>
                    <a:pt x="426913" y="348958"/>
                    <a:pt x="371411" y="387032"/>
                    <a:pt x="371411" y="429467"/>
                  </a:cubicBezTo>
                  <a:cubicBezTo>
                    <a:pt x="371411" y="471902"/>
                    <a:pt x="426913" y="509975"/>
                    <a:pt x="511134" y="525316"/>
                  </a:cubicBezTo>
                  <a:close/>
                  <a:moveTo>
                    <a:pt x="809869" y="413182"/>
                  </a:moveTo>
                  <a:cubicBezTo>
                    <a:pt x="697185" y="413182"/>
                    <a:pt x="605837" y="370269"/>
                    <a:pt x="605837" y="317333"/>
                  </a:cubicBezTo>
                  <a:cubicBezTo>
                    <a:pt x="605837" y="264397"/>
                    <a:pt x="697185" y="221484"/>
                    <a:pt x="809869" y="221484"/>
                  </a:cubicBezTo>
                  <a:cubicBezTo>
                    <a:pt x="725648" y="236824"/>
                    <a:pt x="670146" y="274898"/>
                    <a:pt x="670146" y="317333"/>
                  </a:cubicBezTo>
                  <a:cubicBezTo>
                    <a:pt x="670146" y="359768"/>
                    <a:pt x="725648" y="397841"/>
                    <a:pt x="809869" y="413182"/>
                  </a:cubicBezTo>
                  <a:close/>
                  <a:moveTo>
                    <a:pt x="1413471" y="191698"/>
                  </a:moveTo>
                  <a:cubicBezTo>
                    <a:pt x="1300787" y="191698"/>
                    <a:pt x="1209439" y="148785"/>
                    <a:pt x="1209439" y="95849"/>
                  </a:cubicBezTo>
                  <a:cubicBezTo>
                    <a:pt x="1209439" y="42913"/>
                    <a:pt x="1300787" y="0"/>
                    <a:pt x="1413471" y="0"/>
                  </a:cubicBezTo>
                  <a:cubicBezTo>
                    <a:pt x="1329250" y="15340"/>
                    <a:pt x="1273748" y="53414"/>
                    <a:pt x="1273748" y="95849"/>
                  </a:cubicBezTo>
                  <a:cubicBezTo>
                    <a:pt x="1273748" y="138284"/>
                    <a:pt x="1329250" y="176357"/>
                    <a:pt x="1413471" y="191698"/>
                  </a:cubicBezTo>
                  <a:close/>
                  <a:moveTo>
                    <a:pt x="1096393" y="458240"/>
                  </a:moveTo>
                  <a:cubicBezTo>
                    <a:pt x="983709" y="458240"/>
                    <a:pt x="892361" y="415327"/>
                    <a:pt x="892361" y="362391"/>
                  </a:cubicBezTo>
                  <a:cubicBezTo>
                    <a:pt x="892361" y="309455"/>
                    <a:pt x="983709" y="266542"/>
                    <a:pt x="1096393" y="266542"/>
                  </a:cubicBezTo>
                  <a:cubicBezTo>
                    <a:pt x="1012172" y="281882"/>
                    <a:pt x="956670" y="319956"/>
                    <a:pt x="956670" y="362391"/>
                  </a:cubicBezTo>
                  <a:cubicBezTo>
                    <a:pt x="956670" y="404826"/>
                    <a:pt x="1012172" y="442899"/>
                    <a:pt x="1096393" y="458240"/>
                  </a:cubicBezTo>
                  <a:close/>
                  <a:moveTo>
                    <a:pt x="1359483" y="440877"/>
                  </a:moveTo>
                  <a:cubicBezTo>
                    <a:pt x="1246799" y="440877"/>
                    <a:pt x="1155451" y="397964"/>
                    <a:pt x="1155451" y="345028"/>
                  </a:cubicBezTo>
                  <a:cubicBezTo>
                    <a:pt x="1155450" y="292092"/>
                    <a:pt x="1246799" y="249179"/>
                    <a:pt x="1359482" y="249179"/>
                  </a:cubicBezTo>
                  <a:cubicBezTo>
                    <a:pt x="1275262" y="264519"/>
                    <a:pt x="1219760" y="302593"/>
                    <a:pt x="1219759" y="345028"/>
                  </a:cubicBezTo>
                  <a:cubicBezTo>
                    <a:pt x="1219760" y="387463"/>
                    <a:pt x="1275262" y="425536"/>
                    <a:pt x="1359483" y="440877"/>
                  </a:cubicBezTo>
                  <a:close/>
                  <a:moveTo>
                    <a:pt x="765361" y="674063"/>
                  </a:moveTo>
                  <a:cubicBezTo>
                    <a:pt x="652676" y="674063"/>
                    <a:pt x="561328" y="631150"/>
                    <a:pt x="561328" y="578214"/>
                  </a:cubicBezTo>
                  <a:cubicBezTo>
                    <a:pt x="561328" y="525278"/>
                    <a:pt x="652676" y="482365"/>
                    <a:pt x="765360" y="482365"/>
                  </a:cubicBezTo>
                  <a:cubicBezTo>
                    <a:pt x="681140" y="497705"/>
                    <a:pt x="625637" y="535779"/>
                    <a:pt x="625637" y="578214"/>
                  </a:cubicBezTo>
                  <a:cubicBezTo>
                    <a:pt x="625637" y="620649"/>
                    <a:pt x="681139" y="658722"/>
                    <a:pt x="765361" y="674063"/>
                  </a:cubicBezTo>
                  <a:close/>
                  <a:moveTo>
                    <a:pt x="1014526" y="687361"/>
                  </a:moveTo>
                  <a:cubicBezTo>
                    <a:pt x="901842" y="687361"/>
                    <a:pt x="810494" y="644448"/>
                    <a:pt x="810494" y="591512"/>
                  </a:cubicBezTo>
                  <a:cubicBezTo>
                    <a:pt x="810494" y="538576"/>
                    <a:pt x="901842" y="495663"/>
                    <a:pt x="1014526" y="495663"/>
                  </a:cubicBezTo>
                  <a:cubicBezTo>
                    <a:pt x="930305" y="511003"/>
                    <a:pt x="874803" y="549077"/>
                    <a:pt x="874803" y="591512"/>
                  </a:cubicBezTo>
                  <a:cubicBezTo>
                    <a:pt x="874803" y="633947"/>
                    <a:pt x="930305" y="672020"/>
                    <a:pt x="1014526" y="687361"/>
                  </a:cubicBezTo>
                  <a:close/>
                  <a:moveTo>
                    <a:pt x="1299911" y="661630"/>
                  </a:moveTo>
                  <a:cubicBezTo>
                    <a:pt x="1187226" y="661630"/>
                    <a:pt x="1095878" y="618717"/>
                    <a:pt x="1095879" y="565781"/>
                  </a:cubicBezTo>
                  <a:cubicBezTo>
                    <a:pt x="1095878" y="512845"/>
                    <a:pt x="1187226" y="469932"/>
                    <a:pt x="1299910" y="469932"/>
                  </a:cubicBezTo>
                  <a:cubicBezTo>
                    <a:pt x="1215690" y="485272"/>
                    <a:pt x="1160187" y="523346"/>
                    <a:pt x="1160187" y="565781"/>
                  </a:cubicBezTo>
                  <a:cubicBezTo>
                    <a:pt x="1160187" y="608216"/>
                    <a:pt x="1215689" y="646289"/>
                    <a:pt x="1299911" y="661630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楕円 442">
              <a:extLst>
                <a:ext uri="{FF2B5EF4-FFF2-40B4-BE49-F238E27FC236}">
                  <a16:creationId xmlns:a16="http://schemas.microsoft.com/office/drawing/2014/main" id="{7189C6CD-67FF-453F-BE33-DD6605BCD966}"/>
                </a:ext>
              </a:extLst>
            </p:cNvPr>
            <p:cNvSpPr/>
            <p:nvPr/>
          </p:nvSpPr>
          <p:spPr>
            <a:xfrm>
              <a:off x="2120612" y="2319574"/>
              <a:ext cx="190442" cy="1904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楕円 443">
              <a:extLst>
                <a:ext uri="{FF2B5EF4-FFF2-40B4-BE49-F238E27FC236}">
                  <a16:creationId xmlns:a16="http://schemas.microsoft.com/office/drawing/2014/main" id="{AFDF7009-EE5D-4BA8-9482-F8AC83B9AA81}"/>
                </a:ext>
              </a:extLst>
            </p:cNvPr>
            <p:cNvSpPr/>
            <p:nvPr/>
          </p:nvSpPr>
          <p:spPr>
            <a:xfrm>
              <a:off x="2150377" y="2349339"/>
              <a:ext cx="130911" cy="13091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楕円 444">
              <a:extLst>
                <a:ext uri="{FF2B5EF4-FFF2-40B4-BE49-F238E27FC236}">
                  <a16:creationId xmlns:a16="http://schemas.microsoft.com/office/drawing/2014/main" id="{62077C31-2CFE-45F5-A202-F92268DD3111}"/>
                </a:ext>
              </a:extLst>
            </p:cNvPr>
            <p:cNvSpPr/>
            <p:nvPr/>
          </p:nvSpPr>
          <p:spPr>
            <a:xfrm>
              <a:off x="2185600" y="2355093"/>
              <a:ext cx="45719" cy="4571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5346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京都府の花、鳥、木、草花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073CB68-1329-4825-89D7-E7EB95F28100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シダレ桜（府の花）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3AA1CA-AE51-4D0A-932E-FBE4924E63FC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オオミズナギドリ（府の鳥）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A8BE054-4015-47E5-94D0-7B2647522A88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北山杉（府の木）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A9135C2-D999-44EE-8CBD-D121F4D4C006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嵯峨ギク（府の草花）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E1E8466-A9DF-415B-B581-E976ED140E83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ナデシコ（府の草花）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44465F7-129D-4C7C-9AD7-BBCFAD7E32A7}"/>
              </a:ext>
            </a:extLst>
          </p:cNvPr>
          <p:cNvGrpSpPr/>
          <p:nvPr/>
        </p:nvGrpSpPr>
        <p:grpSpPr>
          <a:xfrm>
            <a:off x="7003505" y="909657"/>
            <a:ext cx="1823540" cy="2559865"/>
            <a:chOff x="1087201" y="3713146"/>
            <a:chExt cx="1902798" cy="2671126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F358875F-A36D-4879-90D8-433C7A9983E4}"/>
                </a:ext>
              </a:extLst>
            </p:cNvPr>
            <p:cNvSpPr/>
            <p:nvPr/>
          </p:nvSpPr>
          <p:spPr>
            <a:xfrm>
              <a:off x="1087201" y="5833525"/>
              <a:ext cx="1902798" cy="550747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9D63EF70-29A9-446C-BDB3-B02EC878DFC1}"/>
                </a:ext>
              </a:extLst>
            </p:cNvPr>
            <p:cNvGrpSpPr/>
            <p:nvPr/>
          </p:nvGrpSpPr>
          <p:grpSpPr>
            <a:xfrm>
              <a:off x="1433212" y="3713146"/>
              <a:ext cx="632654" cy="2430894"/>
              <a:chOff x="1729547" y="3804586"/>
              <a:chExt cx="632654" cy="2430894"/>
            </a:xfrm>
          </p:grpSpPr>
          <p:sp>
            <p:nvSpPr>
              <p:cNvPr id="97" name="台形 96">
                <a:extLst>
                  <a:ext uri="{FF2B5EF4-FFF2-40B4-BE49-F238E27FC236}">
                    <a16:creationId xmlns:a16="http://schemas.microsoft.com/office/drawing/2014/main" id="{E805F688-D301-426D-BB65-FA62966C09D9}"/>
                  </a:ext>
                </a:extLst>
              </p:cNvPr>
              <p:cNvSpPr/>
              <p:nvPr/>
            </p:nvSpPr>
            <p:spPr>
              <a:xfrm>
                <a:off x="1988630" y="4465320"/>
                <a:ext cx="114490" cy="1770160"/>
              </a:xfrm>
              <a:prstGeom prst="trapezoid">
                <a:avLst>
                  <a:gd name="adj" fmla="val 10555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E21C0239-45DB-40C4-8A97-724304C6A46B}"/>
                  </a:ext>
                </a:extLst>
              </p:cNvPr>
              <p:cNvGrpSpPr/>
              <p:nvPr/>
            </p:nvGrpSpPr>
            <p:grpSpPr>
              <a:xfrm>
                <a:off x="1729547" y="3804586"/>
                <a:ext cx="632654" cy="1209175"/>
                <a:chOff x="1620873" y="3955292"/>
                <a:chExt cx="850001" cy="1740788"/>
              </a:xfrm>
            </p:grpSpPr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0F58DC23-8B7A-4CC4-A08B-6501C5E3A903}"/>
                    </a:ext>
                  </a:extLst>
                </p:cNvPr>
                <p:cNvGrpSpPr/>
                <p:nvPr/>
              </p:nvGrpSpPr>
              <p:grpSpPr>
                <a:xfrm>
                  <a:off x="1620873" y="3955293"/>
                  <a:ext cx="850001" cy="1707900"/>
                  <a:chOff x="1105797" y="3181393"/>
                  <a:chExt cx="1201466" cy="2414095"/>
                </a:xfrm>
              </p:grpSpPr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0DBD1D77-7EF0-4772-8FF6-2A1A6A4E975F}"/>
                      </a:ext>
                    </a:extLst>
                  </p:cNvPr>
                  <p:cNvSpPr/>
                  <p:nvPr/>
                </p:nvSpPr>
                <p:spPr>
                  <a:xfrm flipV="1">
                    <a:off x="1105797" y="3246286"/>
                    <a:ext cx="1201466" cy="2349202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80016671-B57B-4347-892E-151649142E62}"/>
                      </a:ext>
                    </a:extLst>
                  </p:cNvPr>
                  <p:cNvSpPr/>
                  <p:nvPr/>
                </p:nvSpPr>
                <p:spPr>
                  <a:xfrm flipV="1">
                    <a:off x="1143897" y="3246285"/>
                    <a:ext cx="1125266" cy="2024213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フリーフォーム: 図形 110">
                    <a:extLst>
                      <a:ext uri="{FF2B5EF4-FFF2-40B4-BE49-F238E27FC236}">
                        <a16:creationId xmlns:a16="http://schemas.microsoft.com/office/drawing/2014/main" id="{B98D1B23-7A0A-4FBC-8217-083755BF26AA}"/>
                      </a:ext>
                    </a:extLst>
                  </p:cNvPr>
                  <p:cNvSpPr/>
                  <p:nvPr/>
                </p:nvSpPr>
                <p:spPr>
                  <a:xfrm flipV="1">
                    <a:off x="1194697" y="3246284"/>
                    <a:ext cx="1023666" cy="16876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372303D3-5652-4913-85E9-39D571DBFC41}"/>
                      </a:ext>
                    </a:extLst>
                  </p:cNvPr>
                  <p:cNvSpPr/>
                  <p:nvPr/>
                </p:nvSpPr>
                <p:spPr>
                  <a:xfrm flipV="1">
                    <a:off x="1258197" y="3238455"/>
                    <a:ext cx="896666" cy="1358945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12738D7F-56FE-404C-B7C4-3B6EBDB424A0}"/>
                      </a:ext>
                    </a:extLst>
                  </p:cNvPr>
                  <p:cNvSpPr/>
                  <p:nvPr/>
                </p:nvSpPr>
                <p:spPr>
                  <a:xfrm flipV="1">
                    <a:off x="1347097" y="3246283"/>
                    <a:ext cx="718866" cy="104631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79C60A6B-3321-40EF-9529-D6D8BD7422F5}"/>
                      </a:ext>
                    </a:extLst>
                  </p:cNvPr>
                  <p:cNvSpPr/>
                  <p:nvPr/>
                </p:nvSpPr>
                <p:spPr>
                  <a:xfrm flipV="1">
                    <a:off x="1443183" y="3246286"/>
                    <a:ext cx="526694" cy="7224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023C162F-8863-4C05-96DF-99E40FF62754}"/>
                      </a:ext>
                    </a:extLst>
                  </p:cNvPr>
                  <p:cNvSpPr/>
                  <p:nvPr/>
                </p:nvSpPr>
                <p:spPr>
                  <a:xfrm flipV="1">
                    <a:off x="1512197" y="3181393"/>
                    <a:ext cx="388666" cy="45494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940187DA-DA96-4529-84AA-500FB0AC4268}"/>
                    </a:ext>
                  </a:extLst>
                </p:cNvPr>
                <p:cNvSpPr/>
                <p:nvPr/>
              </p:nvSpPr>
              <p:spPr>
                <a:xfrm flipV="1">
                  <a:off x="1620873" y="3955293"/>
                  <a:ext cx="850001" cy="1707900"/>
                </a:xfrm>
                <a:custGeom>
                  <a:avLst/>
                  <a:gdLst>
                    <a:gd name="connsiteX0" fmla="*/ 600733 w 1201466"/>
                    <a:gd name="connsiteY0" fmla="*/ 2414095 h 2414095"/>
                    <a:gd name="connsiteX1" fmla="*/ 795066 w 1201466"/>
                    <a:gd name="connsiteY1" fmla="*/ 1975669 h 2414095"/>
                    <a:gd name="connsiteX2" fmla="*/ 743674 w 1201466"/>
                    <a:gd name="connsiteY2" fmla="*/ 1971300 h 2414095"/>
                    <a:gd name="connsiteX3" fmla="*/ 864080 w 1201466"/>
                    <a:gd name="connsiteY3" fmla="*/ 1652972 h 2414095"/>
                    <a:gd name="connsiteX4" fmla="*/ 849437 w 1201466"/>
                    <a:gd name="connsiteY4" fmla="*/ 1651513 h 2414095"/>
                    <a:gd name="connsiteX5" fmla="*/ 960166 w 1201466"/>
                    <a:gd name="connsiteY5" fmla="*/ 1340883 h 2414095"/>
                    <a:gd name="connsiteX6" fmla="*/ 949010 w 1201466"/>
                    <a:gd name="connsiteY6" fmla="*/ 1339703 h 2414095"/>
                    <a:gd name="connsiteX7" fmla="*/ 1049066 w 1201466"/>
                    <a:gd name="connsiteY7" fmla="*/ 1047434 h 2414095"/>
                    <a:gd name="connsiteX8" fmla="*/ 1011703 w 1201466"/>
                    <a:gd name="connsiteY8" fmla="*/ 1043322 h 2414095"/>
                    <a:gd name="connsiteX9" fmla="*/ 1112566 w 1201466"/>
                    <a:gd name="connsiteY9" fmla="*/ 722823 h 2414095"/>
                    <a:gd name="connsiteX10" fmla="*/ 1071248 w 1201466"/>
                    <a:gd name="connsiteY10" fmla="*/ 717876 h 2414095"/>
                    <a:gd name="connsiteX11" fmla="*/ 1163366 w 1201466"/>
                    <a:gd name="connsiteY11" fmla="*/ 398493 h 2414095"/>
                    <a:gd name="connsiteX12" fmla="*/ 1119868 w 1201466"/>
                    <a:gd name="connsiteY12" fmla="*/ 392811 h 2414095"/>
                    <a:gd name="connsiteX13" fmla="*/ 1201466 w 1201466"/>
                    <a:gd name="connsiteY13" fmla="*/ 85304 h 2414095"/>
                    <a:gd name="connsiteX14" fmla="*/ 600733 w 1201466"/>
                    <a:gd name="connsiteY14" fmla="*/ 0 h 2414095"/>
                    <a:gd name="connsiteX15" fmla="*/ 0 w 1201466"/>
                    <a:gd name="connsiteY15" fmla="*/ 85304 h 2414095"/>
                    <a:gd name="connsiteX16" fmla="*/ 81598 w 1201466"/>
                    <a:gd name="connsiteY16" fmla="*/ 392811 h 2414095"/>
                    <a:gd name="connsiteX17" fmla="*/ 38100 w 1201466"/>
                    <a:gd name="connsiteY17" fmla="*/ 398493 h 2414095"/>
                    <a:gd name="connsiteX18" fmla="*/ 130218 w 1201466"/>
                    <a:gd name="connsiteY18" fmla="*/ 717876 h 2414095"/>
                    <a:gd name="connsiteX19" fmla="*/ 88900 w 1201466"/>
                    <a:gd name="connsiteY19" fmla="*/ 722823 h 2414095"/>
                    <a:gd name="connsiteX20" fmla="*/ 189763 w 1201466"/>
                    <a:gd name="connsiteY20" fmla="*/ 1043322 h 2414095"/>
                    <a:gd name="connsiteX21" fmla="*/ 152400 w 1201466"/>
                    <a:gd name="connsiteY21" fmla="*/ 1047434 h 2414095"/>
                    <a:gd name="connsiteX22" fmla="*/ 252457 w 1201466"/>
                    <a:gd name="connsiteY22" fmla="*/ 1339703 h 2414095"/>
                    <a:gd name="connsiteX23" fmla="*/ 241300 w 1201466"/>
                    <a:gd name="connsiteY23" fmla="*/ 1340883 h 2414095"/>
                    <a:gd name="connsiteX24" fmla="*/ 352030 w 1201466"/>
                    <a:gd name="connsiteY24" fmla="*/ 1651513 h 2414095"/>
                    <a:gd name="connsiteX25" fmla="*/ 337386 w 1201466"/>
                    <a:gd name="connsiteY25" fmla="*/ 1652972 h 2414095"/>
                    <a:gd name="connsiteX26" fmla="*/ 457793 w 1201466"/>
                    <a:gd name="connsiteY26" fmla="*/ 1971300 h 2414095"/>
                    <a:gd name="connsiteX27" fmla="*/ 406400 w 1201466"/>
                    <a:gd name="connsiteY27" fmla="*/ 1975669 h 2414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201466" h="2414095">
                      <a:moveTo>
                        <a:pt x="600733" y="2414095"/>
                      </a:moveTo>
                      <a:lnTo>
                        <a:pt x="795066" y="1975669"/>
                      </a:lnTo>
                      <a:lnTo>
                        <a:pt x="743674" y="1971300"/>
                      </a:lnTo>
                      <a:lnTo>
                        <a:pt x="864080" y="1652972"/>
                      </a:lnTo>
                      <a:lnTo>
                        <a:pt x="849437" y="1651513"/>
                      </a:lnTo>
                      <a:lnTo>
                        <a:pt x="960166" y="1340883"/>
                      </a:lnTo>
                      <a:lnTo>
                        <a:pt x="949010" y="1339703"/>
                      </a:lnTo>
                      <a:lnTo>
                        <a:pt x="1049066" y="1047434"/>
                      </a:lnTo>
                      <a:lnTo>
                        <a:pt x="1011703" y="1043322"/>
                      </a:lnTo>
                      <a:lnTo>
                        <a:pt x="1112566" y="722823"/>
                      </a:lnTo>
                      <a:lnTo>
                        <a:pt x="1071248" y="717876"/>
                      </a:lnTo>
                      <a:lnTo>
                        <a:pt x="1163366" y="398493"/>
                      </a:lnTo>
                      <a:lnTo>
                        <a:pt x="1119868" y="392811"/>
                      </a:lnTo>
                      <a:lnTo>
                        <a:pt x="1201466" y="85304"/>
                      </a:lnTo>
                      <a:lnTo>
                        <a:pt x="600733" y="0"/>
                      </a:lnTo>
                      <a:lnTo>
                        <a:pt x="0" y="85304"/>
                      </a:lnTo>
                      <a:lnTo>
                        <a:pt x="81598" y="392811"/>
                      </a:lnTo>
                      <a:lnTo>
                        <a:pt x="38100" y="398493"/>
                      </a:lnTo>
                      <a:lnTo>
                        <a:pt x="130218" y="717876"/>
                      </a:lnTo>
                      <a:lnTo>
                        <a:pt x="88900" y="722823"/>
                      </a:lnTo>
                      <a:lnTo>
                        <a:pt x="189763" y="1043322"/>
                      </a:lnTo>
                      <a:lnTo>
                        <a:pt x="152400" y="1047434"/>
                      </a:lnTo>
                      <a:lnTo>
                        <a:pt x="252457" y="1339703"/>
                      </a:lnTo>
                      <a:lnTo>
                        <a:pt x="241300" y="1340883"/>
                      </a:lnTo>
                      <a:lnTo>
                        <a:pt x="352030" y="1651513"/>
                      </a:lnTo>
                      <a:lnTo>
                        <a:pt x="337386" y="1652972"/>
                      </a:lnTo>
                      <a:lnTo>
                        <a:pt x="457793" y="1971300"/>
                      </a:lnTo>
                      <a:lnTo>
                        <a:pt x="406400" y="197566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EAB3C420-F06A-4526-8970-0DBD0328E3CB}"/>
                    </a:ext>
                  </a:extLst>
                </p:cNvPr>
                <p:cNvGrpSpPr/>
                <p:nvPr/>
              </p:nvGrpSpPr>
              <p:grpSpPr>
                <a:xfrm>
                  <a:off x="1831337" y="3955292"/>
                  <a:ext cx="429073" cy="1740788"/>
                  <a:chOff x="1403285" y="3181392"/>
                  <a:chExt cx="606490" cy="2460582"/>
                </a:xfrm>
              </p:grpSpPr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51F5C476-CA6D-4FD4-B8E0-C67BEA7BBB7A}"/>
                      </a:ext>
                    </a:extLst>
                  </p:cNvPr>
                  <p:cNvSpPr/>
                  <p:nvPr/>
                </p:nvSpPr>
                <p:spPr>
                  <a:xfrm flipV="1">
                    <a:off x="1403285" y="3246285"/>
                    <a:ext cx="606490" cy="239568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29A618AA-535A-4674-9993-720347DF70B3}"/>
                      </a:ext>
                    </a:extLst>
                  </p:cNvPr>
                  <p:cNvSpPr/>
                  <p:nvPr/>
                </p:nvSpPr>
                <p:spPr>
                  <a:xfrm flipV="1">
                    <a:off x="1422518" y="3246283"/>
                    <a:ext cx="568024" cy="206426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6281571E-EEF0-4444-8718-270F1E480453}"/>
                      </a:ext>
                    </a:extLst>
                  </p:cNvPr>
                  <p:cNvSpPr/>
                  <p:nvPr/>
                </p:nvSpPr>
                <p:spPr>
                  <a:xfrm flipV="1">
                    <a:off x="1448161" y="3246284"/>
                    <a:ext cx="516738" cy="17210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EA68AAE8-BBC5-46E8-B1AD-C5B1EDAB531B}"/>
                      </a:ext>
                    </a:extLst>
                  </p:cNvPr>
                  <p:cNvSpPr/>
                  <p:nvPr/>
                </p:nvSpPr>
                <p:spPr>
                  <a:xfrm flipV="1">
                    <a:off x="1480215" y="3238453"/>
                    <a:ext cx="452630" cy="138583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CC562527-C672-431F-A0A2-BF4548E9E26C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091" y="3246282"/>
                    <a:ext cx="362878" cy="1067021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22BF5247-891E-4790-9301-2D67D54E16AA}"/>
                      </a:ext>
                    </a:extLst>
                  </p:cNvPr>
                  <p:cNvSpPr/>
                  <p:nvPr/>
                </p:nvSpPr>
                <p:spPr>
                  <a:xfrm flipV="1">
                    <a:off x="1573595" y="3246286"/>
                    <a:ext cx="265870" cy="7367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399AA8D4-2CD9-4CBE-B30B-DF6857B3BC79}"/>
                      </a:ext>
                    </a:extLst>
                  </p:cNvPr>
                  <p:cNvSpPr/>
                  <p:nvPr/>
                </p:nvSpPr>
                <p:spPr>
                  <a:xfrm flipV="1">
                    <a:off x="1608432" y="3181392"/>
                    <a:ext cx="196196" cy="46394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EB6415B6-9606-44EA-8426-6BE5B6608F28}"/>
                </a:ext>
              </a:extLst>
            </p:cNvPr>
            <p:cNvGrpSpPr/>
            <p:nvPr/>
          </p:nvGrpSpPr>
          <p:grpSpPr>
            <a:xfrm>
              <a:off x="2011487" y="3713146"/>
              <a:ext cx="632654" cy="2430894"/>
              <a:chOff x="1729547" y="3804586"/>
              <a:chExt cx="632654" cy="2430894"/>
            </a:xfrm>
          </p:grpSpPr>
          <p:sp>
            <p:nvSpPr>
              <p:cNvPr id="78" name="台形 77">
                <a:extLst>
                  <a:ext uri="{FF2B5EF4-FFF2-40B4-BE49-F238E27FC236}">
                    <a16:creationId xmlns:a16="http://schemas.microsoft.com/office/drawing/2014/main" id="{A8DAAC32-C1EA-499F-AB88-47FB352B7C6C}"/>
                  </a:ext>
                </a:extLst>
              </p:cNvPr>
              <p:cNvSpPr/>
              <p:nvPr/>
            </p:nvSpPr>
            <p:spPr>
              <a:xfrm>
                <a:off x="1988630" y="4465320"/>
                <a:ext cx="114490" cy="1770160"/>
              </a:xfrm>
              <a:prstGeom prst="trapezoid">
                <a:avLst>
                  <a:gd name="adj" fmla="val 10555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09F477A0-57A2-4CF3-B7D2-38D4E5ADF59F}"/>
                  </a:ext>
                </a:extLst>
              </p:cNvPr>
              <p:cNvGrpSpPr/>
              <p:nvPr/>
            </p:nvGrpSpPr>
            <p:grpSpPr>
              <a:xfrm>
                <a:off x="1729547" y="3804586"/>
                <a:ext cx="632654" cy="1209175"/>
                <a:chOff x="1620873" y="3955292"/>
                <a:chExt cx="850001" cy="1740788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5C3B466E-C2E8-4C44-B15A-8A2EB82FCE75}"/>
                    </a:ext>
                  </a:extLst>
                </p:cNvPr>
                <p:cNvGrpSpPr/>
                <p:nvPr/>
              </p:nvGrpSpPr>
              <p:grpSpPr>
                <a:xfrm>
                  <a:off x="1620873" y="3955293"/>
                  <a:ext cx="850001" cy="1707900"/>
                  <a:chOff x="1105797" y="3181393"/>
                  <a:chExt cx="1201466" cy="2414095"/>
                </a:xfrm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FFA1FE2D-F290-4B9C-8CAB-AA97FEF215DC}"/>
                      </a:ext>
                    </a:extLst>
                  </p:cNvPr>
                  <p:cNvSpPr/>
                  <p:nvPr/>
                </p:nvSpPr>
                <p:spPr>
                  <a:xfrm flipV="1">
                    <a:off x="1105797" y="3246286"/>
                    <a:ext cx="1201466" cy="2349202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29BD2CEA-00B1-40FF-9912-FB4507A48F35}"/>
                      </a:ext>
                    </a:extLst>
                  </p:cNvPr>
                  <p:cNvSpPr/>
                  <p:nvPr/>
                </p:nvSpPr>
                <p:spPr>
                  <a:xfrm flipV="1">
                    <a:off x="1143897" y="3246285"/>
                    <a:ext cx="1125266" cy="2024213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F372FF82-C4C2-4CA6-A8B6-CE0AE103CD7C}"/>
                      </a:ext>
                    </a:extLst>
                  </p:cNvPr>
                  <p:cNvSpPr/>
                  <p:nvPr/>
                </p:nvSpPr>
                <p:spPr>
                  <a:xfrm flipV="1">
                    <a:off x="1194697" y="3246284"/>
                    <a:ext cx="1023666" cy="16876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60C9F302-42C5-4EFF-AC21-EAB8D744E387}"/>
                      </a:ext>
                    </a:extLst>
                  </p:cNvPr>
                  <p:cNvSpPr/>
                  <p:nvPr/>
                </p:nvSpPr>
                <p:spPr>
                  <a:xfrm flipV="1">
                    <a:off x="1258197" y="3238455"/>
                    <a:ext cx="896666" cy="1358945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1534F260-1D4D-4F0B-8DBD-ABCAF88F9310}"/>
                      </a:ext>
                    </a:extLst>
                  </p:cNvPr>
                  <p:cNvSpPr/>
                  <p:nvPr/>
                </p:nvSpPr>
                <p:spPr>
                  <a:xfrm flipV="1">
                    <a:off x="1347097" y="3246283"/>
                    <a:ext cx="718866" cy="104631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E58B4402-6E8C-43D1-B7A0-C48F4335CC1F}"/>
                      </a:ext>
                    </a:extLst>
                  </p:cNvPr>
                  <p:cNvSpPr/>
                  <p:nvPr/>
                </p:nvSpPr>
                <p:spPr>
                  <a:xfrm flipV="1">
                    <a:off x="1443183" y="3246286"/>
                    <a:ext cx="526694" cy="7224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7061E7DA-A660-49F0-AD9D-92474CF65087}"/>
                      </a:ext>
                    </a:extLst>
                  </p:cNvPr>
                  <p:cNvSpPr/>
                  <p:nvPr/>
                </p:nvSpPr>
                <p:spPr>
                  <a:xfrm flipV="1">
                    <a:off x="1512197" y="3181393"/>
                    <a:ext cx="388666" cy="45494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15EBD6B3-9DB2-486C-9D03-3EB20BD1EC19}"/>
                    </a:ext>
                  </a:extLst>
                </p:cNvPr>
                <p:cNvSpPr/>
                <p:nvPr/>
              </p:nvSpPr>
              <p:spPr>
                <a:xfrm flipV="1">
                  <a:off x="1620873" y="3955293"/>
                  <a:ext cx="850001" cy="1707900"/>
                </a:xfrm>
                <a:custGeom>
                  <a:avLst/>
                  <a:gdLst>
                    <a:gd name="connsiteX0" fmla="*/ 600733 w 1201466"/>
                    <a:gd name="connsiteY0" fmla="*/ 2414095 h 2414095"/>
                    <a:gd name="connsiteX1" fmla="*/ 795066 w 1201466"/>
                    <a:gd name="connsiteY1" fmla="*/ 1975669 h 2414095"/>
                    <a:gd name="connsiteX2" fmla="*/ 743674 w 1201466"/>
                    <a:gd name="connsiteY2" fmla="*/ 1971300 h 2414095"/>
                    <a:gd name="connsiteX3" fmla="*/ 864080 w 1201466"/>
                    <a:gd name="connsiteY3" fmla="*/ 1652972 h 2414095"/>
                    <a:gd name="connsiteX4" fmla="*/ 849437 w 1201466"/>
                    <a:gd name="connsiteY4" fmla="*/ 1651513 h 2414095"/>
                    <a:gd name="connsiteX5" fmla="*/ 960166 w 1201466"/>
                    <a:gd name="connsiteY5" fmla="*/ 1340883 h 2414095"/>
                    <a:gd name="connsiteX6" fmla="*/ 949010 w 1201466"/>
                    <a:gd name="connsiteY6" fmla="*/ 1339703 h 2414095"/>
                    <a:gd name="connsiteX7" fmla="*/ 1049066 w 1201466"/>
                    <a:gd name="connsiteY7" fmla="*/ 1047434 h 2414095"/>
                    <a:gd name="connsiteX8" fmla="*/ 1011703 w 1201466"/>
                    <a:gd name="connsiteY8" fmla="*/ 1043322 h 2414095"/>
                    <a:gd name="connsiteX9" fmla="*/ 1112566 w 1201466"/>
                    <a:gd name="connsiteY9" fmla="*/ 722823 h 2414095"/>
                    <a:gd name="connsiteX10" fmla="*/ 1071248 w 1201466"/>
                    <a:gd name="connsiteY10" fmla="*/ 717876 h 2414095"/>
                    <a:gd name="connsiteX11" fmla="*/ 1163366 w 1201466"/>
                    <a:gd name="connsiteY11" fmla="*/ 398493 h 2414095"/>
                    <a:gd name="connsiteX12" fmla="*/ 1119868 w 1201466"/>
                    <a:gd name="connsiteY12" fmla="*/ 392811 h 2414095"/>
                    <a:gd name="connsiteX13" fmla="*/ 1201466 w 1201466"/>
                    <a:gd name="connsiteY13" fmla="*/ 85304 h 2414095"/>
                    <a:gd name="connsiteX14" fmla="*/ 600733 w 1201466"/>
                    <a:gd name="connsiteY14" fmla="*/ 0 h 2414095"/>
                    <a:gd name="connsiteX15" fmla="*/ 0 w 1201466"/>
                    <a:gd name="connsiteY15" fmla="*/ 85304 h 2414095"/>
                    <a:gd name="connsiteX16" fmla="*/ 81598 w 1201466"/>
                    <a:gd name="connsiteY16" fmla="*/ 392811 h 2414095"/>
                    <a:gd name="connsiteX17" fmla="*/ 38100 w 1201466"/>
                    <a:gd name="connsiteY17" fmla="*/ 398493 h 2414095"/>
                    <a:gd name="connsiteX18" fmla="*/ 130218 w 1201466"/>
                    <a:gd name="connsiteY18" fmla="*/ 717876 h 2414095"/>
                    <a:gd name="connsiteX19" fmla="*/ 88900 w 1201466"/>
                    <a:gd name="connsiteY19" fmla="*/ 722823 h 2414095"/>
                    <a:gd name="connsiteX20" fmla="*/ 189763 w 1201466"/>
                    <a:gd name="connsiteY20" fmla="*/ 1043322 h 2414095"/>
                    <a:gd name="connsiteX21" fmla="*/ 152400 w 1201466"/>
                    <a:gd name="connsiteY21" fmla="*/ 1047434 h 2414095"/>
                    <a:gd name="connsiteX22" fmla="*/ 252457 w 1201466"/>
                    <a:gd name="connsiteY22" fmla="*/ 1339703 h 2414095"/>
                    <a:gd name="connsiteX23" fmla="*/ 241300 w 1201466"/>
                    <a:gd name="connsiteY23" fmla="*/ 1340883 h 2414095"/>
                    <a:gd name="connsiteX24" fmla="*/ 352030 w 1201466"/>
                    <a:gd name="connsiteY24" fmla="*/ 1651513 h 2414095"/>
                    <a:gd name="connsiteX25" fmla="*/ 337386 w 1201466"/>
                    <a:gd name="connsiteY25" fmla="*/ 1652972 h 2414095"/>
                    <a:gd name="connsiteX26" fmla="*/ 457793 w 1201466"/>
                    <a:gd name="connsiteY26" fmla="*/ 1971300 h 2414095"/>
                    <a:gd name="connsiteX27" fmla="*/ 406400 w 1201466"/>
                    <a:gd name="connsiteY27" fmla="*/ 1975669 h 2414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201466" h="2414095">
                      <a:moveTo>
                        <a:pt x="600733" y="2414095"/>
                      </a:moveTo>
                      <a:lnTo>
                        <a:pt x="795066" y="1975669"/>
                      </a:lnTo>
                      <a:lnTo>
                        <a:pt x="743674" y="1971300"/>
                      </a:lnTo>
                      <a:lnTo>
                        <a:pt x="864080" y="1652972"/>
                      </a:lnTo>
                      <a:lnTo>
                        <a:pt x="849437" y="1651513"/>
                      </a:lnTo>
                      <a:lnTo>
                        <a:pt x="960166" y="1340883"/>
                      </a:lnTo>
                      <a:lnTo>
                        <a:pt x="949010" y="1339703"/>
                      </a:lnTo>
                      <a:lnTo>
                        <a:pt x="1049066" y="1047434"/>
                      </a:lnTo>
                      <a:lnTo>
                        <a:pt x="1011703" y="1043322"/>
                      </a:lnTo>
                      <a:lnTo>
                        <a:pt x="1112566" y="722823"/>
                      </a:lnTo>
                      <a:lnTo>
                        <a:pt x="1071248" y="717876"/>
                      </a:lnTo>
                      <a:lnTo>
                        <a:pt x="1163366" y="398493"/>
                      </a:lnTo>
                      <a:lnTo>
                        <a:pt x="1119868" y="392811"/>
                      </a:lnTo>
                      <a:lnTo>
                        <a:pt x="1201466" y="85304"/>
                      </a:lnTo>
                      <a:lnTo>
                        <a:pt x="600733" y="0"/>
                      </a:lnTo>
                      <a:lnTo>
                        <a:pt x="0" y="85304"/>
                      </a:lnTo>
                      <a:lnTo>
                        <a:pt x="81598" y="392811"/>
                      </a:lnTo>
                      <a:lnTo>
                        <a:pt x="38100" y="398493"/>
                      </a:lnTo>
                      <a:lnTo>
                        <a:pt x="130218" y="717876"/>
                      </a:lnTo>
                      <a:lnTo>
                        <a:pt x="88900" y="722823"/>
                      </a:lnTo>
                      <a:lnTo>
                        <a:pt x="189763" y="1043322"/>
                      </a:lnTo>
                      <a:lnTo>
                        <a:pt x="152400" y="1047434"/>
                      </a:lnTo>
                      <a:lnTo>
                        <a:pt x="252457" y="1339703"/>
                      </a:lnTo>
                      <a:lnTo>
                        <a:pt x="241300" y="1340883"/>
                      </a:lnTo>
                      <a:lnTo>
                        <a:pt x="352030" y="1651513"/>
                      </a:lnTo>
                      <a:lnTo>
                        <a:pt x="337386" y="1652972"/>
                      </a:lnTo>
                      <a:lnTo>
                        <a:pt x="457793" y="1971300"/>
                      </a:lnTo>
                      <a:lnTo>
                        <a:pt x="406400" y="197566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985B3E67-7DAE-4615-A9BE-44D6D893D2D4}"/>
                    </a:ext>
                  </a:extLst>
                </p:cNvPr>
                <p:cNvGrpSpPr/>
                <p:nvPr/>
              </p:nvGrpSpPr>
              <p:grpSpPr>
                <a:xfrm>
                  <a:off x="1831337" y="3955292"/>
                  <a:ext cx="429073" cy="1740788"/>
                  <a:chOff x="1403285" y="3181392"/>
                  <a:chExt cx="606490" cy="2460582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FC8C448D-5D0A-475C-A0E7-18B9F30B111F}"/>
                      </a:ext>
                    </a:extLst>
                  </p:cNvPr>
                  <p:cNvSpPr/>
                  <p:nvPr/>
                </p:nvSpPr>
                <p:spPr>
                  <a:xfrm flipV="1">
                    <a:off x="1403285" y="3246285"/>
                    <a:ext cx="606490" cy="239568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7E1193FD-9BBD-42B8-8C39-349C0EA19AC6}"/>
                      </a:ext>
                    </a:extLst>
                  </p:cNvPr>
                  <p:cNvSpPr/>
                  <p:nvPr/>
                </p:nvSpPr>
                <p:spPr>
                  <a:xfrm flipV="1">
                    <a:off x="1422518" y="3246283"/>
                    <a:ext cx="568024" cy="206426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C0F46791-ECB1-43EA-945A-51ACE4A9F29D}"/>
                      </a:ext>
                    </a:extLst>
                  </p:cNvPr>
                  <p:cNvSpPr/>
                  <p:nvPr/>
                </p:nvSpPr>
                <p:spPr>
                  <a:xfrm flipV="1">
                    <a:off x="1448161" y="3246284"/>
                    <a:ext cx="516738" cy="17210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AD1AE5D4-9678-4F9A-A042-6F8B3C11D3BC}"/>
                      </a:ext>
                    </a:extLst>
                  </p:cNvPr>
                  <p:cNvSpPr/>
                  <p:nvPr/>
                </p:nvSpPr>
                <p:spPr>
                  <a:xfrm flipV="1">
                    <a:off x="1480215" y="3238453"/>
                    <a:ext cx="452630" cy="138583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81A2A405-1E65-44FC-8253-BB83D680E1C0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091" y="3246282"/>
                    <a:ext cx="362878" cy="1067021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9934F9EF-A417-4D39-862E-75E1A1F12898}"/>
                      </a:ext>
                    </a:extLst>
                  </p:cNvPr>
                  <p:cNvSpPr/>
                  <p:nvPr/>
                </p:nvSpPr>
                <p:spPr>
                  <a:xfrm flipV="1">
                    <a:off x="1573595" y="3246286"/>
                    <a:ext cx="265870" cy="7367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298C46FC-0EBC-4FAD-B0C9-F1472C306D05}"/>
                      </a:ext>
                    </a:extLst>
                  </p:cNvPr>
                  <p:cNvSpPr/>
                  <p:nvPr/>
                </p:nvSpPr>
                <p:spPr>
                  <a:xfrm flipV="1">
                    <a:off x="1608432" y="3181392"/>
                    <a:ext cx="196196" cy="46394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DE9BFE13-1CCA-4CD8-870D-43C268848738}"/>
                </a:ext>
              </a:extLst>
            </p:cNvPr>
            <p:cNvGrpSpPr/>
            <p:nvPr/>
          </p:nvGrpSpPr>
          <p:grpSpPr>
            <a:xfrm>
              <a:off x="1120747" y="3737734"/>
              <a:ext cx="604701" cy="2323487"/>
              <a:chOff x="1729547" y="3804586"/>
              <a:chExt cx="632654" cy="2430894"/>
            </a:xfrm>
          </p:grpSpPr>
          <p:sp>
            <p:nvSpPr>
              <p:cNvPr id="59" name="台形 58">
                <a:extLst>
                  <a:ext uri="{FF2B5EF4-FFF2-40B4-BE49-F238E27FC236}">
                    <a16:creationId xmlns:a16="http://schemas.microsoft.com/office/drawing/2014/main" id="{7F9E3197-18A9-4BB5-863E-E11059FD4882}"/>
                  </a:ext>
                </a:extLst>
              </p:cNvPr>
              <p:cNvSpPr/>
              <p:nvPr/>
            </p:nvSpPr>
            <p:spPr>
              <a:xfrm>
                <a:off x="1988630" y="4465320"/>
                <a:ext cx="114490" cy="1770160"/>
              </a:xfrm>
              <a:prstGeom prst="trapezoid">
                <a:avLst>
                  <a:gd name="adj" fmla="val 10555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23B6C9AA-B078-45A7-ACF3-2CC550E61436}"/>
                  </a:ext>
                </a:extLst>
              </p:cNvPr>
              <p:cNvGrpSpPr/>
              <p:nvPr/>
            </p:nvGrpSpPr>
            <p:grpSpPr>
              <a:xfrm>
                <a:off x="1729547" y="3804586"/>
                <a:ext cx="632654" cy="1209175"/>
                <a:chOff x="1620873" y="3955292"/>
                <a:chExt cx="850001" cy="1740788"/>
              </a:xfrm>
            </p:grpSpPr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31D04E25-3613-4ABB-9722-926A15F8F29F}"/>
                    </a:ext>
                  </a:extLst>
                </p:cNvPr>
                <p:cNvGrpSpPr/>
                <p:nvPr/>
              </p:nvGrpSpPr>
              <p:grpSpPr>
                <a:xfrm>
                  <a:off x="1620873" y="3955293"/>
                  <a:ext cx="850001" cy="1707900"/>
                  <a:chOff x="1105797" y="3181393"/>
                  <a:chExt cx="1201466" cy="2414095"/>
                </a:xfrm>
              </p:grpSpPr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D5602002-D81E-4EB7-9E2C-8AD5FA0148E6}"/>
                      </a:ext>
                    </a:extLst>
                  </p:cNvPr>
                  <p:cNvSpPr/>
                  <p:nvPr/>
                </p:nvSpPr>
                <p:spPr>
                  <a:xfrm flipV="1">
                    <a:off x="1105797" y="3246286"/>
                    <a:ext cx="1201466" cy="2349202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1EF4D4E5-9BC5-49F3-AAB1-C8ED7E4AE514}"/>
                      </a:ext>
                    </a:extLst>
                  </p:cNvPr>
                  <p:cNvSpPr/>
                  <p:nvPr/>
                </p:nvSpPr>
                <p:spPr>
                  <a:xfrm flipV="1">
                    <a:off x="1143897" y="3246285"/>
                    <a:ext cx="1125266" cy="2024213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B5387F7F-0AA7-41F3-A86B-2BD26AEC14A4}"/>
                      </a:ext>
                    </a:extLst>
                  </p:cNvPr>
                  <p:cNvSpPr/>
                  <p:nvPr/>
                </p:nvSpPr>
                <p:spPr>
                  <a:xfrm flipV="1">
                    <a:off x="1194697" y="3246284"/>
                    <a:ext cx="1023666" cy="16876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E9D36283-B62D-41BF-9C6B-9140EABCC35A}"/>
                      </a:ext>
                    </a:extLst>
                  </p:cNvPr>
                  <p:cNvSpPr/>
                  <p:nvPr/>
                </p:nvSpPr>
                <p:spPr>
                  <a:xfrm flipV="1">
                    <a:off x="1258197" y="3238455"/>
                    <a:ext cx="896666" cy="1358945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0C9FDC93-C161-461C-BAAE-655D854336BD}"/>
                      </a:ext>
                    </a:extLst>
                  </p:cNvPr>
                  <p:cNvSpPr/>
                  <p:nvPr/>
                </p:nvSpPr>
                <p:spPr>
                  <a:xfrm flipV="1">
                    <a:off x="1347097" y="3246283"/>
                    <a:ext cx="718866" cy="104631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95CE1A12-C31C-4E46-B06C-20C0FB14670C}"/>
                      </a:ext>
                    </a:extLst>
                  </p:cNvPr>
                  <p:cNvSpPr/>
                  <p:nvPr/>
                </p:nvSpPr>
                <p:spPr>
                  <a:xfrm flipV="1">
                    <a:off x="1443183" y="3246286"/>
                    <a:ext cx="526694" cy="7224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3DC19453-5CDC-4C61-AD1A-61C194407FCA}"/>
                      </a:ext>
                    </a:extLst>
                  </p:cNvPr>
                  <p:cNvSpPr/>
                  <p:nvPr/>
                </p:nvSpPr>
                <p:spPr>
                  <a:xfrm flipV="1">
                    <a:off x="1512197" y="3181393"/>
                    <a:ext cx="388666" cy="45494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214945F5-318A-437E-BADB-A47E2102C6AC}"/>
                    </a:ext>
                  </a:extLst>
                </p:cNvPr>
                <p:cNvSpPr/>
                <p:nvPr/>
              </p:nvSpPr>
              <p:spPr>
                <a:xfrm flipV="1">
                  <a:off x="1620873" y="3955293"/>
                  <a:ext cx="850001" cy="1707900"/>
                </a:xfrm>
                <a:custGeom>
                  <a:avLst/>
                  <a:gdLst>
                    <a:gd name="connsiteX0" fmla="*/ 600733 w 1201466"/>
                    <a:gd name="connsiteY0" fmla="*/ 2414095 h 2414095"/>
                    <a:gd name="connsiteX1" fmla="*/ 795066 w 1201466"/>
                    <a:gd name="connsiteY1" fmla="*/ 1975669 h 2414095"/>
                    <a:gd name="connsiteX2" fmla="*/ 743674 w 1201466"/>
                    <a:gd name="connsiteY2" fmla="*/ 1971300 h 2414095"/>
                    <a:gd name="connsiteX3" fmla="*/ 864080 w 1201466"/>
                    <a:gd name="connsiteY3" fmla="*/ 1652972 h 2414095"/>
                    <a:gd name="connsiteX4" fmla="*/ 849437 w 1201466"/>
                    <a:gd name="connsiteY4" fmla="*/ 1651513 h 2414095"/>
                    <a:gd name="connsiteX5" fmla="*/ 960166 w 1201466"/>
                    <a:gd name="connsiteY5" fmla="*/ 1340883 h 2414095"/>
                    <a:gd name="connsiteX6" fmla="*/ 949010 w 1201466"/>
                    <a:gd name="connsiteY6" fmla="*/ 1339703 h 2414095"/>
                    <a:gd name="connsiteX7" fmla="*/ 1049066 w 1201466"/>
                    <a:gd name="connsiteY7" fmla="*/ 1047434 h 2414095"/>
                    <a:gd name="connsiteX8" fmla="*/ 1011703 w 1201466"/>
                    <a:gd name="connsiteY8" fmla="*/ 1043322 h 2414095"/>
                    <a:gd name="connsiteX9" fmla="*/ 1112566 w 1201466"/>
                    <a:gd name="connsiteY9" fmla="*/ 722823 h 2414095"/>
                    <a:gd name="connsiteX10" fmla="*/ 1071248 w 1201466"/>
                    <a:gd name="connsiteY10" fmla="*/ 717876 h 2414095"/>
                    <a:gd name="connsiteX11" fmla="*/ 1163366 w 1201466"/>
                    <a:gd name="connsiteY11" fmla="*/ 398493 h 2414095"/>
                    <a:gd name="connsiteX12" fmla="*/ 1119868 w 1201466"/>
                    <a:gd name="connsiteY12" fmla="*/ 392811 h 2414095"/>
                    <a:gd name="connsiteX13" fmla="*/ 1201466 w 1201466"/>
                    <a:gd name="connsiteY13" fmla="*/ 85304 h 2414095"/>
                    <a:gd name="connsiteX14" fmla="*/ 600733 w 1201466"/>
                    <a:gd name="connsiteY14" fmla="*/ 0 h 2414095"/>
                    <a:gd name="connsiteX15" fmla="*/ 0 w 1201466"/>
                    <a:gd name="connsiteY15" fmla="*/ 85304 h 2414095"/>
                    <a:gd name="connsiteX16" fmla="*/ 81598 w 1201466"/>
                    <a:gd name="connsiteY16" fmla="*/ 392811 h 2414095"/>
                    <a:gd name="connsiteX17" fmla="*/ 38100 w 1201466"/>
                    <a:gd name="connsiteY17" fmla="*/ 398493 h 2414095"/>
                    <a:gd name="connsiteX18" fmla="*/ 130218 w 1201466"/>
                    <a:gd name="connsiteY18" fmla="*/ 717876 h 2414095"/>
                    <a:gd name="connsiteX19" fmla="*/ 88900 w 1201466"/>
                    <a:gd name="connsiteY19" fmla="*/ 722823 h 2414095"/>
                    <a:gd name="connsiteX20" fmla="*/ 189763 w 1201466"/>
                    <a:gd name="connsiteY20" fmla="*/ 1043322 h 2414095"/>
                    <a:gd name="connsiteX21" fmla="*/ 152400 w 1201466"/>
                    <a:gd name="connsiteY21" fmla="*/ 1047434 h 2414095"/>
                    <a:gd name="connsiteX22" fmla="*/ 252457 w 1201466"/>
                    <a:gd name="connsiteY22" fmla="*/ 1339703 h 2414095"/>
                    <a:gd name="connsiteX23" fmla="*/ 241300 w 1201466"/>
                    <a:gd name="connsiteY23" fmla="*/ 1340883 h 2414095"/>
                    <a:gd name="connsiteX24" fmla="*/ 352030 w 1201466"/>
                    <a:gd name="connsiteY24" fmla="*/ 1651513 h 2414095"/>
                    <a:gd name="connsiteX25" fmla="*/ 337386 w 1201466"/>
                    <a:gd name="connsiteY25" fmla="*/ 1652972 h 2414095"/>
                    <a:gd name="connsiteX26" fmla="*/ 457793 w 1201466"/>
                    <a:gd name="connsiteY26" fmla="*/ 1971300 h 2414095"/>
                    <a:gd name="connsiteX27" fmla="*/ 406400 w 1201466"/>
                    <a:gd name="connsiteY27" fmla="*/ 1975669 h 2414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201466" h="2414095">
                      <a:moveTo>
                        <a:pt x="600733" y="2414095"/>
                      </a:moveTo>
                      <a:lnTo>
                        <a:pt x="795066" y="1975669"/>
                      </a:lnTo>
                      <a:lnTo>
                        <a:pt x="743674" y="1971300"/>
                      </a:lnTo>
                      <a:lnTo>
                        <a:pt x="864080" y="1652972"/>
                      </a:lnTo>
                      <a:lnTo>
                        <a:pt x="849437" y="1651513"/>
                      </a:lnTo>
                      <a:lnTo>
                        <a:pt x="960166" y="1340883"/>
                      </a:lnTo>
                      <a:lnTo>
                        <a:pt x="949010" y="1339703"/>
                      </a:lnTo>
                      <a:lnTo>
                        <a:pt x="1049066" y="1047434"/>
                      </a:lnTo>
                      <a:lnTo>
                        <a:pt x="1011703" y="1043322"/>
                      </a:lnTo>
                      <a:lnTo>
                        <a:pt x="1112566" y="722823"/>
                      </a:lnTo>
                      <a:lnTo>
                        <a:pt x="1071248" y="717876"/>
                      </a:lnTo>
                      <a:lnTo>
                        <a:pt x="1163366" y="398493"/>
                      </a:lnTo>
                      <a:lnTo>
                        <a:pt x="1119868" y="392811"/>
                      </a:lnTo>
                      <a:lnTo>
                        <a:pt x="1201466" y="85304"/>
                      </a:lnTo>
                      <a:lnTo>
                        <a:pt x="600733" y="0"/>
                      </a:lnTo>
                      <a:lnTo>
                        <a:pt x="0" y="85304"/>
                      </a:lnTo>
                      <a:lnTo>
                        <a:pt x="81598" y="392811"/>
                      </a:lnTo>
                      <a:lnTo>
                        <a:pt x="38100" y="398493"/>
                      </a:lnTo>
                      <a:lnTo>
                        <a:pt x="130218" y="717876"/>
                      </a:lnTo>
                      <a:lnTo>
                        <a:pt x="88900" y="722823"/>
                      </a:lnTo>
                      <a:lnTo>
                        <a:pt x="189763" y="1043322"/>
                      </a:lnTo>
                      <a:lnTo>
                        <a:pt x="152400" y="1047434"/>
                      </a:lnTo>
                      <a:lnTo>
                        <a:pt x="252457" y="1339703"/>
                      </a:lnTo>
                      <a:lnTo>
                        <a:pt x="241300" y="1340883"/>
                      </a:lnTo>
                      <a:lnTo>
                        <a:pt x="352030" y="1651513"/>
                      </a:lnTo>
                      <a:lnTo>
                        <a:pt x="337386" y="1652972"/>
                      </a:lnTo>
                      <a:lnTo>
                        <a:pt x="457793" y="1971300"/>
                      </a:lnTo>
                      <a:lnTo>
                        <a:pt x="406400" y="197566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092BE0DB-6813-4A97-9F8E-2B1F11D15E38}"/>
                    </a:ext>
                  </a:extLst>
                </p:cNvPr>
                <p:cNvGrpSpPr/>
                <p:nvPr/>
              </p:nvGrpSpPr>
              <p:grpSpPr>
                <a:xfrm>
                  <a:off x="1831337" y="3955292"/>
                  <a:ext cx="429073" cy="1740788"/>
                  <a:chOff x="1403285" y="3181392"/>
                  <a:chExt cx="606490" cy="2460582"/>
                </a:xfrm>
              </p:grpSpPr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E414319F-AC6C-4DD0-941C-8EB55A5377DB}"/>
                      </a:ext>
                    </a:extLst>
                  </p:cNvPr>
                  <p:cNvSpPr/>
                  <p:nvPr/>
                </p:nvSpPr>
                <p:spPr>
                  <a:xfrm flipV="1">
                    <a:off x="1403285" y="3246285"/>
                    <a:ext cx="606490" cy="239568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DE38CAAE-473A-48FF-8608-C3569FE0E73A}"/>
                      </a:ext>
                    </a:extLst>
                  </p:cNvPr>
                  <p:cNvSpPr/>
                  <p:nvPr/>
                </p:nvSpPr>
                <p:spPr>
                  <a:xfrm flipV="1">
                    <a:off x="1422518" y="3246283"/>
                    <a:ext cx="568024" cy="206426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FC4BE6D6-00F7-4242-9CF1-4D0B536E0BE8}"/>
                      </a:ext>
                    </a:extLst>
                  </p:cNvPr>
                  <p:cNvSpPr/>
                  <p:nvPr/>
                </p:nvSpPr>
                <p:spPr>
                  <a:xfrm flipV="1">
                    <a:off x="1448161" y="3246284"/>
                    <a:ext cx="516738" cy="17210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42E70C36-398A-4344-86C3-5A3464551B32}"/>
                      </a:ext>
                    </a:extLst>
                  </p:cNvPr>
                  <p:cNvSpPr/>
                  <p:nvPr/>
                </p:nvSpPr>
                <p:spPr>
                  <a:xfrm flipV="1">
                    <a:off x="1480215" y="3238453"/>
                    <a:ext cx="452630" cy="138583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9578EC15-9E3E-4DA0-AF22-F8681CB5891A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091" y="3246282"/>
                    <a:ext cx="362878" cy="1067021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E6905F3E-3B56-4DC7-90C8-0C0A169E644D}"/>
                      </a:ext>
                    </a:extLst>
                  </p:cNvPr>
                  <p:cNvSpPr/>
                  <p:nvPr/>
                </p:nvSpPr>
                <p:spPr>
                  <a:xfrm flipV="1">
                    <a:off x="1573595" y="3246286"/>
                    <a:ext cx="265870" cy="7367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733E6181-1481-42A5-94BE-7FBD61705AE7}"/>
                      </a:ext>
                    </a:extLst>
                  </p:cNvPr>
                  <p:cNvSpPr/>
                  <p:nvPr/>
                </p:nvSpPr>
                <p:spPr>
                  <a:xfrm flipV="1">
                    <a:off x="1608432" y="3181392"/>
                    <a:ext cx="196196" cy="46394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400B7233-C08D-4D42-B9F9-8CCB6175CCE1}"/>
                </a:ext>
              </a:extLst>
            </p:cNvPr>
            <p:cNvGrpSpPr/>
            <p:nvPr/>
          </p:nvGrpSpPr>
          <p:grpSpPr>
            <a:xfrm>
              <a:off x="2286607" y="3737734"/>
              <a:ext cx="604701" cy="2323487"/>
              <a:chOff x="1729547" y="3804586"/>
              <a:chExt cx="632654" cy="2430894"/>
            </a:xfrm>
          </p:grpSpPr>
          <p:sp>
            <p:nvSpPr>
              <p:cNvPr id="40" name="台形 39">
                <a:extLst>
                  <a:ext uri="{FF2B5EF4-FFF2-40B4-BE49-F238E27FC236}">
                    <a16:creationId xmlns:a16="http://schemas.microsoft.com/office/drawing/2014/main" id="{276D7AB4-71AC-4EFD-9413-CC50F78C91A2}"/>
                  </a:ext>
                </a:extLst>
              </p:cNvPr>
              <p:cNvSpPr/>
              <p:nvPr/>
            </p:nvSpPr>
            <p:spPr>
              <a:xfrm>
                <a:off x="1988630" y="4465320"/>
                <a:ext cx="114490" cy="1770160"/>
              </a:xfrm>
              <a:prstGeom prst="trapezoid">
                <a:avLst>
                  <a:gd name="adj" fmla="val 10555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01CCE0CF-E022-4398-BED4-551F6D3A56C9}"/>
                  </a:ext>
                </a:extLst>
              </p:cNvPr>
              <p:cNvGrpSpPr/>
              <p:nvPr/>
            </p:nvGrpSpPr>
            <p:grpSpPr>
              <a:xfrm>
                <a:off x="1729547" y="3804586"/>
                <a:ext cx="632654" cy="1209175"/>
                <a:chOff x="1620873" y="3955292"/>
                <a:chExt cx="850001" cy="1740788"/>
              </a:xfrm>
            </p:grpSpPr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FF0DC78B-8F47-4428-977E-1F98C4FE1024}"/>
                    </a:ext>
                  </a:extLst>
                </p:cNvPr>
                <p:cNvGrpSpPr/>
                <p:nvPr/>
              </p:nvGrpSpPr>
              <p:grpSpPr>
                <a:xfrm>
                  <a:off x="1620873" y="3955293"/>
                  <a:ext cx="850001" cy="1707900"/>
                  <a:chOff x="1105797" y="3181393"/>
                  <a:chExt cx="1201466" cy="2414095"/>
                </a:xfrm>
              </p:grpSpPr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C3B68B57-C15B-4446-BD03-0051E3773262}"/>
                      </a:ext>
                    </a:extLst>
                  </p:cNvPr>
                  <p:cNvSpPr/>
                  <p:nvPr/>
                </p:nvSpPr>
                <p:spPr>
                  <a:xfrm flipV="1">
                    <a:off x="1105797" y="3246286"/>
                    <a:ext cx="1201466" cy="2349202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E2C777E2-E354-42C8-B07C-EAA364F2510E}"/>
                      </a:ext>
                    </a:extLst>
                  </p:cNvPr>
                  <p:cNvSpPr/>
                  <p:nvPr/>
                </p:nvSpPr>
                <p:spPr>
                  <a:xfrm flipV="1">
                    <a:off x="1143897" y="3246285"/>
                    <a:ext cx="1125266" cy="2024213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ABD991A2-61B8-4462-9195-1D997EF60A7F}"/>
                      </a:ext>
                    </a:extLst>
                  </p:cNvPr>
                  <p:cNvSpPr/>
                  <p:nvPr/>
                </p:nvSpPr>
                <p:spPr>
                  <a:xfrm flipV="1">
                    <a:off x="1194697" y="3246284"/>
                    <a:ext cx="1023666" cy="16876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17136BD7-CBCA-4D40-B233-D7F7821F68CC}"/>
                      </a:ext>
                    </a:extLst>
                  </p:cNvPr>
                  <p:cNvSpPr/>
                  <p:nvPr/>
                </p:nvSpPr>
                <p:spPr>
                  <a:xfrm flipV="1">
                    <a:off x="1258197" y="3238455"/>
                    <a:ext cx="896666" cy="1358945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B1BDFEA3-D75E-466A-AEEF-4CA342521CAA}"/>
                      </a:ext>
                    </a:extLst>
                  </p:cNvPr>
                  <p:cNvSpPr/>
                  <p:nvPr/>
                </p:nvSpPr>
                <p:spPr>
                  <a:xfrm flipV="1">
                    <a:off x="1347097" y="3246283"/>
                    <a:ext cx="718866" cy="104631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B22753C5-81A4-40D6-B46B-3FF9AEE334EA}"/>
                      </a:ext>
                    </a:extLst>
                  </p:cNvPr>
                  <p:cNvSpPr/>
                  <p:nvPr/>
                </p:nvSpPr>
                <p:spPr>
                  <a:xfrm flipV="1">
                    <a:off x="1443183" y="3246286"/>
                    <a:ext cx="526694" cy="7224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2EB25469-A200-4907-8AE8-821B9F5FC74C}"/>
                      </a:ext>
                    </a:extLst>
                  </p:cNvPr>
                  <p:cNvSpPr/>
                  <p:nvPr/>
                </p:nvSpPr>
                <p:spPr>
                  <a:xfrm flipV="1">
                    <a:off x="1512197" y="3181393"/>
                    <a:ext cx="388666" cy="45494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F8231234-7A24-422F-8526-EAB2AF2B6A32}"/>
                    </a:ext>
                  </a:extLst>
                </p:cNvPr>
                <p:cNvSpPr/>
                <p:nvPr/>
              </p:nvSpPr>
              <p:spPr>
                <a:xfrm flipV="1">
                  <a:off x="1620873" y="3955293"/>
                  <a:ext cx="850001" cy="1707900"/>
                </a:xfrm>
                <a:custGeom>
                  <a:avLst/>
                  <a:gdLst>
                    <a:gd name="connsiteX0" fmla="*/ 600733 w 1201466"/>
                    <a:gd name="connsiteY0" fmla="*/ 2414095 h 2414095"/>
                    <a:gd name="connsiteX1" fmla="*/ 795066 w 1201466"/>
                    <a:gd name="connsiteY1" fmla="*/ 1975669 h 2414095"/>
                    <a:gd name="connsiteX2" fmla="*/ 743674 w 1201466"/>
                    <a:gd name="connsiteY2" fmla="*/ 1971300 h 2414095"/>
                    <a:gd name="connsiteX3" fmla="*/ 864080 w 1201466"/>
                    <a:gd name="connsiteY3" fmla="*/ 1652972 h 2414095"/>
                    <a:gd name="connsiteX4" fmla="*/ 849437 w 1201466"/>
                    <a:gd name="connsiteY4" fmla="*/ 1651513 h 2414095"/>
                    <a:gd name="connsiteX5" fmla="*/ 960166 w 1201466"/>
                    <a:gd name="connsiteY5" fmla="*/ 1340883 h 2414095"/>
                    <a:gd name="connsiteX6" fmla="*/ 949010 w 1201466"/>
                    <a:gd name="connsiteY6" fmla="*/ 1339703 h 2414095"/>
                    <a:gd name="connsiteX7" fmla="*/ 1049066 w 1201466"/>
                    <a:gd name="connsiteY7" fmla="*/ 1047434 h 2414095"/>
                    <a:gd name="connsiteX8" fmla="*/ 1011703 w 1201466"/>
                    <a:gd name="connsiteY8" fmla="*/ 1043322 h 2414095"/>
                    <a:gd name="connsiteX9" fmla="*/ 1112566 w 1201466"/>
                    <a:gd name="connsiteY9" fmla="*/ 722823 h 2414095"/>
                    <a:gd name="connsiteX10" fmla="*/ 1071248 w 1201466"/>
                    <a:gd name="connsiteY10" fmla="*/ 717876 h 2414095"/>
                    <a:gd name="connsiteX11" fmla="*/ 1163366 w 1201466"/>
                    <a:gd name="connsiteY11" fmla="*/ 398493 h 2414095"/>
                    <a:gd name="connsiteX12" fmla="*/ 1119868 w 1201466"/>
                    <a:gd name="connsiteY12" fmla="*/ 392811 h 2414095"/>
                    <a:gd name="connsiteX13" fmla="*/ 1201466 w 1201466"/>
                    <a:gd name="connsiteY13" fmla="*/ 85304 h 2414095"/>
                    <a:gd name="connsiteX14" fmla="*/ 600733 w 1201466"/>
                    <a:gd name="connsiteY14" fmla="*/ 0 h 2414095"/>
                    <a:gd name="connsiteX15" fmla="*/ 0 w 1201466"/>
                    <a:gd name="connsiteY15" fmla="*/ 85304 h 2414095"/>
                    <a:gd name="connsiteX16" fmla="*/ 81598 w 1201466"/>
                    <a:gd name="connsiteY16" fmla="*/ 392811 h 2414095"/>
                    <a:gd name="connsiteX17" fmla="*/ 38100 w 1201466"/>
                    <a:gd name="connsiteY17" fmla="*/ 398493 h 2414095"/>
                    <a:gd name="connsiteX18" fmla="*/ 130218 w 1201466"/>
                    <a:gd name="connsiteY18" fmla="*/ 717876 h 2414095"/>
                    <a:gd name="connsiteX19" fmla="*/ 88900 w 1201466"/>
                    <a:gd name="connsiteY19" fmla="*/ 722823 h 2414095"/>
                    <a:gd name="connsiteX20" fmla="*/ 189763 w 1201466"/>
                    <a:gd name="connsiteY20" fmla="*/ 1043322 h 2414095"/>
                    <a:gd name="connsiteX21" fmla="*/ 152400 w 1201466"/>
                    <a:gd name="connsiteY21" fmla="*/ 1047434 h 2414095"/>
                    <a:gd name="connsiteX22" fmla="*/ 252457 w 1201466"/>
                    <a:gd name="connsiteY22" fmla="*/ 1339703 h 2414095"/>
                    <a:gd name="connsiteX23" fmla="*/ 241300 w 1201466"/>
                    <a:gd name="connsiteY23" fmla="*/ 1340883 h 2414095"/>
                    <a:gd name="connsiteX24" fmla="*/ 352030 w 1201466"/>
                    <a:gd name="connsiteY24" fmla="*/ 1651513 h 2414095"/>
                    <a:gd name="connsiteX25" fmla="*/ 337386 w 1201466"/>
                    <a:gd name="connsiteY25" fmla="*/ 1652972 h 2414095"/>
                    <a:gd name="connsiteX26" fmla="*/ 457793 w 1201466"/>
                    <a:gd name="connsiteY26" fmla="*/ 1971300 h 2414095"/>
                    <a:gd name="connsiteX27" fmla="*/ 406400 w 1201466"/>
                    <a:gd name="connsiteY27" fmla="*/ 1975669 h 2414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201466" h="2414095">
                      <a:moveTo>
                        <a:pt x="600733" y="2414095"/>
                      </a:moveTo>
                      <a:lnTo>
                        <a:pt x="795066" y="1975669"/>
                      </a:lnTo>
                      <a:lnTo>
                        <a:pt x="743674" y="1971300"/>
                      </a:lnTo>
                      <a:lnTo>
                        <a:pt x="864080" y="1652972"/>
                      </a:lnTo>
                      <a:lnTo>
                        <a:pt x="849437" y="1651513"/>
                      </a:lnTo>
                      <a:lnTo>
                        <a:pt x="960166" y="1340883"/>
                      </a:lnTo>
                      <a:lnTo>
                        <a:pt x="949010" y="1339703"/>
                      </a:lnTo>
                      <a:lnTo>
                        <a:pt x="1049066" y="1047434"/>
                      </a:lnTo>
                      <a:lnTo>
                        <a:pt x="1011703" y="1043322"/>
                      </a:lnTo>
                      <a:lnTo>
                        <a:pt x="1112566" y="722823"/>
                      </a:lnTo>
                      <a:lnTo>
                        <a:pt x="1071248" y="717876"/>
                      </a:lnTo>
                      <a:lnTo>
                        <a:pt x="1163366" y="398493"/>
                      </a:lnTo>
                      <a:lnTo>
                        <a:pt x="1119868" y="392811"/>
                      </a:lnTo>
                      <a:lnTo>
                        <a:pt x="1201466" y="85304"/>
                      </a:lnTo>
                      <a:lnTo>
                        <a:pt x="600733" y="0"/>
                      </a:lnTo>
                      <a:lnTo>
                        <a:pt x="0" y="85304"/>
                      </a:lnTo>
                      <a:lnTo>
                        <a:pt x="81598" y="392811"/>
                      </a:lnTo>
                      <a:lnTo>
                        <a:pt x="38100" y="398493"/>
                      </a:lnTo>
                      <a:lnTo>
                        <a:pt x="130218" y="717876"/>
                      </a:lnTo>
                      <a:lnTo>
                        <a:pt x="88900" y="722823"/>
                      </a:lnTo>
                      <a:lnTo>
                        <a:pt x="189763" y="1043322"/>
                      </a:lnTo>
                      <a:lnTo>
                        <a:pt x="152400" y="1047434"/>
                      </a:lnTo>
                      <a:lnTo>
                        <a:pt x="252457" y="1339703"/>
                      </a:lnTo>
                      <a:lnTo>
                        <a:pt x="241300" y="1340883"/>
                      </a:lnTo>
                      <a:lnTo>
                        <a:pt x="352030" y="1651513"/>
                      </a:lnTo>
                      <a:lnTo>
                        <a:pt x="337386" y="1652972"/>
                      </a:lnTo>
                      <a:lnTo>
                        <a:pt x="457793" y="1971300"/>
                      </a:lnTo>
                      <a:lnTo>
                        <a:pt x="406400" y="197566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3F2EEE47-435D-4D96-8B10-661423D9E1E0}"/>
                    </a:ext>
                  </a:extLst>
                </p:cNvPr>
                <p:cNvGrpSpPr/>
                <p:nvPr/>
              </p:nvGrpSpPr>
              <p:grpSpPr>
                <a:xfrm>
                  <a:off x="1831337" y="3955292"/>
                  <a:ext cx="429073" cy="1740788"/>
                  <a:chOff x="1403285" y="3181392"/>
                  <a:chExt cx="606490" cy="2460582"/>
                </a:xfrm>
              </p:grpSpPr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A2D2B014-8841-484C-B411-826E9A8D5D65}"/>
                      </a:ext>
                    </a:extLst>
                  </p:cNvPr>
                  <p:cNvSpPr/>
                  <p:nvPr/>
                </p:nvSpPr>
                <p:spPr>
                  <a:xfrm flipV="1">
                    <a:off x="1403285" y="3246285"/>
                    <a:ext cx="606490" cy="239568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40768EE2-EBDC-487D-AECE-EA1B0D7809DF}"/>
                      </a:ext>
                    </a:extLst>
                  </p:cNvPr>
                  <p:cNvSpPr/>
                  <p:nvPr/>
                </p:nvSpPr>
                <p:spPr>
                  <a:xfrm flipV="1">
                    <a:off x="1422518" y="3246283"/>
                    <a:ext cx="568024" cy="206426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フリーフォーム: 図形 46">
                    <a:extLst>
                      <a:ext uri="{FF2B5EF4-FFF2-40B4-BE49-F238E27FC236}">
                        <a16:creationId xmlns:a16="http://schemas.microsoft.com/office/drawing/2014/main" id="{A34654CD-5ACF-4F0E-8E4D-3029E4D72454}"/>
                      </a:ext>
                    </a:extLst>
                  </p:cNvPr>
                  <p:cNvSpPr/>
                  <p:nvPr/>
                </p:nvSpPr>
                <p:spPr>
                  <a:xfrm flipV="1">
                    <a:off x="1448161" y="3246284"/>
                    <a:ext cx="516738" cy="17210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AD2D49BB-DEF1-4678-B29F-3FE0219E25E7}"/>
                      </a:ext>
                    </a:extLst>
                  </p:cNvPr>
                  <p:cNvSpPr/>
                  <p:nvPr/>
                </p:nvSpPr>
                <p:spPr>
                  <a:xfrm flipV="1">
                    <a:off x="1480215" y="3238453"/>
                    <a:ext cx="452630" cy="138583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BDBEAEBF-7495-456B-B654-53E114E29C16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091" y="3246282"/>
                    <a:ext cx="362878" cy="1067021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フリーフォーム: 図形 49">
                    <a:extLst>
                      <a:ext uri="{FF2B5EF4-FFF2-40B4-BE49-F238E27FC236}">
                        <a16:creationId xmlns:a16="http://schemas.microsoft.com/office/drawing/2014/main" id="{3E4651B0-64A8-4BC6-82C8-20AEAC5D44A9}"/>
                      </a:ext>
                    </a:extLst>
                  </p:cNvPr>
                  <p:cNvSpPr/>
                  <p:nvPr/>
                </p:nvSpPr>
                <p:spPr>
                  <a:xfrm flipV="1">
                    <a:off x="1573595" y="3246286"/>
                    <a:ext cx="265870" cy="7367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E6A1FA7C-8C4B-4B72-A744-12CFF9C5949D}"/>
                      </a:ext>
                    </a:extLst>
                  </p:cNvPr>
                  <p:cNvSpPr/>
                  <p:nvPr/>
                </p:nvSpPr>
                <p:spPr>
                  <a:xfrm flipV="1">
                    <a:off x="1608432" y="3181392"/>
                    <a:ext cx="196196" cy="46394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B86D5348-9CDB-43A8-A82B-37BA4E639304}"/>
                </a:ext>
              </a:extLst>
            </p:cNvPr>
            <p:cNvGrpSpPr/>
            <p:nvPr/>
          </p:nvGrpSpPr>
          <p:grpSpPr>
            <a:xfrm>
              <a:off x="1729547" y="3804586"/>
              <a:ext cx="632654" cy="2430894"/>
              <a:chOff x="1729547" y="3804586"/>
              <a:chExt cx="632654" cy="2430894"/>
            </a:xfrm>
          </p:grpSpPr>
          <p:sp>
            <p:nvSpPr>
              <p:cNvPr id="20" name="台形 19">
                <a:extLst>
                  <a:ext uri="{FF2B5EF4-FFF2-40B4-BE49-F238E27FC236}">
                    <a16:creationId xmlns:a16="http://schemas.microsoft.com/office/drawing/2014/main" id="{4CDE8529-9650-4A32-8F9E-208808FF493B}"/>
                  </a:ext>
                </a:extLst>
              </p:cNvPr>
              <p:cNvSpPr/>
              <p:nvPr/>
            </p:nvSpPr>
            <p:spPr>
              <a:xfrm>
                <a:off x="1988630" y="4465320"/>
                <a:ext cx="114490" cy="1770160"/>
              </a:xfrm>
              <a:prstGeom prst="trapezoid">
                <a:avLst>
                  <a:gd name="adj" fmla="val 10555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54A705CC-C384-4AFD-9167-A9580787D63C}"/>
                  </a:ext>
                </a:extLst>
              </p:cNvPr>
              <p:cNvGrpSpPr/>
              <p:nvPr/>
            </p:nvGrpSpPr>
            <p:grpSpPr>
              <a:xfrm>
                <a:off x="1729547" y="3804586"/>
                <a:ext cx="632654" cy="1209175"/>
                <a:chOff x="1620873" y="3955292"/>
                <a:chExt cx="850001" cy="1740788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AD9D512D-E9F3-45ED-A79C-09B9C9BED814}"/>
                    </a:ext>
                  </a:extLst>
                </p:cNvPr>
                <p:cNvGrpSpPr/>
                <p:nvPr/>
              </p:nvGrpSpPr>
              <p:grpSpPr>
                <a:xfrm>
                  <a:off x="1620873" y="3955293"/>
                  <a:ext cx="850001" cy="1707900"/>
                  <a:chOff x="1105797" y="3181393"/>
                  <a:chExt cx="1201466" cy="2414095"/>
                </a:xfrm>
              </p:grpSpPr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6A841FD9-F619-4DF1-BD20-4A2ADB4D9622}"/>
                      </a:ext>
                    </a:extLst>
                  </p:cNvPr>
                  <p:cNvSpPr/>
                  <p:nvPr/>
                </p:nvSpPr>
                <p:spPr>
                  <a:xfrm flipV="1">
                    <a:off x="1105797" y="3246286"/>
                    <a:ext cx="1201466" cy="2349202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CD2C5A08-BE94-41EE-8C78-6F4AAA20F152}"/>
                      </a:ext>
                    </a:extLst>
                  </p:cNvPr>
                  <p:cNvSpPr/>
                  <p:nvPr/>
                </p:nvSpPr>
                <p:spPr>
                  <a:xfrm flipV="1">
                    <a:off x="1143897" y="3246285"/>
                    <a:ext cx="1125266" cy="2024213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879C227E-4346-4677-95B8-9881547E15F6}"/>
                      </a:ext>
                    </a:extLst>
                  </p:cNvPr>
                  <p:cNvSpPr/>
                  <p:nvPr/>
                </p:nvSpPr>
                <p:spPr>
                  <a:xfrm flipV="1">
                    <a:off x="1194697" y="3246284"/>
                    <a:ext cx="1023666" cy="16876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8C279B77-1E98-4CE8-AFD2-981EF2A02613}"/>
                      </a:ext>
                    </a:extLst>
                  </p:cNvPr>
                  <p:cNvSpPr/>
                  <p:nvPr/>
                </p:nvSpPr>
                <p:spPr>
                  <a:xfrm flipV="1">
                    <a:off x="1258197" y="3238455"/>
                    <a:ext cx="896666" cy="1358945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C9FB68D7-AD5B-4302-B194-84B330333692}"/>
                      </a:ext>
                    </a:extLst>
                  </p:cNvPr>
                  <p:cNvSpPr/>
                  <p:nvPr/>
                </p:nvSpPr>
                <p:spPr>
                  <a:xfrm flipV="1">
                    <a:off x="1347097" y="3246283"/>
                    <a:ext cx="718866" cy="104631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BF4CC81D-62DA-46CB-94C5-8DEEB9C79670}"/>
                      </a:ext>
                    </a:extLst>
                  </p:cNvPr>
                  <p:cNvSpPr/>
                  <p:nvPr/>
                </p:nvSpPr>
                <p:spPr>
                  <a:xfrm flipV="1">
                    <a:off x="1443183" y="3246286"/>
                    <a:ext cx="526694" cy="722464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1D986D14-B634-42D6-8FD5-AFBF26D9839E}"/>
                      </a:ext>
                    </a:extLst>
                  </p:cNvPr>
                  <p:cNvSpPr/>
                  <p:nvPr/>
                </p:nvSpPr>
                <p:spPr>
                  <a:xfrm flipV="1">
                    <a:off x="1512197" y="3181393"/>
                    <a:ext cx="388666" cy="45494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B1CD2F8C-B232-426A-A6FD-2A49FB9BFCB8}"/>
                    </a:ext>
                  </a:extLst>
                </p:cNvPr>
                <p:cNvSpPr/>
                <p:nvPr/>
              </p:nvSpPr>
              <p:spPr>
                <a:xfrm flipV="1">
                  <a:off x="1620873" y="3955293"/>
                  <a:ext cx="850001" cy="1707900"/>
                </a:xfrm>
                <a:custGeom>
                  <a:avLst/>
                  <a:gdLst>
                    <a:gd name="connsiteX0" fmla="*/ 600733 w 1201466"/>
                    <a:gd name="connsiteY0" fmla="*/ 2414095 h 2414095"/>
                    <a:gd name="connsiteX1" fmla="*/ 795066 w 1201466"/>
                    <a:gd name="connsiteY1" fmla="*/ 1975669 h 2414095"/>
                    <a:gd name="connsiteX2" fmla="*/ 743674 w 1201466"/>
                    <a:gd name="connsiteY2" fmla="*/ 1971300 h 2414095"/>
                    <a:gd name="connsiteX3" fmla="*/ 864080 w 1201466"/>
                    <a:gd name="connsiteY3" fmla="*/ 1652972 h 2414095"/>
                    <a:gd name="connsiteX4" fmla="*/ 849437 w 1201466"/>
                    <a:gd name="connsiteY4" fmla="*/ 1651513 h 2414095"/>
                    <a:gd name="connsiteX5" fmla="*/ 960166 w 1201466"/>
                    <a:gd name="connsiteY5" fmla="*/ 1340883 h 2414095"/>
                    <a:gd name="connsiteX6" fmla="*/ 949010 w 1201466"/>
                    <a:gd name="connsiteY6" fmla="*/ 1339703 h 2414095"/>
                    <a:gd name="connsiteX7" fmla="*/ 1049066 w 1201466"/>
                    <a:gd name="connsiteY7" fmla="*/ 1047434 h 2414095"/>
                    <a:gd name="connsiteX8" fmla="*/ 1011703 w 1201466"/>
                    <a:gd name="connsiteY8" fmla="*/ 1043322 h 2414095"/>
                    <a:gd name="connsiteX9" fmla="*/ 1112566 w 1201466"/>
                    <a:gd name="connsiteY9" fmla="*/ 722823 h 2414095"/>
                    <a:gd name="connsiteX10" fmla="*/ 1071248 w 1201466"/>
                    <a:gd name="connsiteY10" fmla="*/ 717876 h 2414095"/>
                    <a:gd name="connsiteX11" fmla="*/ 1163366 w 1201466"/>
                    <a:gd name="connsiteY11" fmla="*/ 398493 h 2414095"/>
                    <a:gd name="connsiteX12" fmla="*/ 1119868 w 1201466"/>
                    <a:gd name="connsiteY12" fmla="*/ 392811 h 2414095"/>
                    <a:gd name="connsiteX13" fmla="*/ 1201466 w 1201466"/>
                    <a:gd name="connsiteY13" fmla="*/ 85304 h 2414095"/>
                    <a:gd name="connsiteX14" fmla="*/ 600733 w 1201466"/>
                    <a:gd name="connsiteY14" fmla="*/ 0 h 2414095"/>
                    <a:gd name="connsiteX15" fmla="*/ 0 w 1201466"/>
                    <a:gd name="connsiteY15" fmla="*/ 85304 h 2414095"/>
                    <a:gd name="connsiteX16" fmla="*/ 81598 w 1201466"/>
                    <a:gd name="connsiteY16" fmla="*/ 392811 h 2414095"/>
                    <a:gd name="connsiteX17" fmla="*/ 38100 w 1201466"/>
                    <a:gd name="connsiteY17" fmla="*/ 398493 h 2414095"/>
                    <a:gd name="connsiteX18" fmla="*/ 130218 w 1201466"/>
                    <a:gd name="connsiteY18" fmla="*/ 717876 h 2414095"/>
                    <a:gd name="connsiteX19" fmla="*/ 88900 w 1201466"/>
                    <a:gd name="connsiteY19" fmla="*/ 722823 h 2414095"/>
                    <a:gd name="connsiteX20" fmla="*/ 189763 w 1201466"/>
                    <a:gd name="connsiteY20" fmla="*/ 1043322 h 2414095"/>
                    <a:gd name="connsiteX21" fmla="*/ 152400 w 1201466"/>
                    <a:gd name="connsiteY21" fmla="*/ 1047434 h 2414095"/>
                    <a:gd name="connsiteX22" fmla="*/ 252457 w 1201466"/>
                    <a:gd name="connsiteY22" fmla="*/ 1339703 h 2414095"/>
                    <a:gd name="connsiteX23" fmla="*/ 241300 w 1201466"/>
                    <a:gd name="connsiteY23" fmla="*/ 1340883 h 2414095"/>
                    <a:gd name="connsiteX24" fmla="*/ 352030 w 1201466"/>
                    <a:gd name="connsiteY24" fmla="*/ 1651513 h 2414095"/>
                    <a:gd name="connsiteX25" fmla="*/ 337386 w 1201466"/>
                    <a:gd name="connsiteY25" fmla="*/ 1652972 h 2414095"/>
                    <a:gd name="connsiteX26" fmla="*/ 457793 w 1201466"/>
                    <a:gd name="connsiteY26" fmla="*/ 1971300 h 2414095"/>
                    <a:gd name="connsiteX27" fmla="*/ 406400 w 1201466"/>
                    <a:gd name="connsiteY27" fmla="*/ 1975669 h 2414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201466" h="2414095">
                      <a:moveTo>
                        <a:pt x="600733" y="2414095"/>
                      </a:moveTo>
                      <a:lnTo>
                        <a:pt x="795066" y="1975669"/>
                      </a:lnTo>
                      <a:lnTo>
                        <a:pt x="743674" y="1971300"/>
                      </a:lnTo>
                      <a:lnTo>
                        <a:pt x="864080" y="1652972"/>
                      </a:lnTo>
                      <a:lnTo>
                        <a:pt x="849437" y="1651513"/>
                      </a:lnTo>
                      <a:lnTo>
                        <a:pt x="960166" y="1340883"/>
                      </a:lnTo>
                      <a:lnTo>
                        <a:pt x="949010" y="1339703"/>
                      </a:lnTo>
                      <a:lnTo>
                        <a:pt x="1049066" y="1047434"/>
                      </a:lnTo>
                      <a:lnTo>
                        <a:pt x="1011703" y="1043322"/>
                      </a:lnTo>
                      <a:lnTo>
                        <a:pt x="1112566" y="722823"/>
                      </a:lnTo>
                      <a:lnTo>
                        <a:pt x="1071248" y="717876"/>
                      </a:lnTo>
                      <a:lnTo>
                        <a:pt x="1163366" y="398493"/>
                      </a:lnTo>
                      <a:lnTo>
                        <a:pt x="1119868" y="392811"/>
                      </a:lnTo>
                      <a:lnTo>
                        <a:pt x="1201466" y="85304"/>
                      </a:lnTo>
                      <a:lnTo>
                        <a:pt x="600733" y="0"/>
                      </a:lnTo>
                      <a:lnTo>
                        <a:pt x="0" y="85304"/>
                      </a:lnTo>
                      <a:lnTo>
                        <a:pt x="81598" y="392811"/>
                      </a:lnTo>
                      <a:lnTo>
                        <a:pt x="38100" y="398493"/>
                      </a:lnTo>
                      <a:lnTo>
                        <a:pt x="130218" y="717876"/>
                      </a:lnTo>
                      <a:lnTo>
                        <a:pt x="88900" y="722823"/>
                      </a:lnTo>
                      <a:lnTo>
                        <a:pt x="189763" y="1043322"/>
                      </a:lnTo>
                      <a:lnTo>
                        <a:pt x="152400" y="1047434"/>
                      </a:lnTo>
                      <a:lnTo>
                        <a:pt x="252457" y="1339703"/>
                      </a:lnTo>
                      <a:lnTo>
                        <a:pt x="241300" y="1340883"/>
                      </a:lnTo>
                      <a:lnTo>
                        <a:pt x="352030" y="1651513"/>
                      </a:lnTo>
                      <a:lnTo>
                        <a:pt x="337386" y="1652972"/>
                      </a:lnTo>
                      <a:lnTo>
                        <a:pt x="457793" y="1971300"/>
                      </a:lnTo>
                      <a:lnTo>
                        <a:pt x="406400" y="197566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0"/>
                      </a:schemeClr>
                    </a:gs>
                  </a:gsLst>
                  <a:lin ang="162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459EFDB3-1A26-44D0-AF76-2CC2B00A0E75}"/>
                    </a:ext>
                  </a:extLst>
                </p:cNvPr>
                <p:cNvGrpSpPr/>
                <p:nvPr/>
              </p:nvGrpSpPr>
              <p:grpSpPr>
                <a:xfrm>
                  <a:off x="1831337" y="3955292"/>
                  <a:ext cx="429073" cy="1740788"/>
                  <a:chOff x="1403285" y="3181392"/>
                  <a:chExt cx="606490" cy="2460582"/>
                </a:xfrm>
              </p:grpSpPr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4E057AA9-D047-4643-A8B7-0A26FAC5D285}"/>
                      </a:ext>
                    </a:extLst>
                  </p:cNvPr>
                  <p:cNvSpPr/>
                  <p:nvPr/>
                </p:nvSpPr>
                <p:spPr>
                  <a:xfrm flipV="1">
                    <a:off x="1403285" y="3246285"/>
                    <a:ext cx="606490" cy="239568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28682540-3A75-40AF-BB97-D1D390150C37}"/>
                      </a:ext>
                    </a:extLst>
                  </p:cNvPr>
                  <p:cNvSpPr/>
                  <p:nvPr/>
                </p:nvSpPr>
                <p:spPr>
                  <a:xfrm flipV="1">
                    <a:off x="1422518" y="3246283"/>
                    <a:ext cx="568024" cy="206426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D4DA4301-5C29-4063-93EC-F89D380993F5}"/>
                      </a:ext>
                    </a:extLst>
                  </p:cNvPr>
                  <p:cNvSpPr/>
                  <p:nvPr/>
                </p:nvSpPr>
                <p:spPr>
                  <a:xfrm flipV="1">
                    <a:off x="1448161" y="3246284"/>
                    <a:ext cx="516738" cy="17210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F9D19A26-7A17-4145-B5E6-AA7E48E5B10B}"/>
                      </a:ext>
                    </a:extLst>
                  </p:cNvPr>
                  <p:cNvSpPr/>
                  <p:nvPr/>
                </p:nvSpPr>
                <p:spPr>
                  <a:xfrm flipV="1">
                    <a:off x="1480215" y="3238453"/>
                    <a:ext cx="452630" cy="1385836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63FA3512-05CD-46B6-BE47-3452A7C39C90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091" y="3246282"/>
                    <a:ext cx="362878" cy="1067021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DD6621E5-D0FD-40D3-9776-F8AC8CAEE601}"/>
                      </a:ext>
                    </a:extLst>
                  </p:cNvPr>
                  <p:cNvSpPr/>
                  <p:nvPr/>
                </p:nvSpPr>
                <p:spPr>
                  <a:xfrm flipV="1">
                    <a:off x="1573595" y="3246286"/>
                    <a:ext cx="265870" cy="736760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893C822C-3717-46EF-B1BB-3631CDE1890D}"/>
                      </a:ext>
                    </a:extLst>
                  </p:cNvPr>
                  <p:cNvSpPr/>
                  <p:nvPr/>
                </p:nvSpPr>
                <p:spPr>
                  <a:xfrm flipV="1">
                    <a:off x="1608432" y="3181392"/>
                    <a:ext cx="196196" cy="463949"/>
                  </a:xfrm>
                  <a:custGeom>
                    <a:avLst/>
                    <a:gdLst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392443 w 1137966"/>
                      <a:gd name="connsiteY4" fmla="*/ 83690 h 2304753"/>
                      <a:gd name="connsiteX5" fmla="*/ 0 w 1137966"/>
                      <a:gd name="connsiteY5" fmla="*/ 83690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745523 w 1137966"/>
                      <a:gd name="connsiteY2" fmla="*/ 83690 h 2304753"/>
                      <a:gd name="connsiteX3" fmla="*/ 568983 w 1137966"/>
                      <a:gd name="connsiteY3" fmla="*/ 0 h 2304753"/>
                      <a:gd name="connsiteX4" fmla="*/ 0 w 1137966"/>
                      <a:gd name="connsiteY4" fmla="*/ 83690 h 2304753"/>
                      <a:gd name="connsiteX5" fmla="*/ 568983 w 1137966"/>
                      <a:gd name="connsiteY5" fmla="*/ 2304753 h 2304753"/>
                      <a:gd name="connsiteX0" fmla="*/ 568983 w 1137966"/>
                      <a:gd name="connsiteY0" fmla="*/ 2304753 h 2304753"/>
                      <a:gd name="connsiteX1" fmla="*/ 1137966 w 1137966"/>
                      <a:gd name="connsiteY1" fmla="*/ 83690 h 2304753"/>
                      <a:gd name="connsiteX2" fmla="*/ 568983 w 1137966"/>
                      <a:gd name="connsiteY2" fmla="*/ 0 h 2304753"/>
                      <a:gd name="connsiteX3" fmla="*/ 0 w 1137966"/>
                      <a:gd name="connsiteY3" fmla="*/ 83690 h 2304753"/>
                      <a:gd name="connsiteX4" fmla="*/ 568983 w 1137966"/>
                      <a:gd name="connsiteY4" fmla="*/ 2304753 h 2304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37966" h="2304753">
                        <a:moveTo>
                          <a:pt x="568983" y="2304753"/>
                        </a:moveTo>
                        <a:lnTo>
                          <a:pt x="1137966" y="83690"/>
                        </a:lnTo>
                        <a:lnTo>
                          <a:pt x="568983" y="0"/>
                        </a:lnTo>
                        <a:lnTo>
                          <a:pt x="0" y="83690"/>
                        </a:lnTo>
                        <a:lnTo>
                          <a:pt x="568983" y="2304753"/>
                        </a:lnTo>
                        <a:close/>
                      </a:path>
                    </a:pathLst>
                  </a:custGeom>
                  <a:pattFill prst="lgConfetti">
                    <a:fgClr>
                      <a:srgbClr val="006600"/>
                    </a:fgClr>
                    <a:bgClr>
                      <a:srgbClr val="0033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46E53887-D9CB-4830-8F6E-29FCDA6696D7}"/>
              </a:ext>
            </a:extLst>
          </p:cNvPr>
          <p:cNvGrpSpPr/>
          <p:nvPr/>
        </p:nvGrpSpPr>
        <p:grpSpPr>
          <a:xfrm>
            <a:off x="3751191" y="4027145"/>
            <a:ext cx="2422667" cy="2164080"/>
            <a:chOff x="923789" y="1844040"/>
            <a:chExt cx="3165611" cy="2827725"/>
          </a:xfrm>
        </p:grpSpPr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850793D3-59FC-4530-AD71-7A7CAB4C48C1}"/>
                </a:ext>
              </a:extLst>
            </p:cNvPr>
            <p:cNvSpPr/>
            <p:nvPr/>
          </p:nvSpPr>
          <p:spPr>
            <a:xfrm>
              <a:off x="2252282" y="2783665"/>
              <a:ext cx="52564" cy="1881750"/>
            </a:xfrm>
            <a:prstGeom prst="rect">
              <a:avLst/>
            </a:prstGeom>
            <a:solidFill>
              <a:srgbClr val="33CC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B8E7FCE6-EB27-47A4-8E89-94300B7288B4}"/>
                </a:ext>
              </a:extLst>
            </p:cNvPr>
            <p:cNvSpPr/>
            <p:nvPr/>
          </p:nvSpPr>
          <p:spPr>
            <a:xfrm>
              <a:off x="1699751" y="3691861"/>
              <a:ext cx="52768" cy="979903"/>
            </a:xfrm>
            <a:prstGeom prst="rect">
              <a:avLst/>
            </a:prstGeom>
            <a:solidFill>
              <a:srgbClr val="33CC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3D57BCA0-40AB-4F73-9D83-4457170299B9}"/>
                </a:ext>
              </a:extLst>
            </p:cNvPr>
            <p:cNvSpPr/>
            <p:nvPr/>
          </p:nvSpPr>
          <p:spPr>
            <a:xfrm>
              <a:off x="3255501" y="3194051"/>
              <a:ext cx="45719" cy="1477714"/>
            </a:xfrm>
            <a:prstGeom prst="rect">
              <a:avLst/>
            </a:prstGeom>
            <a:solidFill>
              <a:srgbClr val="33CC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BD3D4C2D-B137-4CDB-82D8-A73B97D54858}"/>
                </a:ext>
              </a:extLst>
            </p:cNvPr>
            <p:cNvGrpSpPr/>
            <p:nvPr/>
          </p:nvGrpSpPr>
          <p:grpSpPr>
            <a:xfrm>
              <a:off x="1454957" y="1844040"/>
              <a:ext cx="1624793" cy="1711900"/>
              <a:chOff x="1454957" y="1844040"/>
              <a:chExt cx="2476963" cy="2609756"/>
            </a:xfrm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5F327F4A-6DB8-4813-8BB7-E026AB54B4EB}"/>
                  </a:ext>
                </a:extLst>
              </p:cNvPr>
              <p:cNvSpPr/>
              <p:nvPr/>
            </p:nvSpPr>
            <p:spPr>
              <a:xfrm>
                <a:off x="1454957" y="1844040"/>
                <a:ext cx="2476963" cy="2609756"/>
              </a:xfrm>
              <a:custGeom>
                <a:avLst/>
                <a:gdLst>
                  <a:gd name="connsiteX0" fmla="*/ 2140566 w 4278908"/>
                  <a:gd name="connsiteY0" fmla="*/ 0 h 4248056"/>
                  <a:gd name="connsiteX1" fmla="*/ 2179562 w 4278908"/>
                  <a:gd name="connsiteY1" fmla="*/ 1044998 h 4248056"/>
                  <a:gd name="connsiteX2" fmla="*/ 2330346 w 4278908"/>
                  <a:gd name="connsiteY2" fmla="*/ 33852 h 4248056"/>
                  <a:gd name="connsiteX3" fmla="*/ 2256048 w 4278908"/>
                  <a:gd name="connsiteY3" fmla="*/ 1072556 h 4248056"/>
                  <a:gd name="connsiteX4" fmla="*/ 2512829 w 4278908"/>
                  <a:gd name="connsiteY4" fmla="*/ 134138 h 4248056"/>
                  <a:gd name="connsiteX5" fmla="*/ 2328102 w 4278908"/>
                  <a:gd name="connsiteY5" fmla="*/ 1126621 h 4248056"/>
                  <a:gd name="connsiteX6" fmla="*/ 2681013 w 4278908"/>
                  <a:gd name="connsiteY6" fmla="*/ 296982 h 4248056"/>
                  <a:gd name="connsiteX7" fmla="*/ 2392945 w 4278908"/>
                  <a:gd name="connsiteY7" fmla="*/ 1205108 h 4248056"/>
                  <a:gd name="connsiteX8" fmla="*/ 2828425 w 4278908"/>
                  <a:gd name="connsiteY8" fmla="*/ 516134 h 4248056"/>
                  <a:gd name="connsiteX9" fmla="*/ 2448091 w 4278908"/>
                  <a:gd name="connsiteY9" fmla="*/ 1305007 h 4248056"/>
                  <a:gd name="connsiteX10" fmla="*/ 2949403 w 4278908"/>
                  <a:gd name="connsiteY10" fmla="*/ 783171 h 4248056"/>
                  <a:gd name="connsiteX11" fmla="*/ 2491419 w 4278908"/>
                  <a:gd name="connsiteY11" fmla="*/ 1422468 h 4248056"/>
                  <a:gd name="connsiteX12" fmla="*/ 2215288 w 4278908"/>
                  <a:gd name="connsiteY12" fmla="*/ 2180054 h 4248056"/>
                  <a:gd name="connsiteX13" fmla="*/ 2257014 w 4278908"/>
                  <a:gd name="connsiteY13" fmla="*/ 2181009 h 4248056"/>
                  <a:gd name="connsiteX14" fmla="*/ 2791103 w 4278908"/>
                  <a:gd name="connsiteY14" fmla="*/ 1655956 h 4248056"/>
                  <a:gd name="connsiteX15" fmla="*/ 3183094 w 4278908"/>
                  <a:gd name="connsiteY15" fmla="*/ 974198 h 4248056"/>
                  <a:gd name="connsiteX16" fmla="*/ 2915958 w 4278908"/>
                  <a:gd name="connsiteY16" fmla="*/ 1646705 h 4248056"/>
                  <a:gd name="connsiteX17" fmla="*/ 3476256 w 4278908"/>
                  <a:gd name="connsiteY17" fmla="*/ 973621 h 4248056"/>
                  <a:gd name="connsiteX18" fmla="*/ 3029728 w 4278908"/>
                  <a:gd name="connsiteY18" fmla="*/ 1655488 h 4248056"/>
                  <a:gd name="connsiteX19" fmla="*/ 3736795 w 4278908"/>
                  <a:gd name="connsiteY19" fmla="*/ 1016948 h 4248056"/>
                  <a:gd name="connsiteX20" fmla="*/ 3128032 w 4278908"/>
                  <a:gd name="connsiteY20" fmla="*/ 1681970 h 4248056"/>
                  <a:gd name="connsiteX21" fmla="*/ 3954699 w 4278908"/>
                  <a:gd name="connsiteY21" fmla="*/ 1102516 h 4248056"/>
                  <a:gd name="connsiteX22" fmla="*/ 3207097 w 4278908"/>
                  <a:gd name="connsiteY22" fmla="*/ 1725137 h 4248056"/>
                  <a:gd name="connsiteX23" fmla="*/ 4121598 w 4278908"/>
                  <a:gd name="connsiteY23" fmla="*/ 1227024 h 4248056"/>
                  <a:gd name="connsiteX24" fmla="*/ 3263877 w 4278908"/>
                  <a:gd name="connsiteY24" fmla="*/ 1783323 h 4248056"/>
                  <a:gd name="connsiteX25" fmla="*/ 4231061 w 4278908"/>
                  <a:gd name="connsiteY25" fmla="*/ 1385707 h 4248056"/>
                  <a:gd name="connsiteX26" fmla="*/ 3296201 w 4278908"/>
                  <a:gd name="connsiteY26" fmla="*/ 1854300 h 4248056"/>
                  <a:gd name="connsiteX27" fmla="*/ 4278908 w 4278908"/>
                  <a:gd name="connsiteY27" fmla="*/ 1572449 h 4248056"/>
                  <a:gd name="connsiteX28" fmla="*/ 3302821 w 4278908"/>
                  <a:gd name="connsiteY28" fmla="*/ 1935330 h 4248056"/>
                  <a:gd name="connsiteX29" fmla="*/ 4263272 w 4278908"/>
                  <a:gd name="connsiteY29" fmla="*/ 1780086 h 4248056"/>
                  <a:gd name="connsiteX30" fmla="*/ 3283482 w 4278908"/>
                  <a:gd name="connsiteY30" fmla="*/ 2023311 h 4248056"/>
                  <a:gd name="connsiteX31" fmla="*/ 4184777 w 4278908"/>
                  <a:gd name="connsiteY31" fmla="*/ 2000637 h 4248056"/>
                  <a:gd name="connsiteX32" fmla="*/ 3238927 w 4278908"/>
                  <a:gd name="connsiteY32" fmla="*/ 2114852 h 4248056"/>
                  <a:gd name="connsiteX33" fmla="*/ 4046430 w 4278908"/>
                  <a:gd name="connsiteY33" fmla="*/ 2225621 h 4248056"/>
                  <a:gd name="connsiteX34" fmla="*/ 3170868 w 4278908"/>
                  <a:gd name="connsiteY34" fmla="*/ 2206443 h 4248056"/>
                  <a:gd name="connsiteX35" fmla="*/ 3853548 w 4278908"/>
                  <a:gd name="connsiteY35" fmla="*/ 2446394 h 4248056"/>
                  <a:gd name="connsiteX36" fmla="*/ 3081928 w 4278908"/>
                  <a:gd name="connsiteY36" fmla="*/ 2294557 h 4248056"/>
                  <a:gd name="connsiteX37" fmla="*/ 2270185 w 4278908"/>
                  <a:gd name="connsiteY37" fmla="*/ 2357856 h 4248056"/>
                  <a:gd name="connsiteX38" fmla="*/ 2270315 w 4278908"/>
                  <a:gd name="connsiteY38" fmla="*/ 2358311 h 4248056"/>
                  <a:gd name="connsiteX39" fmla="*/ 2900927 w 4278908"/>
                  <a:gd name="connsiteY39" fmla="*/ 2781139 h 4248056"/>
                  <a:gd name="connsiteX40" fmla="*/ 3647783 w 4278908"/>
                  <a:gd name="connsiteY40" fmla="*/ 3027428 h 4248056"/>
                  <a:gd name="connsiteX41" fmla="*/ 2935194 w 4278908"/>
                  <a:gd name="connsiteY41" fmla="*/ 2901556 h 4248056"/>
                  <a:gd name="connsiteX42" fmla="*/ 3707531 w 4278908"/>
                  <a:gd name="connsiteY42" fmla="*/ 3314437 h 4248056"/>
                  <a:gd name="connsiteX43" fmla="*/ 2949559 w 4278908"/>
                  <a:gd name="connsiteY43" fmla="*/ 3014757 h 4248056"/>
                  <a:gd name="connsiteX44" fmla="*/ 3717693 w 4278908"/>
                  <a:gd name="connsiteY44" fmla="*/ 3578359 h 4248056"/>
                  <a:gd name="connsiteX45" fmla="*/ 2943468 w 4278908"/>
                  <a:gd name="connsiteY45" fmla="*/ 3116383 h 4248056"/>
                  <a:gd name="connsiteX46" fmla="*/ 3677877 w 4278908"/>
                  <a:gd name="connsiteY46" fmla="*/ 3809051 h 4248056"/>
                  <a:gd name="connsiteX47" fmla="*/ 2917151 w 4278908"/>
                  <a:gd name="connsiteY47" fmla="*/ 3202535 h 4248056"/>
                  <a:gd name="connsiteX48" fmla="*/ 3589626 w 4278908"/>
                  <a:gd name="connsiteY48" fmla="*/ 3997649 h 4248056"/>
                  <a:gd name="connsiteX49" fmla="*/ 2871625 w 4278908"/>
                  <a:gd name="connsiteY49" fmla="*/ 3269892 h 4248056"/>
                  <a:gd name="connsiteX50" fmla="*/ 3456309 w 4278908"/>
                  <a:gd name="connsiteY50" fmla="*/ 4136892 h 4248056"/>
                  <a:gd name="connsiteX51" fmla="*/ 2808635 w 4278908"/>
                  <a:gd name="connsiteY51" fmla="*/ 3315879 h 4248056"/>
                  <a:gd name="connsiteX52" fmla="*/ 3283070 w 4278908"/>
                  <a:gd name="connsiteY52" fmla="*/ 4221454 h 4248056"/>
                  <a:gd name="connsiteX53" fmla="*/ 2730611 w 4278908"/>
                  <a:gd name="connsiteY53" fmla="*/ 3338722 h 4248056"/>
                  <a:gd name="connsiteX54" fmla="*/ 3076552 w 4278908"/>
                  <a:gd name="connsiteY54" fmla="*/ 4248056 h 4248056"/>
                  <a:gd name="connsiteX55" fmla="*/ 2640537 w 4278908"/>
                  <a:gd name="connsiteY55" fmla="*/ 3337542 h 4248056"/>
                  <a:gd name="connsiteX56" fmla="*/ 2844696 w 4278908"/>
                  <a:gd name="connsiteY56" fmla="*/ 4215703 h 4248056"/>
                  <a:gd name="connsiteX57" fmla="*/ 2541886 w 4278908"/>
                  <a:gd name="connsiteY57" fmla="*/ 3312385 h 4248056"/>
                  <a:gd name="connsiteX58" fmla="*/ 2596415 w 4278908"/>
                  <a:gd name="connsiteY58" fmla="*/ 4125623 h 4248056"/>
                  <a:gd name="connsiteX59" fmla="*/ 2438441 w 4278908"/>
                  <a:gd name="connsiteY59" fmla="*/ 3264217 h 4248056"/>
                  <a:gd name="connsiteX60" fmla="*/ 2341249 w 4278908"/>
                  <a:gd name="connsiteY60" fmla="*/ 3981281 h 4248056"/>
                  <a:gd name="connsiteX61" fmla="*/ 2334187 w 4278908"/>
                  <a:gd name="connsiteY61" fmla="*/ 3194896 h 4248056"/>
                  <a:gd name="connsiteX62" fmla="*/ 2131835 w 4278908"/>
                  <a:gd name="connsiteY62" fmla="*/ 2494091 h 4248056"/>
                  <a:gd name="connsiteX63" fmla="*/ 1929483 w 4278908"/>
                  <a:gd name="connsiteY63" fmla="*/ 3194896 h 4248056"/>
                  <a:gd name="connsiteX64" fmla="*/ 1922420 w 4278908"/>
                  <a:gd name="connsiteY64" fmla="*/ 3981281 h 4248056"/>
                  <a:gd name="connsiteX65" fmla="*/ 1825228 w 4278908"/>
                  <a:gd name="connsiteY65" fmla="*/ 3264217 h 4248056"/>
                  <a:gd name="connsiteX66" fmla="*/ 1667254 w 4278908"/>
                  <a:gd name="connsiteY66" fmla="*/ 4125623 h 4248056"/>
                  <a:gd name="connsiteX67" fmla="*/ 1721783 w 4278908"/>
                  <a:gd name="connsiteY67" fmla="*/ 3312385 h 4248056"/>
                  <a:gd name="connsiteX68" fmla="*/ 1418973 w 4278908"/>
                  <a:gd name="connsiteY68" fmla="*/ 4215703 h 4248056"/>
                  <a:gd name="connsiteX69" fmla="*/ 1623132 w 4278908"/>
                  <a:gd name="connsiteY69" fmla="*/ 3337542 h 4248056"/>
                  <a:gd name="connsiteX70" fmla="*/ 1187117 w 4278908"/>
                  <a:gd name="connsiteY70" fmla="*/ 4248056 h 4248056"/>
                  <a:gd name="connsiteX71" fmla="*/ 1533058 w 4278908"/>
                  <a:gd name="connsiteY71" fmla="*/ 3338722 h 4248056"/>
                  <a:gd name="connsiteX72" fmla="*/ 980599 w 4278908"/>
                  <a:gd name="connsiteY72" fmla="*/ 4221454 h 4248056"/>
                  <a:gd name="connsiteX73" fmla="*/ 1455034 w 4278908"/>
                  <a:gd name="connsiteY73" fmla="*/ 3315879 h 4248056"/>
                  <a:gd name="connsiteX74" fmla="*/ 807360 w 4278908"/>
                  <a:gd name="connsiteY74" fmla="*/ 4136892 h 4248056"/>
                  <a:gd name="connsiteX75" fmla="*/ 1392044 w 4278908"/>
                  <a:gd name="connsiteY75" fmla="*/ 3269892 h 4248056"/>
                  <a:gd name="connsiteX76" fmla="*/ 674043 w 4278908"/>
                  <a:gd name="connsiteY76" fmla="*/ 3997649 h 4248056"/>
                  <a:gd name="connsiteX77" fmla="*/ 1346518 w 4278908"/>
                  <a:gd name="connsiteY77" fmla="*/ 3202535 h 4248056"/>
                  <a:gd name="connsiteX78" fmla="*/ 585792 w 4278908"/>
                  <a:gd name="connsiteY78" fmla="*/ 3809051 h 4248056"/>
                  <a:gd name="connsiteX79" fmla="*/ 1320201 w 4278908"/>
                  <a:gd name="connsiteY79" fmla="*/ 3116383 h 4248056"/>
                  <a:gd name="connsiteX80" fmla="*/ 545976 w 4278908"/>
                  <a:gd name="connsiteY80" fmla="*/ 3578359 h 4248056"/>
                  <a:gd name="connsiteX81" fmla="*/ 1314110 w 4278908"/>
                  <a:gd name="connsiteY81" fmla="*/ 3014757 h 4248056"/>
                  <a:gd name="connsiteX82" fmla="*/ 556139 w 4278908"/>
                  <a:gd name="connsiteY82" fmla="*/ 3314437 h 4248056"/>
                  <a:gd name="connsiteX83" fmla="*/ 1328475 w 4278908"/>
                  <a:gd name="connsiteY83" fmla="*/ 2901556 h 4248056"/>
                  <a:gd name="connsiteX84" fmla="*/ 615886 w 4278908"/>
                  <a:gd name="connsiteY84" fmla="*/ 3027428 h 4248056"/>
                  <a:gd name="connsiteX85" fmla="*/ 1362742 w 4278908"/>
                  <a:gd name="connsiteY85" fmla="*/ 2781139 h 4248056"/>
                  <a:gd name="connsiteX86" fmla="*/ 1980010 w 4278908"/>
                  <a:gd name="connsiteY86" fmla="*/ 2367259 h 4248056"/>
                  <a:gd name="connsiteX87" fmla="*/ 1982758 w 4278908"/>
                  <a:gd name="connsiteY87" fmla="*/ 2357658 h 4248056"/>
                  <a:gd name="connsiteX88" fmla="*/ 1980225 w 4278908"/>
                  <a:gd name="connsiteY88" fmla="*/ 2355633 h 4248056"/>
                  <a:gd name="connsiteX89" fmla="*/ 1196980 w 4278908"/>
                  <a:gd name="connsiteY89" fmla="*/ 2294557 h 4248056"/>
                  <a:gd name="connsiteX90" fmla="*/ 425361 w 4278908"/>
                  <a:gd name="connsiteY90" fmla="*/ 2446394 h 4248056"/>
                  <a:gd name="connsiteX91" fmla="*/ 1108040 w 4278908"/>
                  <a:gd name="connsiteY91" fmla="*/ 2206443 h 4248056"/>
                  <a:gd name="connsiteX92" fmla="*/ 232479 w 4278908"/>
                  <a:gd name="connsiteY92" fmla="*/ 2225621 h 4248056"/>
                  <a:gd name="connsiteX93" fmla="*/ 1039981 w 4278908"/>
                  <a:gd name="connsiteY93" fmla="*/ 2114852 h 4248056"/>
                  <a:gd name="connsiteX94" fmla="*/ 94131 w 4278908"/>
                  <a:gd name="connsiteY94" fmla="*/ 2000637 h 4248056"/>
                  <a:gd name="connsiteX95" fmla="*/ 995426 w 4278908"/>
                  <a:gd name="connsiteY95" fmla="*/ 2023311 h 4248056"/>
                  <a:gd name="connsiteX96" fmla="*/ 15637 w 4278908"/>
                  <a:gd name="connsiteY96" fmla="*/ 1780086 h 4248056"/>
                  <a:gd name="connsiteX97" fmla="*/ 976087 w 4278908"/>
                  <a:gd name="connsiteY97" fmla="*/ 1935330 h 4248056"/>
                  <a:gd name="connsiteX98" fmla="*/ 0 w 4278908"/>
                  <a:gd name="connsiteY98" fmla="*/ 1572449 h 4248056"/>
                  <a:gd name="connsiteX99" fmla="*/ 982707 w 4278908"/>
                  <a:gd name="connsiteY99" fmla="*/ 1854300 h 4248056"/>
                  <a:gd name="connsiteX100" fmla="*/ 47848 w 4278908"/>
                  <a:gd name="connsiteY100" fmla="*/ 1385707 h 4248056"/>
                  <a:gd name="connsiteX101" fmla="*/ 1015031 w 4278908"/>
                  <a:gd name="connsiteY101" fmla="*/ 1783323 h 4248056"/>
                  <a:gd name="connsiteX102" fmla="*/ 157310 w 4278908"/>
                  <a:gd name="connsiteY102" fmla="*/ 1227024 h 4248056"/>
                  <a:gd name="connsiteX103" fmla="*/ 1071811 w 4278908"/>
                  <a:gd name="connsiteY103" fmla="*/ 1725137 h 4248056"/>
                  <a:gd name="connsiteX104" fmla="*/ 324209 w 4278908"/>
                  <a:gd name="connsiteY104" fmla="*/ 1102516 h 4248056"/>
                  <a:gd name="connsiteX105" fmla="*/ 1150876 w 4278908"/>
                  <a:gd name="connsiteY105" fmla="*/ 1681970 h 4248056"/>
                  <a:gd name="connsiteX106" fmla="*/ 542113 w 4278908"/>
                  <a:gd name="connsiteY106" fmla="*/ 1016948 h 4248056"/>
                  <a:gd name="connsiteX107" fmla="*/ 1249180 w 4278908"/>
                  <a:gd name="connsiteY107" fmla="*/ 1655488 h 4248056"/>
                  <a:gd name="connsiteX108" fmla="*/ 802652 w 4278908"/>
                  <a:gd name="connsiteY108" fmla="*/ 973621 h 4248056"/>
                  <a:gd name="connsiteX109" fmla="*/ 1362950 w 4278908"/>
                  <a:gd name="connsiteY109" fmla="*/ 1646705 h 4248056"/>
                  <a:gd name="connsiteX110" fmla="*/ 1095814 w 4278908"/>
                  <a:gd name="connsiteY110" fmla="*/ 974198 h 4248056"/>
                  <a:gd name="connsiteX111" fmla="*/ 1487805 w 4278908"/>
                  <a:gd name="connsiteY111" fmla="*/ 1655956 h 4248056"/>
                  <a:gd name="connsiteX112" fmla="*/ 2021303 w 4278908"/>
                  <a:gd name="connsiteY112" fmla="*/ 2180427 h 4248056"/>
                  <a:gd name="connsiteX113" fmla="*/ 2037640 w 4278908"/>
                  <a:gd name="connsiteY113" fmla="*/ 2180053 h 4248056"/>
                  <a:gd name="connsiteX114" fmla="*/ 2051085 w 4278908"/>
                  <a:gd name="connsiteY114" fmla="*/ 2139563 h 4248056"/>
                  <a:gd name="connsiteX115" fmla="*/ 1789714 w 4278908"/>
                  <a:gd name="connsiteY115" fmla="*/ 1422468 h 4248056"/>
                  <a:gd name="connsiteX116" fmla="*/ 1331729 w 4278908"/>
                  <a:gd name="connsiteY116" fmla="*/ 783171 h 4248056"/>
                  <a:gd name="connsiteX117" fmla="*/ 1833042 w 4278908"/>
                  <a:gd name="connsiteY117" fmla="*/ 1305007 h 4248056"/>
                  <a:gd name="connsiteX118" fmla="*/ 1452707 w 4278908"/>
                  <a:gd name="connsiteY118" fmla="*/ 516134 h 4248056"/>
                  <a:gd name="connsiteX119" fmla="*/ 1888188 w 4278908"/>
                  <a:gd name="connsiteY119" fmla="*/ 1205108 h 4248056"/>
                  <a:gd name="connsiteX120" fmla="*/ 1600119 w 4278908"/>
                  <a:gd name="connsiteY120" fmla="*/ 296982 h 4248056"/>
                  <a:gd name="connsiteX121" fmla="*/ 1953030 w 4278908"/>
                  <a:gd name="connsiteY121" fmla="*/ 1126621 h 4248056"/>
                  <a:gd name="connsiteX122" fmla="*/ 1768303 w 4278908"/>
                  <a:gd name="connsiteY122" fmla="*/ 134138 h 4248056"/>
                  <a:gd name="connsiteX123" fmla="*/ 2025084 w 4278908"/>
                  <a:gd name="connsiteY123" fmla="*/ 1072556 h 4248056"/>
                  <a:gd name="connsiteX124" fmla="*/ 1950787 w 4278908"/>
                  <a:gd name="connsiteY124" fmla="*/ 33852 h 4248056"/>
                  <a:gd name="connsiteX125" fmla="*/ 2101571 w 4278908"/>
                  <a:gd name="connsiteY125" fmla="*/ 1044998 h 424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4278908" h="4248056">
                    <a:moveTo>
                      <a:pt x="2140566" y="0"/>
                    </a:moveTo>
                    <a:lnTo>
                      <a:pt x="2179562" y="1044998"/>
                    </a:lnTo>
                    <a:lnTo>
                      <a:pt x="2330346" y="33852"/>
                    </a:lnTo>
                    <a:lnTo>
                      <a:pt x="2256048" y="1072556"/>
                    </a:lnTo>
                    <a:lnTo>
                      <a:pt x="2512829" y="134138"/>
                    </a:lnTo>
                    <a:lnTo>
                      <a:pt x="2328102" y="1126621"/>
                    </a:lnTo>
                    <a:lnTo>
                      <a:pt x="2681013" y="296982"/>
                    </a:lnTo>
                    <a:lnTo>
                      <a:pt x="2392945" y="1205108"/>
                    </a:lnTo>
                    <a:lnTo>
                      <a:pt x="2828425" y="516134"/>
                    </a:lnTo>
                    <a:lnTo>
                      <a:pt x="2448091" y="1305007"/>
                    </a:lnTo>
                    <a:lnTo>
                      <a:pt x="2949403" y="783171"/>
                    </a:lnTo>
                    <a:lnTo>
                      <a:pt x="2491419" y="1422468"/>
                    </a:lnTo>
                    <a:lnTo>
                      <a:pt x="2215288" y="2180054"/>
                    </a:lnTo>
                    <a:lnTo>
                      <a:pt x="2257014" y="2181009"/>
                    </a:lnTo>
                    <a:lnTo>
                      <a:pt x="2791103" y="1655956"/>
                    </a:lnTo>
                    <a:lnTo>
                      <a:pt x="3183094" y="974198"/>
                    </a:lnTo>
                    <a:lnTo>
                      <a:pt x="2915958" y="1646705"/>
                    </a:lnTo>
                    <a:lnTo>
                      <a:pt x="3476256" y="973621"/>
                    </a:lnTo>
                    <a:lnTo>
                      <a:pt x="3029728" y="1655488"/>
                    </a:lnTo>
                    <a:lnTo>
                      <a:pt x="3736795" y="1016948"/>
                    </a:lnTo>
                    <a:lnTo>
                      <a:pt x="3128032" y="1681970"/>
                    </a:lnTo>
                    <a:lnTo>
                      <a:pt x="3954699" y="1102516"/>
                    </a:lnTo>
                    <a:lnTo>
                      <a:pt x="3207097" y="1725137"/>
                    </a:lnTo>
                    <a:lnTo>
                      <a:pt x="4121598" y="1227024"/>
                    </a:lnTo>
                    <a:lnTo>
                      <a:pt x="3263877" y="1783323"/>
                    </a:lnTo>
                    <a:lnTo>
                      <a:pt x="4231061" y="1385707"/>
                    </a:lnTo>
                    <a:lnTo>
                      <a:pt x="3296201" y="1854300"/>
                    </a:lnTo>
                    <a:lnTo>
                      <a:pt x="4278908" y="1572449"/>
                    </a:lnTo>
                    <a:lnTo>
                      <a:pt x="3302821" y="1935330"/>
                    </a:lnTo>
                    <a:lnTo>
                      <a:pt x="4263272" y="1780086"/>
                    </a:lnTo>
                    <a:lnTo>
                      <a:pt x="3283482" y="2023311"/>
                    </a:lnTo>
                    <a:lnTo>
                      <a:pt x="4184777" y="2000637"/>
                    </a:lnTo>
                    <a:lnTo>
                      <a:pt x="3238927" y="2114852"/>
                    </a:lnTo>
                    <a:lnTo>
                      <a:pt x="4046430" y="2225621"/>
                    </a:lnTo>
                    <a:lnTo>
                      <a:pt x="3170868" y="2206443"/>
                    </a:lnTo>
                    <a:lnTo>
                      <a:pt x="3853548" y="2446394"/>
                    </a:lnTo>
                    <a:lnTo>
                      <a:pt x="3081928" y="2294557"/>
                    </a:lnTo>
                    <a:lnTo>
                      <a:pt x="2270185" y="2357856"/>
                    </a:lnTo>
                    <a:lnTo>
                      <a:pt x="2270315" y="2358311"/>
                    </a:lnTo>
                    <a:lnTo>
                      <a:pt x="2900927" y="2781139"/>
                    </a:lnTo>
                    <a:lnTo>
                      <a:pt x="3647783" y="3027428"/>
                    </a:lnTo>
                    <a:lnTo>
                      <a:pt x="2935194" y="2901556"/>
                    </a:lnTo>
                    <a:lnTo>
                      <a:pt x="3707531" y="3314437"/>
                    </a:lnTo>
                    <a:lnTo>
                      <a:pt x="2949559" y="3014757"/>
                    </a:lnTo>
                    <a:lnTo>
                      <a:pt x="3717693" y="3578359"/>
                    </a:lnTo>
                    <a:lnTo>
                      <a:pt x="2943468" y="3116383"/>
                    </a:lnTo>
                    <a:lnTo>
                      <a:pt x="3677877" y="3809051"/>
                    </a:lnTo>
                    <a:lnTo>
                      <a:pt x="2917151" y="3202535"/>
                    </a:lnTo>
                    <a:lnTo>
                      <a:pt x="3589626" y="3997649"/>
                    </a:lnTo>
                    <a:lnTo>
                      <a:pt x="2871625" y="3269892"/>
                    </a:lnTo>
                    <a:lnTo>
                      <a:pt x="3456309" y="4136892"/>
                    </a:lnTo>
                    <a:lnTo>
                      <a:pt x="2808635" y="3315879"/>
                    </a:lnTo>
                    <a:lnTo>
                      <a:pt x="3283070" y="4221454"/>
                    </a:lnTo>
                    <a:lnTo>
                      <a:pt x="2730611" y="3338722"/>
                    </a:lnTo>
                    <a:lnTo>
                      <a:pt x="3076552" y="4248056"/>
                    </a:lnTo>
                    <a:lnTo>
                      <a:pt x="2640537" y="3337542"/>
                    </a:lnTo>
                    <a:lnTo>
                      <a:pt x="2844696" y="4215703"/>
                    </a:lnTo>
                    <a:lnTo>
                      <a:pt x="2541886" y="3312385"/>
                    </a:lnTo>
                    <a:lnTo>
                      <a:pt x="2596415" y="4125623"/>
                    </a:lnTo>
                    <a:lnTo>
                      <a:pt x="2438441" y="3264217"/>
                    </a:lnTo>
                    <a:lnTo>
                      <a:pt x="2341249" y="3981281"/>
                    </a:lnTo>
                    <a:lnTo>
                      <a:pt x="2334187" y="3194896"/>
                    </a:lnTo>
                    <a:lnTo>
                      <a:pt x="2131835" y="2494091"/>
                    </a:lnTo>
                    <a:lnTo>
                      <a:pt x="1929483" y="3194896"/>
                    </a:lnTo>
                    <a:lnTo>
                      <a:pt x="1922420" y="3981281"/>
                    </a:lnTo>
                    <a:lnTo>
                      <a:pt x="1825228" y="3264217"/>
                    </a:lnTo>
                    <a:lnTo>
                      <a:pt x="1667254" y="4125623"/>
                    </a:lnTo>
                    <a:lnTo>
                      <a:pt x="1721783" y="3312385"/>
                    </a:lnTo>
                    <a:lnTo>
                      <a:pt x="1418973" y="4215703"/>
                    </a:lnTo>
                    <a:lnTo>
                      <a:pt x="1623132" y="3337542"/>
                    </a:lnTo>
                    <a:lnTo>
                      <a:pt x="1187117" y="4248056"/>
                    </a:lnTo>
                    <a:lnTo>
                      <a:pt x="1533058" y="3338722"/>
                    </a:lnTo>
                    <a:lnTo>
                      <a:pt x="980599" y="4221454"/>
                    </a:lnTo>
                    <a:lnTo>
                      <a:pt x="1455034" y="3315879"/>
                    </a:lnTo>
                    <a:lnTo>
                      <a:pt x="807360" y="4136892"/>
                    </a:lnTo>
                    <a:lnTo>
                      <a:pt x="1392044" y="3269892"/>
                    </a:lnTo>
                    <a:lnTo>
                      <a:pt x="674043" y="3997649"/>
                    </a:lnTo>
                    <a:lnTo>
                      <a:pt x="1346518" y="3202535"/>
                    </a:lnTo>
                    <a:lnTo>
                      <a:pt x="585792" y="3809051"/>
                    </a:lnTo>
                    <a:lnTo>
                      <a:pt x="1320201" y="3116383"/>
                    </a:lnTo>
                    <a:lnTo>
                      <a:pt x="545976" y="3578359"/>
                    </a:lnTo>
                    <a:lnTo>
                      <a:pt x="1314110" y="3014757"/>
                    </a:lnTo>
                    <a:lnTo>
                      <a:pt x="556139" y="3314437"/>
                    </a:lnTo>
                    <a:lnTo>
                      <a:pt x="1328475" y="2901556"/>
                    </a:lnTo>
                    <a:lnTo>
                      <a:pt x="615886" y="3027428"/>
                    </a:lnTo>
                    <a:lnTo>
                      <a:pt x="1362742" y="2781139"/>
                    </a:lnTo>
                    <a:lnTo>
                      <a:pt x="1980010" y="2367259"/>
                    </a:lnTo>
                    <a:lnTo>
                      <a:pt x="1982758" y="2357658"/>
                    </a:lnTo>
                    <a:lnTo>
                      <a:pt x="1980225" y="2355633"/>
                    </a:lnTo>
                    <a:lnTo>
                      <a:pt x="1196980" y="2294557"/>
                    </a:lnTo>
                    <a:lnTo>
                      <a:pt x="425361" y="2446394"/>
                    </a:lnTo>
                    <a:lnTo>
                      <a:pt x="1108040" y="2206443"/>
                    </a:lnTo>
                    <a:lnTo>
                      <a:pt x="232479" y="2225621"/>
                    </a:lnTo>
                    <a:lnTo>
                      <a:pt x="1039981" y="2114852"/>
                    </a:lnTo>
                    <a:lnTo>
                      <a:pt x="94131" y="2000637"/>
                    </a:lnTo>
                    <a:lnTo>
                      <a:pt x="995426" y="2023311"/>
                    </a:lnTo>
                    <a:lnTo>
                      <a:pt x="15637" y="1780086"/>
                    </a:lnTo>
                    <a:lnTo>
                      <a:pt x="976087" y="1935330"/>
                    </a:lnTo>
                    <a:lnTo>
                      <a:pt x="0" y="1572449"/>
                    </a:lnTo>
                    <a:lnTo>
                      <a:pt x="982707" y="1854300"/>
                    </a:lnTo>
                    <a:lnTo>
                      <a:pt x="47848" y="1385707"/>
                    </a:lnTo>
                    <a:lnTo>
                      <a:pt x="1015031" y="1783323"/>
                    </a:lnTo>
                    <a:lnTo>
                      <a:pt x="157310" y="1227024"/>
                    </a:lnTo>
                    <a:lnTo>
                      <a:pt x="1071811" y="1725137"/>
                    </a:lnTo>
                    <a:lnTo>
                      <a:pt x="324209" y="1102516"/>
                    </a:lnTo>
                    <a:lnTo>
                      <a:pt x="1150876" y="1681970"/>
                    </a:lnTo>
                    <a:lnTo>
                      <a:pt x="542113" y="1016948"/>
                    </a:lnTo>
                    <a:lnTo>
                      <a:pt x="1249180" y="1655488"/>
                    </a:lnTo>
                    <a:lnTo>
                      <a:pt x="802652" y="973621"/>
                    </a:lnTo>
                    <a:lnTo>
                      <a:pt x="1362950" y="1646705"/>
                    </a:lnTo>
                    <a:lnTo>
                      <a:pt x="1095814" y="974198"/>
                    </a:lnTo>
                    <a:lnTo>
                      <a:pt x="1487805" y="1655956"/>
                    </a:lnTo>
                    <a:lnTo>
                      <a:pt x="2021303" y="2180427"/>
                    </a:lnTo>
                    <a:lnTo>
                      <a:pt x="2037640" y="2180053"/>
                    </a:lnTo>
                    <a:lnTo>
                      <a:pt x="2051085" y="2139563"/>
                    </a:lnTo>
                    <a:lnTo>
                      <a:pt x="1789714" y="1422468"/>
                    </a:lnTo>
                    <a:lnTo>
                      <a:pt x="1331729" y="783171"/>
                    </a:lnTo>
                    <a:lnTo>
                      <a:pt x="1833042" y="1305007"/>
                    </a:lnTo>
                    <a:lnTo>
                      <a:pt x="1452707" y="516134"/>
                    </a:lnTo>
                    <a:lnTo>
                      <a:pt x="1888188" y="1205108"/>
                    </a:lnTo>
                    <a:lnTo>
                      <a:pt x="1600119" y="296982"/>
                    </a:lnTo>
                    <a:lnTo>
                      <a:pt x="1953030" y="1126621"/>
                    </a:lnTo>
                    <a:lnTo>
                      <a:pt x="1768303" y="134138"/>
                    </a:lnTo>
                    <a:lnTo>
                      <a:pt x="2025084" y="1072556"/>
                    </a:lnTo>
                    <a:lnTo>
                      <a:pt x="1950787" y="33852"/>
                    </a:lnTo>
                    <a:lnTo>
                      <a:pt x="2101571" y="1044998"/>
                    </a:lnTo>
                    <a:close/>
                  </a:path>
                </a:pathLst>
              </a:custGeom>
              <a:gradFill flip="none" rotWithShape="1">
                <a:gsLst>
                  <a:gs pos="5000">
                    <a:schemeClr val="bg1"/>
                  </a:gs>
                  <a:gs pos="56000">
                    <a:srgbClr val="FF99CC"/>
                  </a:gs>
                  <a:gs pos="15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星: 5 pt 135">
                <a:extLst>
                  <a:ext uri="{FF2B5EF4-FFF2-40B4-BE49-F238E27FC236}">
                    <a16:creationId xmlns:a16="http://schemas.microsoft.com/office/drawing/2014/main" id="{6D6F2059-8718-4F43-99B2-E6DC760E3AF3}"/>
                  </a:ext>
                </a:extLst>
              </p:cNvPr>
              <p:cNvSpPr/>
              <p:nvPr/>
            </p:nvSpPr>
            <p:spPr>
              <a:xfrm>
                <a:off x="2585403" y="3140234"/>
                <a:ext cx="211772" cy="211772"/>
              </a:xfrm>
              <a:prstGeom prst="star5">
                <a:avLst>
                  <a:gd name="adj" fmla="val 25379"/>
                  <a:gd name="hf" fmla="val 105146"/>
                  <a:gd name="vf" fmla="val 110557"/>
                </a:avLst>
              </a:prstGeom>
              <a:solidFill>
                <a:srgbClr val="CC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72F16EAE-987D-4020-BD95-C1F0A3610800}"/>
                  </a:ext>
                </a:extLst>
              </p:cNvPr>
              <p:cNvGrpSpPr/>
              <p:nvPr/>
            </p:nvGrpSpPr>
            <p:grpSpPr>
              <a:xfrm>
                <a:off x="2650217" y="3215759"/>
                <a:ext cx="88221" cy="87997"/>
                <a:chOff x="2657360" y="3239572"/>
                <a:chExt cx="126683" cy="126362"/>
              </a:xfrm>
              <a:solidFill>
                <a:srgbClr val="FFFF00"/>
              </a:solidFill>
            </p:grpSpPr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CC07DD68-783F-40E8-9576-19E31152B645}"/>
                    </a:ext>
                  </a:extLst>
                </p:cNvPr>
                <p:cNvSpPr/>
                <p:nvPr/>
              </p:nvSpPr>
              <p:spPr>
                <a:xfrm flipV="1">
                  <a:off x="2693438" y="3239572"/>
                  <a:ext cx="64050" cy="457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D37D05CE-C0D4-44B3-B625-987E8E2B31E4}"/>
                    </a:ext>
                  </a:extLst>
                </p:cNvPr>
                <p:cNvSpPr/>
                <p:nvPr/>
              </p:nvSpPr>
              <p:spPr>
                <a:xfrm rot="13899153" flipV="1">
                  <a:off x="2648195" y="3303905"/>
                  <a:ext cx="64050" cy="457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867737B7-26A1-4509-A40D-465FBAD2F75C}"/>
                    </a:ext>
                  </a:extLst>
                </p:cNvPr>
                <p:cNvSpPr/>
                <p:nvPr/>
              </p:nvSpPr>
              <p:spPr>
                <a:xfrm rot="18401368" flipV="1">
                  <a:off x="2729158" y="3311049"/>
                  <a:ext cx="64050" cy="457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0AA9BB19-E4EA-4820-80E7-B6F58CE4EC42}"/>
                </a:ext>
              </a:extLst>
            </p:cNvPr>
            <p:cNvGrpSpPr/>
            <p:nvPr/>
          </p:nvGrpSpPr>
          <p:grpSpPr>
            <a:xfrm>
              <a:off x="2464607" y="2256790"/>
              <a:ext cx="1624793" cy="1711900"/>
              <a:chOff x="1454957" y="1844040"/>
              <a:chExt cx="2476963" cy="2609756"/>
            </a:xfrm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718F7593-C5CA-4FEC-90DB-B8326653BE27}"/>
                  </a:ext>
                </a:extLst>
              </p:cNvPr>
              <p:cNvSpPr/>
              <p:nvPr/>
            </p:nvSpPr>
            <p:spPr>
              <a:xfrm>
                <a:off x="1454957" y="1844040"/>
                <a:ext cx="2476963" cy="2609756"/>
              </a:xfrm>
              <a:custGeom>
                <a:avLst/>
                <a:gdLst>
                  <a:gd name="connsiteX0" fmla="*/ 2140566 w 4278908"/>
                  <a:gd name="connsiteY0" fmla="*/ 0 h 4248056"/>
                  <a:gd name="connsiteX1" fmla="*/ 2179562 w 4278908"/>
                  <a:gd name="connsiteY1" fmla="*/ 1044998 h 4248056"/>
                  <a:gd name="connsiteX2" fmla="*/ 2330346 w 4278908"/>
                  <a:gd name="connsiteY2" fmla="*/ 33852 h 4248056"/>
                  <a:gd name="connsiteX3" fmla="*/ 2256048 w 4278908"/>
                  <a:gd name="connsiteY3" fmla="*/ 1072556 h 4248056"/>
                  <a:gd name="connsiteX4" fmla="*/ 2512829 w 4278908"/>
                  <a:gd name="connsiteY4" fmla="*/ 134138 h 4248056"/>
                  <a:gd name="connsiteX5" fmla="*/ 2328102 w 4278908"/>
                  <a:gd name="connsiteY5" fmla="*/ 1126621 h 4248056"/>
                  <a:gd name="connsiteX6" fmla="*/ 2681013 w 4278908"/>
                  <a:gd name="connsiteY6" fmla="*/ 296982 h 4248056"/>
                  <a:gd name="connsiteX7" fmla="*/ 2392945 w 4278908"/>
                  <a:gd name="connsiteY7" fmla="*/ 1205108 h 4248056"/>
                  <a:gd name="connsiteX8" fmla="*/ 2828425 w 4278908"/>
                  <a:gd name="connsiteY8" fmla="*/ 516134 h 4248056"/>
                  <a:gd name="connsiteX9" fmla="*/ 2448091 w 4278908"/>
                  <a:gd name="connsiteY9" fmla="*/ 1305007 h 4248056"/>
                  <a:gd name="connsiteX10" fmla="*/ 2949403 w 4278908"/>
                  <a:gd name="connsiteY10" fmla="*/ 783171 h 4248056"/>
                  <a:gd name="connsiteX11" fmla="*/ 2491419 w 4278908"/>
                  <a:gd name="connsiteY11" fmla="*/ 1422468 h 4248056"/>
                  <a:gd name="connsiteX12" fmla="*/ 2215288 w 4278908"/>
                  <a:gd name="connsiteY12" fmla="*/ 2180054 h 4248056"/>
                  <a:gd name="connsiteX13" fmla="*/ 2257014 w 4278908"/>
                  <a:gd name="connsiteY13" fmla="*/ 2181009 h 4248056"/>
                  <a:gd name="connsiteX14" fmla="*/ 2791103 w 4278908"/>
                  <a:gd name="connsiteY14" fmla="*/ 1655956 h 4248056"/>
                  <a:gd name="connsiteX15" fmla="*/ 3183094 w 4278908"/>
                  <a:gd name="connsiteY15" fmla="*/ 974198 h 4248056"/>
                  <a:gd name="connsiteX16" fmla="*/ 2915958 w 4278908"/>
                  <a:gd name="connsiteY16" fmla="*/ 1646705 h 4248056"/>
                  <a:gd name="connsiteX17" fmla="*/ 3476256 w 4278908"/>
                  <a:gd name="connsiteY17" fmla="*/ 973621 h 4248056"/>
                  <a:gd name="connsiteX18" fmla="*/ 3029728 w 4278908"/>
                  <a:gd name="connsiteY18" fmla="*/ 1655488 h 4248056"/>
                  <a:gd name="connsiteX19" fmla="*/ 3736795 w 4278908"/>
                  <a:gd name="connsiteY19" fmla="*/ 1016948 h 4248056"/>
                  <a:gd name="connsiteX20" fmla="*/ 3128032 w 4278908"/>
                  <a:gd name="connsiteY20" fmla="*/ 1681970 h 4248056"/>
                  <a:gd name="connsiteX21" fmla="*/ 3954699 w 4278908"/>
                  <a:gd name="connsiteY21" fmla="*/ 1102516 h 4248056"/>
                  <a:gd name="connsiteX22" fmla="*/ 3207097 w 4278908"/>
                  <a:gd name="connsiteY22" fmla="*/ 1725137 h 4248056"/>
                  <a:gd name="connsiteX23" fmla="*/ 4121598 w 4278908"/>
                  <a:gd name="connsiteY23" fmla="*/ 1227024 h 4248056"/>
                  <a:gd name="connsiteX24" fmla="*/ 3263877 w 4278908"/>
                  <a:gd name="connsiteY24" fmla="*/ 1783323 h 4248056"/>
                  <a:gd name="connsiteX25" fmla="*/ 4231061 w 4278908"/>
                  <a:gd name="connsiteY25" fmla="*/ 1385707 h 4248056"/>
                  <a:gd name="connsiteX26" fmla="*/ 3296201 w 4278908"/>
                  <a:gd name="connsiteY26" fmla="*/ 1854300 h 4248056"/>
                  <a:gd name="connsiteX27" fmla="*/ 4278908 w 4278908"/>
                  <a:gd name="connsiteY27" fmla="*/ 1572449 h 4248056"/>
                  <a:gd name="connsiteX28" fmla="*/ 3302821 w 4278908"/>
                  <a:gd name="connsiteY28" fmla="*/ 1935330 h 4248056"/>
                  <a:gd name="connsiteX29" fmla="*/ 4263272 w 4278908"/>
                  <a:gd name="connsiteY29" fmla="*/ 1780086 h 4248056"/>
                  <a:gd name="connsiteX30" fmla="*/ 3283482 w 4278908"/>
                  <a:gd name="connsiteY30" fmla="*/ 2023311 h 4248056"/>
                  <a:gd name="connsiteX31" fmla="*/ 4184777 w 4278908"/>
                  <a:gd name="connsiteY31" fmla="*/ 2000637 h 4248056"/>
                  <a:gd name="connsiteX32" fmla="*/ 3238927 w 4278908"/>
                  <a:gd name="connsiteY32" fmla="*/ 2114852 h 4248056"/>
                  <a:gd name="connsiteX33" fmla="*/ 4046430 w 4278908"/>
                  <a:gd name="connsiteY33" fmla="*/ 2225621 h 4248056"/>
                  <a:gd name="connsiteX34" fmla="*/ 3170868 w 4278908"/>
                  <a:gd name="connsiteY34" fmla="*/ 2206443 h 4248056"/>
                  <a:gd name="connsiteX35" fmla="*/ 3853548 w 4278908"/>
                  <a:gd name="connsiteY35" fmla="*/ 2446394 h 4248056"/>
                  <a:gd name="connsiteX36" fmla="*/ 3081928 w 4278908"/>
                  <a:gd name="connsiteY36" fmla="*/ 2294557 h 4248056"/>
                  <a:gd name="connsiteX37" fmla="*/ 2270185 w 4278908"/>
                  <a:gd name="connsiteY37" fmla="*/ 2357856 h 4248056"/>
                  <a:gd name="connsiteX38" fmla="*/ 2270315 w 4278908"/>
                  <a:gd name="connsiteY38" fmla="*/ 2358311 h 4248056"/>
                  <a:gd name="connsiteX39" fmla="*/ 2900927 w 4278908"/>
                  <a:gd name="connsiteY39" fmla="*/ 2781139 h 4248056"/>
                  <a:gd name="connsiteX40" fmla="*/ 3647783 w 4278908"/>
                  <a:gd name="connsiteY40" fmla="*/ 3027428 h 4248056"/>
                  <a:gd name="connsiteX41" fmla="*/ 2935194 w 4278908"/>
                  <a:gd name="connsiteY41" fmla="*/ 2901556 h 4248056"/>
                  <a:gd name="connsiteX42" fmla="*/ 3707531 w 4278908"/>
                  <a:gd name="connsiteY42" fmla="*/ 3314437 h 4248056"/>
                  <a:gd name="connsiteX43" fmla="*/ 2949559 w 4278908"/>
                  <a:gd name="connsiteY43" fmla="*/ 3014757 h 4248056"/>
                  <a:gd name="connsiteX44" fmla="*/ 3717693 w 4278908"/>
                  <a:gd name="connsiteY44" fmla="*/ 3578359 h 4248056"/>
                  <a:gd name="connsiteX45" fmla="*/ 2943468 w 4278908"/>
                  <a:gd name="connsiteY45" fmla="*/ 3116383 h 4248056"/>
                  <a:gd name="connsiteX46" fmla="*/ 3677877 w 4278908"/>
                  <a:gd name="connsiteY46" fmla="*/ 3809051 h 4248056"/>
                  <a:gd name="connsiteX47" fmla="*/ 2917151 w 4278908"/>
                  <a:gd name="connsiteY47" fmla="*/ 3202535 h 4248056"/>
                  <a:gd name="connsiteX48" fmla="*/ 3589626 w 4278908"/>
                  <a:gd name="connsiteY48" fmla="*/ 3997649 h 4248056"/>
                  <a:gd name="connsiteX49" fmla="*/ 2871625 w 4278908"/>
                  <a:gd name="connsiteY49" fmla="*/ 3269892 h 4248056"/>
                  <a:gd name="connsiteX50" fmla="*/ 3456309 w 4278908"/>
                  <a:gd name="connsiteY50" fmla="*/ 4136892 h 4248056"/>
                  <a:gd name="connsiteX51" fmla="*/ 2808635 w 4278908"/>
                  <a:gd name="connsiteY51" fmla="*/ 3315879 h 4248056"/>
                  <a:gd name="connsiteX52" fmla="*/ 3283070 w 4278908"/>
                  <a:gd name="connsiteY52" fmla="*/ 4221454 h 4248056"/>
                  <a:gd name="connsiteX53" fmla="*/ 2730611 w 4278908"/>
                  <a:gd name="connsiteY53" fmla="*/ 3338722 h 4248056"/>
                  <a:gd name="connsiteX54" fmla="*/ 3076552 w 4278908"/>
                  <a:gd name="connsiteY54" fmla="*/ 4248056 h 4248056"/>
                  <a:gd name="connsiteX55" fmla="*/ 2640537 w 4278908"/>
                  <a:gd name="connsiteY55" fmla="*/ 3337542 h 4248056"/>
                  <a:gd name="connsiteX56" fmla="*/ 2844696 w 4278908"/>
                  <a:gd name="connsiteY56" fmla="*/ 4215703 h 4248056"/>
                  <a:gd name="connsiteX57" fmla="*/ 2541886 w 4278908"/>
                  <a:gd name="connsiteY57" fmla="*/ 3312385 h 4248056"/>
                  <a:gd name="connsiteX58" fmla="*/ 2596415 w 4278908"/>
                  <a:gd name="connsiteY58" fmla="*/ 4125623 h 4248056"/>
                  <a:gd name="connsiteX59" fmla="*/ 2438441 w 4278908"/>
                  <a:gd name="connsiteY59" fmla="*/ 3264217 h 4248056"/>
                  <a:gd name="connsiteX60" fmla="*/ 2341249 w 4278908"/>
                  <a:gd name="connsiteY60" fmla="*/ 3981281 h 4248056"/>
                  <a:gd name="connsiteX61" fmla="*/ 2334187 w 4278908"/>
                  <a:gd name="connsiteY61" fmla="*/ 3194896 h 4248056"/>
                  <a:gd name="connsiteX62" fmla="*/ 2131835 w 4278908"/>
                  <a:gd name="connsiteY62" fmla="*/ 2494091 h 4248056"/>
                  <a:gd name="connsiteX63" fmla="*/ 1929483 w 4278908"/>
                  <a:gd name="connsiteY63" fmla="*/ 3194896 h 4248056"/>
                  <a:gd name="connsiteX64" fmla="*/ 1922420 w 4278908"/>
                  <a:gd name="connsiteY64" fmla="*/ 3981281 h 4248056"/>
                  <a:gd name="connsiteX65" fmla="*/ 1825228 w 4278908"/>
                  <a:gd name="connsiteY65" fmla="*/ 3264217 h 4248056"/>
                  <a:gd name="connsiteX66" fmla="*/ 1667254 w 4278908"/>
                  <a:gd name="connsiteY66" fmla="*/ 4125623 h 4248056"/>
                  <a:gd name="connsiteX67" fmla="*/ 1721783 w 4278908"/>
                  <a:gd name="connsiteY67" fmla="*/ 3312385 h 4248056"/>
                  <a:gd name="connsiteX68" fmla="*/ 1418973 w 4278908"/>
                  <a:gd name="connsiteY68" fmla="*/ 4215703 h 4248056"/>
                  <a:gd name="connsiteX69" fmla="*/ 1623132 w 4278908"/>
                  <a:gd name="connsiteY69" fmla="*/ 3337542 h 4248056"/>
                  <a:gd name="connsiteX70" fmla="*/ 1187117 w 4278908"/>
                  <a:gd name="connsiteY70" fmla="*/ 4248056 h 4248056"/>
                  <a:gd name="connsiteX71" fmla="*/ 1533058 w 4278908"/>
                  <a:gd name="connsiteY71" fmla="*/ 3338722 h 4248056"/>
                  <a:gd name="connsiteX72" fmla="*/ 980599 w 4278908"/>
                  <a:gd name="connsiteY72" fmla="*/ 4221454 h 4248056"/>
                  <a:gd name="connsiteX73" fmla="*/ 1455034 w 4278908"/>
                  <a:gd name="connsiteY73" fmla="*/ 3315879 h 4248056"/>
                  <a:gd name="connsiteX74" fmla="*/ 807360 w 4278908"/>
                  <a:gd name="connsiteY74" fmla="*/ 4136892 h 4248056"/>
                  <a:gd name="connsiteX75" fmla="*/ 1392044 w 4278908"/>
                  <a:gd name="connsiteY75" fmla="*/ 3269892 h 4248056"/>
                  <a:gd name="connsiteX76" fmla="*/ 674043 w 4278908"/>
                  <a:gd name="connsiteY76" fmla="*/ 3997649 h 4248056"/>
                  <a:gd name="connsiteX77" fmla="*/ 1346518 w 4278908"/>
                  <a:gd name="connsiteY77" fmla="*/ 3202535 h 4248056"/>
                  <a:gd name="connsiteX78" fmla="*/ 585792 w 4278908"/>
                  <a:gd name="connsiteY78" fmla="*/ 3809051 h 4248056"/>
                  <a:gd name="connsiteX79" fmla="*/ 1320201 w 4278908"/>
                  <a:gd name="connsiteY79" fmla="*/ 3116383 h 4248056"/>
                  <a:gd name="connsiteX80" fmla="*/ 545976 w 4278908"/>
                  <a:gd name="connsiteY80" fmla="*/ 3578359 h 4248056"/>
                  <a:gd name="connsiteX81" fmla="*/ 1314110 w 4278908"/>
                  <a:gd name="connsiteY81" fmla="*/ 3014757 h 4248056"/>
                  <a:gd name="connsiteX82" fmla="*/ 556139 w 4278908"/>
                  <a:gd name="connsiteY82" fmla="*/ 3314437 h 4248056"/>
                  <a:gd name="connsiteX83" fmla="*/ 1328475 w 4278908"/>
                  <a:gd name="connsiteY83" fmla="*/ 2901556 h 4248056"/>
                  <a:gd name="connsiteX84" fmla="*/ 615886 w 4278908"/>
                  <a:gd name="connsiteY84" fmla="*/ 3027428 h 4248056"/>
                  <a:gd name="connsiteX85" fmla="*/ 1362742 w 4278908"/>
                  <a:gd name="connsiteY85" fmla="*/ 2781139 h 4248056"/>
                  <a:gd name="connsiteX86" fmla="*/ 1980010 w 4278908"/>
                  <a:gd name="connsiteY86" fmla="*/ 2367259 h 4248056"/>
                  <a:gd name="connsiteX87" fmla="*/ 1982758 w 4278908"/>
                  <a:gd name="connsiteY87" fmla="*/ 2357658 h 4248056"/>
                  <a:gd name="connsiteX88" fmla="*/ 1980225 w 4278908"/>
                  <a:gd name="connsiteY88" fmla="*/ 2355633 h 4248056"/>
                  <a:gd name="connsiteX89" fmla="*/ 1196980 w 4278908"/>
                  <a:gd name="connsiteY89" fmla="*/ 2294557 h 4248056"/>
                  <a:gd name="connsiteX90" fmla="*/ 425361 w 4278908"/>
                  <a:gd name="connsiteY90" fmla="*/ 2446394 h 4248056"/>
                  <a:gd name="connsiteX91" fmla="*/ 1108040 w 4278908"/>
                  <a:gd name="connsiteY91" fmla="*/ 2206443 h 4248056"/>
                  <a:gd name="connsiteX92" fmla="*/ 232479 w 4278908"/>
                  <a:gd name="connsiteY92" fmla="*/ 2225621 h 4248056"/>
                  <a:gd name="connsiteX93" fmla="*/ 1039981 w 4278908"/>
                  <a:gd name="connsiteY93" fmla="*/ 2114852 h 4248056"/>
                  <a:gd name="connsiteX94" fmla="*/ 94131 w 4278908"/>
                  <a:gd name="connsiteY94" fmla="*/ 2000637 h 4248056"/>
                  <a:gd name="connsiteX95" fmla="*/ 995426 w 4278908"/>
                  <a:gd name="connsiteY95" fmla="*/ 2023311 h 4248056"/>
                  <a:gd name="connsiteX96" fmla="*/ 15637 w 4278908"/>
                  <a:gd name="connsiteY96" fmla="*/ 1780086 h 4248056"/>
                  <a:gd name="connsiteX97" fmla="*/ 976087 w 4278908"/>
                  <a:gd name="connsiteY97" fmla="*/ 1935330 h 4248056"/>
                  <a:gd name="connsiteX98" fmla="*/ 0 w 4278908"/>
                  <a:gd name="connsiteY98" fmla="*/ 1572449 h 4248056"/>
                  <a:gd name="connsiteX99" fmla="*/ 982707 w 4278908"/>
                  <a:gd name="connsiteY99" fmla="*/ 1854300 h 4248056"/>
                  <a:gd name="connsiteX100" fmla="*/ 47848 w 4278908"/>
                  <a:gd name="connsiteY100" fmla="*/ 1385707 h 4248056"/>
                  <a:gd name="connsiteX101" fmla="*/ 1015031 w 4278908"/>
                  <a:gd name="connsiteY101" fmla="*/ 1783323 h 4248056"/>
                  <a:gd name="connsiteX102" fmla="*/ 157310 w 4278908"/>
                  <a:gd name="connsiteY102" fmla="*/ 1227024 h 4248056"/>
                  <a:gd name="connsiteX103" fmla="*/ 1071811 w 4278908"/>
                  <a:gd name="connsiteY103" fmla="*/ 1725137 h 4248056"/>
                  <a:gd name="connsiteX104" fmla="*/ 324209 w 4278908"/>
                  <a:gd name="connsiteY104" fmla="*/ 1102516 h 4248056"/>
                  <a:gd name="connsiteX105" fmla="*/ 1150876 w 4278908"/>
                  <a:gd name="connsiteY105" fmla="*/ 1681970 h 4248056"/>
                  <a:gd name="connsiteX106" fmla="*/ 542113 w 4278908"/>
                  <a:gd name="connsiteY106" fmla="*/ 1016948 h 4248056"/>
                  <a:gd name="connsiteX107" fmla="*/ 1249180 w 4278908"/>
                  <a:gd name="connsiteY107" fmla="*/ 1655488 h 4248056"/>
                  <a:gd name="connsiteX108" fmla="*/ 802652 w 4278908"/>
                  <a:gd name="connsiteY108" fmla="*/ 973621 h 4248056"/>
                  <a:gd name="connsiteX109" fmla="*/ 1362950 w 4278908"/>
                  <a:gd name="connsiteY109" fmla="*/ 1646705 h 4248056"/>
                  <a:gd name="connsiteX110" fmla="*/ 1095814 w 4278908"/>
                  <a:gd name="connsiteY110" fmla="*/ 974198 h 4248056"/>
                  <a:gd name="connsiteX111" fmla="*/ 1487805 w 4278908"/>
                  <a:gd name="connsiteY111" fmla="*/ 1655956 h 4248056"/>
                  <a:gd name="connsiteX112" fmla="*/ 2021303 w 4278908"/>
                  <a:gd name="connsiteY112" fmla="*/ 2180427 h 4248056"/>
                  <a:gd name="connsiteX113" fmla="*/ 2037640 w 4278908"/>
                  <a:gd name="connsiteY113" fmla="*/ 2180053 h 4248056"/>
                  <a:gd name="connsiteX114" fmla="*/ 2051085 w 4278908"/>
                  <a:gd name="connsiteY114" fmla="*/ 2139563 h 4248056"/>
                  <a:gd name="connsiteX115" fmla="*/ 1789714 w 4278908"/>
                  <a:gd name="connsiteY115" fmla="*/ 1422468 h 4248056"/>
                  <a:gd name="connsiteX116" fmla="*/ 1331729 w 4278908"/>
                  <a:gd name="connsiteY116" fmla="*/ 783171 h 4248056"/>
                  <a:gd name="connsiteX117" fmla="*/ 1833042 w 4278908"/>
                  <a:gd name="connsiteY117" fmla="*/ 1305007 h 4248056"/>
                  <a:gd name="connsiteX118" fmla="*/ 1452707 w 4278908"/>
                  <a:gd name="connsiteY118" fmla="*/ 516134 h 4248056"/>
                  <a:gd name="connsiteX119" fmla="*/ 1888188 w 4278908"/>
                  <a:gd name="connsiteY119" fmla="*/ 1205108 h 4248056"/>
                  <a:gd name="connsiteX120" fmla="*/ 1600119 w 4278908"/>
                  <a:gd name="connsiteY120" fmla="*/ 296982 h 4248056"/>
                  <a:gd name="connsiteX121" fmla="*/ 1953030 w 4278908"/>
                  <a:gd name="connsiteY121" fmla="*/ 1126621 h 4248056"/>
                  <a:gd name="connsiteX122" fmla="*/ 1768303 w 4278908"/>
                  <a:gd name="connsiteY122" fmla="*/ 134138 h 4248056"/>
                  <a:gd name="connsiteX123" fmla="*/ 2025084 w 4278908"/>
                  <a:gd name="connsiteY123" fmla="*/ 1072556 h 4248056"/>
                  <a:gd name="connsiteX124" fmla="*/ 1950787 w 4278908"/>
                  <a:gd name="connsiteY124" fmla="*/ 33852 h 4248056"/>
                  <a:gd name="connsiteX125" fmla="*/ 2101571 w 4278908"/>
                  <a:gd name="connsiteY125" fmla="*/ 1044998 h 424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4278908" h="4248056">
                    <a:moveTo>
                      <a:pt x="2140566" y="0"/>
                    </a:moveTo>
                    <a:lnTo>
                      <a:pt x="2179562" y="1044998"/>
                    </a:lnTo>
                    <a:lnTo>
                      <a:pt x="2330346" y="33852"/>
                    </a:lnTo>
                    <a:lnTo>
                      <a:pt x="2256048" y="1072556"/>
                    </a:lnTo>
                    <a:lnTo>
                      <a:pt x="2512829" y="134138"/>
                    </a:lnTo>
                    <a:lnTo>
                      <a:pt x="2328102" y="1126621"/>
                    </a:lnTo>
                    <a:lnTo>
                      <a:pt x="2681013" y="296982"/>
                    </a:lnTo>
                    <a:lnTo>
                      <a:pt x="2392945" y="1205108"/>
                    </a:lnTo>
                    <a:lnTo>
                      <a:pt x="2828425" y="516134"/>
                    </a:lnTo>
                    <a:lnTo>
                      <a:pt x="2448091" y="1305007"/>
                    </a:lnTo>
                    <a:lnTo>
                      <a:pt x="2949403" y="783171"/>
                    </a:lnTo>
                    <a:lnTo>
                      <a:pt x="2491419" y="1422468"/>
                    </a:lnTo>
                    <a:lnTo>
                      <a:pt x="2215288" y="2180054"/>
                    </a:lnTo>
                    <a:lnTo>
                      <a:pt x="2257014" y="2181009"/>
                    </a:lnTo>
                    <a:lnTo>
                      <a:pt x="2791103" y="1655956"/>
                    </a:lnTo>
                    <a:lnTo>
                      <a:pt x="3183094" y="974198"/>
                    </a:lnTo>
                    <a:lnTo>
                      <a:pt x="2915958" y="1646705"/>
                    </a:lnTo>
                    <a:lnTo>
                      <a:pt x="3476256" y="973621"/>
                    </a:lnTo>
                    <a:lnTo>
                      <a:pt x="3029728" y="1655488"/>
                    </a:lnTo>
                    <a:lnTo>
                      <a:pt x="3736795" y="1016948"/>
                    </a:lnTo>
                    <a:lnTo>
                      <a:pt x="3128032" y="1681970"/>
                    </a:lnTo>
                    <a:lnTo>
                      <a:pt x="3954699" y="1102516"/>
                    </a:lnTo>
                    <a:lnTo>
                      <a:pt x="3207097" y="1725137"/>
                    </a:lnTo>
                    <a:lnTo>
                      <a:pt x="4121598" y="1227024"/>
                    </a:lnTo>
                    <a:lnTo>
                      <a:pt x="3263877" y="1783323"/>
                    </a:lnTo>
                    <a:lnTo>
                      <a:pt x="4231061" y="1385707"/>
                    </a:lnTo>
                    <a:lnTo>
                      <a:pt x="3296201" y="1854300"/>
                    </a:lnTo>
                    <a:lnTo>
                      <a:pt x="4278908" y="1572449"/>
                    </a:lnTo>
                    <a:lnTo>
                      <a:pt x="3302821" y="1935330"/>
                    </a:lnTo>
                    <a:lnTo>
                      <a:pt x="4263272" y="1780086"/>
                    </a:lnTo>
                    <a:lnTo>
                      <a:pt x="3283482" y="2023311"/>
                    </a:lnTo>
                    <a:lnTo>
                      <a:pt x="4184777" y="2000637"/>
                    </a:lnTo>
                    <a:lnTo>
                      <a:pt x="3238927" y="2114852"/>
                    </a:lnTo>
                    <a:lnTo>
                      <a:pt x="4046430" y="2225621"/>
                    </a:lnTo>
                    <a:lnTo>
                      <a:pt x="3170868" y="2206443"/>
                    </a:lnTo>
                    <a:lnTo>
                      <a:pt x="3853548" y="2446394"/>
                    </a:lnTo>
                    <a:lnTo>
                      <a:pt x="3081928" y="2294557"/>
                    </a:lnTo>
                    <a:lnTo>
                      <a:pt x="2270185" y="2357856"/>
                    </a:lnTo>
                    <a:lnTo>
                      <a:pt x="2270315" y="2358311"/>
                    </a:lnTo>
                    <a:lnTo>
                      <a:pt x="2900927" y="2781139"/>
                    </a:lnTo>
                    <a:lnTo>
                      <a:pt x="3647783" y="3027428"/>
                    </a:lnTo>
                    <a:lnTo>
                      <a:pt x="2935194" y="2901556"/>
                    </a:lnTo>
                    <a:lnTo>
                      <a:pt x="3707531" y="3314437"/>
                    </a:lnTo>
                    <a:lnTo>
                      <a:pt x="2949559" y="3014757"/>
                    </a:lnTo>
                    <a:lnTo>
                      <a:pt x="3717693" y="3578359"/>
                    </a:lnTo>
                    <a:lnTo>
                      <a:pt x="2943468" y="3116383"/>
                    </a:lnTo>
                    <a:lnTo>
                      <a:pt x="3677877" y="3809051"/>
                    </a:lnTo>
                    <a:lnTo>
                      <a:pt x="2917151" y="3202535"/>
                    </a:lnTo>
                    <a:lnTo>
                      <a:pt x="3589626" y="3997649"/>
                    </a:lnTo>
                    <a:lnTo>
                      <a:pt x="2871625" y="3269892"/>
                    </a:lnTo>
                    <a:lnTo>
                      <a:pt x="3456309" y="4136892"/>
                    </a:lnTo>
                    <a:lnTo>
                      <a:pt x="2808635" y="3315879"/>
                    </a:lnTo>
                    <a:lnTo>
                      <a:pt x="3283070" y="4221454"/>
                    </a:lnTo>
                    <a:lnTo>
                      <a:pt x="2730611" y="3338722"/>
                    </a:lnTo>
                    <a:lnTo>
                      <a:pt x="3076552" y="4248056"/>
                    </a:lnTo>
                    <a:lnTo>
                      <a:pt x="2640537" y="3337542"/>
                    </a:lnTo>
                    <a:lnTo>
                      <a:pt x="2844696" y="4215703"/>
                    </a:lnTo>
                    <a:lnTo>
                      <a:pt x="2541886" y="3312385"/>
                    </a:lnTo>
                    <a:lnTo>
                      <a:pt x="2596415" y="4125623"/>
                    </a:lnTo>
                    <a:lnTo>
                      <a:pt x="2438441" y="3264217"/>
                    </a:lnTo>
                    <a:lnTo>
                      <a:pt x="2341249" y="3981281"/>
                    </a:lnTo>
                    <a:lnTo>
                      <a:pt x="2334187" y="3194896"/>
                    </a:lnTo>
                    <a:lnTo>
                      <a:pt x="2131835" y="2494091"/>
                    </a:lnTo>
                    <a:lnTo>
                      <a:pt x="1929483" y="3194896"/>
                    </a:lnTo>
                    <a:lnTo>
                      <a:pt x="1922420" y="3981281"/>
                    </a:lnTo>
                    <a:lnTo>
                      <a:pt x="1825228" y="3264217"/>
                    </a:lnTo>
                    <a:lnTo>
                      <a:pt x="1667254" y="4125623"/>
                    </a:lnTo>
                    <a:lnTo>
                      <a:pt x="1721783" y="3312385"/>
                    </a:lnTo>
                    <a:lnTo>
                      <a:pt x="1418973" y="4215703"/>
                    </a:lnTo>
                    <a:lnTo>
                      <a:pt x="1623132" y="3337542"/>
                    </a:lnTo>
                    <a:lnTo>
                      <a:pt x="1187117" y="4248056"/>
                    </a:lnTo>
                    <a:lnTo>
                      <a:pt x="1533058" y="3338722"/>
                    </a:lnTo>
                    <a:lnTo>
                      <a:pt x="980599" y="4221454"/>
                    </a:lnTo>
                    <a:lnTo>
                      <a:pt x="1455034" y="3315879"/>
                    </a:lnTo>
                    <a:lnTo>
                      <a:pt x="807360" y="4136892"/>
                    </a:lnTo>
                    <a:lnTo>
                      <a:pt x="1392044" y="3269892"/>
                    </a:lnTo>
                    <a:lnTo>
                      <a:pt x="674043" y="3997649"/>
                    </a:lnTo>
                    <a:lnTo>
                      <a:pt x="1346518" y="3202535"/>
                    </a:lnTo>
                    <a:lnTo>
                      <a:pt x="585792" y="3809051"/>
                    </a:lnTo>
                    <a:lnTo>
                      <a:pt x="1320201" y="3116383"/>
                    </a:lnTo>
                    <a:lnTo>
                      <a:pt x="545976" y="3578359"/>
                    </a:lnTo>
                    <a:lnTo>
                      <a:pt x="1314110" y="3014757"/>
                    </a:lnTo>
                    <a:lnTo>
                      <a:pt x="556139" y="3314437"/>
                    </a:lnTo>
                    <a:lnTo>
                      <a:pt x="1328475" y="2901556"/>
                    </a:lnTo>
                    <a:lnTo>
                      <a:pt x="615886" y="3027428"/>
                    </a:lnTo>
                    <a:lnTo>
                      <a:pt x="1362742" y="2781139"/>
                    </a:lnTo>
                    <a:lnTo>
                      <a:pt x="1980010" y="2367259"/>
                    </a:lnTo>
                    <a:lnTo>
                      <a:pt x="1982758" y="2357658"/>
                    </a:lnTo>
                    <a:lnTo>
                      <a:pt x="1980225" y="2355633"/>
                    </a:lnTo>
                    <a:lnTo>
                      <a:pt x="1196980" y="2294557"/>
                    </a:lnTo>
                    <a:lnTo>
                      <a:pt x="425361" y="2446394"/>
                    </a:lnTo>
                    <a:lnTo>
                      <a:pt x="1108040" y="2206443"/>
                    </a:lnTo>
                    <a:lnTo>
                      <a:pt x="232479" y="2225621"/>
                    </a:lnTo>
                    <a:lnTo>
                      <a:pt x="1039981" y="2114852"/>
                    </a:lnTo>
                    <a:lnTo>
                      <a:pt x="94131" y="2000637"/>
                    </a:lnTo>
                    <a:lnTo>
                      <a:pt x="995426" y="2023311"/>
                    </a:lnTo>
                    <a:lnTo>
                      <a:pt x="15637" y="1780086"/>
                    </a:lnTo>
                    <a:lnTo>
                      <a:pt x="976087" y="1935330"/>
                    </a:lnTo>
                    <a:lnTo>
                      <a:pt x="0" y="1572449"/>
                    </a:lnTo>
                    <a:lnTo>
                      <a:pt x="982707" y="1854300"/>
                    </a:lnTo>
                    <a:lnTo>
                      <a:pt x="47848" y="1385707"/>
                    </a:lnTo>
                    <a:lnTo>
                      <a:pt x="1015031" y="1783323"/>
                    </a:lnTo>
                    <a:lnTo>
                      <a:pt x="157310" y="1227024"/>
                    </a:lnTo>
                    <a:lnTo>
                      <a:pt x="1071811" y="1725137"/>
                    </a:lnTo>
                    <a:lnTo>
                      <a:pt x="324209" y="1102516"/>
                    </a:lnTo>
                    <a:lnTo>
                      <a:pt x="1150876" y="1681970"/>
                    </a:lnTo>
                    <a:lnTo>
                      <a:pt x="542113" y="1016948"/>
                    </a:lnTo>
                    <a:lnTo>
                      <a:pt x="1249180" y="1655488"/>
                    </a:lnTo>
                    <a:lnTo>
                      <a:pt x="802652" y="973621"/>
                    </a:lnTo>
                    <a:lnTo>
                      <a:pt x="1362950" y="1646705"/>
                    </a:lnTo>
                    <a:lnTo>
                      <a:pt x="1095814" y="974198"/>
                    </a:lnTo>
                    <a:lnTo>
                      <a:pt x="1487805" y="1655956"/>
                    </a:lnTo>
                    <a:lnTo>
                      <a:pt x="2021303" y="2180427"/>
                    </a:lnTo>
                    <a:lnTo>
                      <a:pt x="2037640" y="2180053"/>
                    </a:lnTo>
                    <a:lnTo>
                      <a:pt x="2051085" y="2139563"/>
                    </a:lnTo>
                    <a:lnTo>
                      <a:pt x="1789714" y="1422468"/>
                    </a:lnTo>
                    <a:lnTo>
                      <a:pt x="1331729" y="783171"/>
                    </a:lnTo>
                    <a:lnTo>
                      <a:pt x="1833042" y="1305007"/>
                    </a:lnTo>
                    <a:lnTo>
                      <a:pt x="1452707" y="516134"/>
                    </a:lnTo>
                    <a:lnTo>
                      <a:pt x="1888188" y="1205108"/>
                    </a:lnTo>
                    <a:lnTo>
                      <a:pt x="1600119" y="296982"/>
                    </a:lnTo>
                    <a:lnTo>
                      <a:pt x="1953030" y="1126621"/>
                    </a:lnTo>
                    <a:lnTo>
                      <a:pt x="1768303" y="134138"/>
                    </a:lnTo>
                    <a:lnTo>
                      <a:pt x="2025084" y="1072556"/>
                    </a:lnTo>
                    <a:lnTo>
                      <a:pt x="1950787" y="33852"/>
                    </a:lnTo>
                    <a:lnTo>
                      <a:pt x="2101571" y="1044998"/>
                    </a:lnTo>
                    <a:close/>
                  </a:path>
                </a:pathLst>
              </a:custGeom>
              <a:gradFill flip="none" rotWithShape="1">
                <a:gsLst>
                  <a:gs pos="5000">
                    <a:schemeClr val="bg1"/>
                  </a:gs>
                  <a:gs pos="56000">
                    <a:srgbClr val="FF99CC"/>
                  </a:gs>
                  <a:gs pos="15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星: 5 pt 129">
                <a:extLst>
                  <a:ext uri="{FF2B5EF4-FFF2-40B4-BE49-F238E27FC236}">
                    <a16:creationId xmlns:a16="http://schemas.microsoft.com/office/drawing/2014/main" id="{2F93E249-EA9E-41E1-A083-EAC4839DC3BA}"/>
                  </a:ext>
                </a:extLst>
              </p:cNvPr>
              <p:cNvSpPr/>
              <p:nvPr/>
            </p:nvSpPr>
            <p:spPr>
              <a:xfrm>
                <a:off x="2585403" y="3140234"/>
                <a:ext cx="211772" cy="211772"/>
              </a:xfrm>
              <a:prstGeom prst="star5">
                <a:avLst>
                  <a:gd name="adj" fmla="val 25379"/>
                  <a:gd name="hf" fmla="val 105146"/>
                  <a:gd name="vf" fmla="val 110557"/>
                </a:avLst>
              </a:prstGeom>
              <a:solidFill>
                <a:srgbClr val="CC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A1FE3C58-4B82-4ECB-93E8-D0FBC41B1C8B}"/>
                  </a:ext>
                </a:extLst>
              </p:cNvPr>
              <p:cNvGrpSpPr/>
              <p:nvPr/>
            </p:nvGrpSpPr>
            <p:grpSpPr>
              <a:xfrm>
                <a:off x="2650217" y="3215759"/>
                <a:ext cx="88221" cy="87997"/>
                <a:chOff x="2657360" y="3239572"/>
                <a:chExt cx="126683" cy="126362"/>
              </a:xfrm>
              <a:solidFill>
                <a:srgbClr val="FFFF00"/>
              </a:solidFill>
            </p:grpSpPr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62F7F5A2-D78A-40BE-A54E-FB24E27F3666}"/>
                    </a:ext>
                  </a:extLst>
                </p:cNvPr>
                <p:cNvSpPr/>
                <p:nvPr/>
              </p:nvSpPr>
              <p:spPr>
                <a:xfrm flipV="1">
                  <a:off x="2693438" y="3239572"/>
                  <a:ext cx="64050" cy="457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7A96E85B-AF45-4847-92DF-E10A4084637F}"/>
                    </a:ext>
                  </a:extLst>
                </p:cNvPr>
                <p:cNvSpPr/>
                <p:nvPr/>
              </p:nvSpPr>
              <p:spPr>
                <a:xfrm rot="13899153" flipV="1">
                  <a:off x="2648195" y="3303905"/>
                  <a:ext cx="64050" cy="457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EB88C689-0F0E-4929-9410-FAF8EDDB694B}"/>
                    </a:ext>
                  </a:extLst>
                </p:cNvPr>
                <p:cNvSpPr/>
                <p:nvPr/>
              </p:nvSpPr>
              <p:spPr>
                <a:xfrm rot="18401368" flipV="1">
                  <a:off x="2729158" y="3311049"/>
                  <a:ext cx="64050" cy="457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093E6995-EF46-4AEE-85D1-9A7718C649D0}"/>
                </a:ext>
              </a:extLst>
            </p:cNvPr>
            <p:cNvGrpSpPr/>
            <p:nvPr/>
          </p:nvGrpSpPr>
          <p:grpSpPr>
            <a:xfrm>
              <a:off x="923789" y="2796305"/>
              <a:ext cx="1624793" cy="1711900"/>
              <a:chOff x="1454957" y="1844040"/>
              <a:chExt cx="2476963" cy="2609756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C39B4D45-6F32-4EF0-AF9C-96A527C4E9A4}"/>
                  </a:ext>
                </a:extLst>
              </p:cNvPr>
              <p:cNvSpPr/>
              <p:nvPr/>
            </p:nvSpPr>
            <p:spPr>
              <a:xfrm>
                <a:off x="1454957" y="1844040"/>
                <a:ext cx="2476963" cy="2609756"/>
              </a:xfrm>
              <a:custGeom>
                <a:avLst/>
                <a:gdLst>
                  <a:gd name="connsiteX0" fmla="*/ 2140566 w 4278908"/>
                  <a:gd name="connsiteY0" fmla="*/ 0 h 4248056"/>
                  <a:gd name="connsiteX1" fmla="*/ 2179562 w 4278908"/>
                  <a:gd name="connsiteY1" fmla="*/ 1044998 h 4248056"/>
                  <a:gd name="connsiteX2" fmla="*/ 2330346 w 4278908"/>
                  <a:gd name="connsiteY2" fmla="*/ 33852 h 4248056"/>
                  <a:gd name="connsiteX3" fmla="*/ 2256048 w 4278908"/>
                  <a:gd name="connsiteY3" fmla="*/ 1072556 h 4248056"/>
                  <a:gd name="connsiteX4" fmla="*/ 2512829 w 4278908"/>
                  <a:gd name="connsiteY4" fmla="*/ 134138 h 4248056"/>
                  <a:gd name="connsiteX5" fmla="*/ 2328102 w 4278908"/>
                  <a:gd name="connsiteY5" fmla="*/ 1126621 h 4248056"/>
                  <a:gd name="connsiteX6" fmla="*/ 2681013 w 4278908"/>
                  <a:gd name="connsiteY6" fmla="*/ 296982 h 4248056"/>
                  <a:gd name="connsiteX7" fmla="*/ 2392945 w 4278908"/>
                  <a:gd name="connsiteY7" fmla="*/ 1205108 h 4248056"/>
                  <a:gd name="connsiteX8" fmla="*/ 2828425 w 4278908"/>
                  <a:gd name="connsiteY8" fmla="*/ 516134 h 4248056"/>
                  <a:gd name="connsiteX9" fmla="*/ 2448091 w 4278908"/>
                  <a:gd name="connsiteY9" fmla="*/ 1305007 h 4248056"/>
                  <a:gd name="connsiteX10" fmla="*/ 2949403 w 4278908"/>
                  <a:gd name="connsiteY10" fmla="*/ 783171 h 4248056"/>
                  <a:gd name="connsiteX11" fmla="*/ 2491419 w 4278908"/>
                  <a:gd name="connsiteY11" fmla="*/ 1422468 h 4248056"/>
                  <a:gd name="connsiteX12" fmla="*/ 2215288 w 4278908"/>
                  <a:gd name="connsiteY12" fmla="*/ 2180054 h 4248056"/>
                  <a:gd name="connsiteX13" fmla="*/ 2257014 w 4278908"/>
                  <a:gd name="connsiteY13" fmla="*/ 2181009 h 4248056"/>
                  <a:gd name="connsiteX14" fmla="*/ 2791103 w 4278908"/>
                  <a:gd name="connsiteY14" fmla="*/ 1655956 h 4248056"/>
                  <a:gd name="connsiteX15" fmla="*/ 3183094 w 4278908"/>
                  <a:gd name="connsiteY15" fmla="*/ 974198 h 4248056"/>
                  <a:gd name="connsiteX16" fmla="*/ 2915958 w 4278908"/>
                  <a:gd name="connsiteY16" fmla="*/ 1646705 h 4248056"/>
                  <a:gd name="connsiteX17" fmla="*/ 3476256 w 4278908"/>
                  <a:gd name="connsiteY17" fmla="*/ 973621 h 4248056"/>
                  <a:gd name="connsiteX18" fmla="*/ 3029728 w 4278908"/>
                  <a:gd name="connsiteY18" fmla="*/ 1655488 h 4248056"/>
                  <a:gd name="connsiteX19" fmla="*/ 3736795 w 4278908"/>
                  <a:gd name="connsiteY19" fmla="*/ 1016948 h 4248056"/>
                  <a:gd name="connsiteX20" fmla="*/ 3128032 w 4278908"/>
                  <a:gd name="connsiteY20" fmla="*/ 1681970 h 4248056"/>
                  <a:gd name="connsiteX21" fmla="*/ 3954699 w 4278908"/>
                  <a:gd name="connsiteY21" fmla="*/ 1102516 h 4248056"/>
                  <a:gd name="connsiteX22" fmla="*/ 3207097 w 4278908"/>
                  <a:gd name="connsiteY22" fmla="*/ 1725137 h 4248056"/>
                  <a:gd name="connsiteX23" fmla="*/ 4121598 w 4278908"/>
                  <a:gd name="connsiteY23" fmla="*/ 1227024 h 4248056"/>
                  <a:gd name="connsiteX24" fmla="*/ 3263877 w 4278908"/>
                  <a:gd name="connsiteY24" fmla="*/ 1783323 h 4248056"/>
                  <a:gd name="connsiteX25" fmla="*/ 4231061 w 4278908"/>
                  <a:gd name="connsiteY25" fmla="*/ 1385707 h 4248056"/>
                  <a:gd name="connsiteX26" fmla="*/ 3296201 w 4278908"/>
                  <a:gd name="connsiteY26" fmla="*/ 1854300 h 4248056"/>
                  <a:gd name="connsiteX27" fmla="*/ 4278908 w 4278908"/>
                  <a:gd name="connsiteY27" fmla="*/ 1572449 h 4248056"/>
                  <a:gd name="connsiteX28" fmla="*/ 3302821 w 4278908"/>
                  <a:gd name="connsiteY28" fmla="*/ 1935330 h 4248056"/>
                  <a:gd name="connsiteX29" fmla="*/ 4263272 w 4278908"/>
                  <a:gd name="connsiteY29" fmla="*/ 1780086 h 4248056"/>
                  <a:gd name="connsiteX30" fmla="*/ 3283482 w 4278908"/>
                  <a:gd name="connsiteY30" fmla="*/ 2023311 h 4248056"/>
                  <a:gd name="connsiteX31" fmla="*/ 4184777 w 4278908"/>
                  <a:gd name="connsiteY31" fmla="*/ 2000637 h 4248056"/>
                  <a:gd name="connsiteX32" fmla="*/ 3238927 w 4278908"/>
                  <a:gd name="connsiteY32" fmla="*/ 2114852 h 4248056"/>
                  <a:gd name="connsiteX33" fmla="*/ 4046430 w 4278908"/>
                  <a:gd name="connsiteY33" fmla="*/ 2225621 h 4248056"/>
                  <a:gd name="connsiteX34" fmla="*/ 3170868 w 4278908"/>
                  <a:gd name="connsiteY34" fmla="*/ 2206443 h 4248056"/>
                  <a:gd name="connsiteX35" fmla="*/ 3853548 w 4278908"/>
                  <a:gd name="connsiteY35" fmla="*/ 2446394 h 4248056"/>
                  <a:gd name="connsiteX36" fmla="*/ 3081928 w 4278908"/>
                  <a:gd name="connsiteY36" fmla="*/ 2294557 h 4248056"/>
                  <a:gd name="connsiteX37" fmla="*/ 2270185 w 4278908"/>
                  <a:gd name="connsiteY37" fmla="*/ 2357856 h 4248056"/>
                  <a:gd name="connsiteX38" fmla="*/ 2270315 w 4278908"/>
                  <a:gd name="connsiteY38" fmla="*/ 2358311 h 4248056"/>
                  <a:gd name="connsiteX39" fmla="*/ 2900927 w 4278908"/>
                  <a:gd name="connsiteY39" fmla="*/ 2781139 h 4248056"/>
                  <a:gd name="connsiteX40" fmla="*/ 3647783 w 4278908"/>
                  <a:gd name="connsiteY40" fmla="*/ 3027428 h 4248056"/>
                  <a:gd name="connsiteX41" fmla="*/ 2935194 w 4278908"/>
                  <a:gd name="connsiteY41" fmla="*/ 2901556 h 4248056"/>
                  <a:gd name="connsiteX42" fmla="*/ 3707531 w 4278908"/>
                  <a:gd name="connsiteY42" fmla="*/ 3314437 h 4248056"/>
                  <a:gd name="connsiteX43" fmla="*/ 2949559 w 4278908"/>
                  <a:gd name="connsiteY43" fmla="*/ 3014757 h 4248056"/>
                  <a:gd name="connsiteX44" fmla="*/ 3717693 w 4278908"/>
                  <a:gd name="connsiteY44" fmla="*/ 3578359 h 4248056"/>
                  <a:gd name="connsiteX45" fmla="*/ 2943468 w 4278908"/>
                  <a:gd name="connsiteY45" fmla="*/ 3116383 h 4248056"/>
                  <a:gd name="connsiteX46" fmla="*/ 3677877 w 4278908"/>
                  <a:gd name="connsiteY46" fmla="*/ 3809051 h 4248056"/>
                  <a:gd name="connsiteX47" fmla="*/ 2917151 w 4278908"/>
                  <a:gd name="connsiteY47" fmla="*/ 3202535 h 4248056"/>
                  <a:gd name="connsiteX48" fmla="*/ 3589626 w 4278908"/>
                  <a:gd name="connsiteY48" fmla="*/ 3997649 h 4248056"/>
                  <a:gd name="connsiteX49" fmla="*/ 2871625 w 4278908"/>
                  <a:gd name="connsiteY49" fmla="*/ 3269892 h 4248056"/>
                  <a:gd name="connsiteX50" fmla="*/ 3456309 w 4278908"/>
                  <a:gd name="connsiteY50" fmla="*/ 4136892 h 4248056"/>
                  <a:gd name="connsiteX51" fmla="*/ 2808635 w 4278908"/>
                  <a:gd name="connsiteY51" fmla="*/ 3315879 h 4248056"/>
                  <a:gd name="connsiteX52" fmla="*/ 3283070 w 4278908"/>
                  <a:gd name="connsiteY52" fmla="*/ 4221454 h 4248056"/>
                  <a:gd name="connsiteX53" fmla="*/ 2730611 w 4278908"/>
                  <a:gd name="connsiteY53" fmla="*/ 3338722 h 4248056"/>
                  <a:gd name="connsiteX54" fmla="*/ 3076552 w 4278908"/>
                  <a:gd name="connsiteY54" fmla="*/ 4248056 h 4248056"/>
                  <a:gd name="connsiteX55" fmla="*/ 2640537 w 4278908"/>
                  <a:gd name="connsiteY55" fmla="*/ 3337542 h 4248056"/>
                  <a:gd name="connsiteX56" fmla="*/ 2844696 w 4278908"/>
                  <a:gd name="connsiteY56" fmla="*/ 4215703 h 4248056"/>
                  <a:gd name="connsiteX57" fmla="*/ 2541886 w 4278908"/>
                  <a:gd name="connsiteY57" fmla="*/ 3312385 h 4248056"/>
                  <a:gd name="connsiteX58" fmla="*/ 2596415 w 4278908"/>
                  <a:gd name="connsiteY58" fmla="*/ 4125623 h 4248056"/>
                  <a:gd name="connsiteX59" fmla="*/ 2438441 w 4278908"/>
                  <a:gd name="connsiteY59" fmla="*/ 3264217 h 4248056"/>
                  <a:gd name="connsiteX60" fmla="*/ 2341249 w 4278908"/>
                  <a:gd name="connsiteY60" fmla="*/ 3981281 h 4248056"/>
                  <a:gd name="connsiteX61" fmla="*/ 2334187 w 4278908"/>
                  <a:gd name="connsiteY61" fmla="*/ 3194896 h 4248056"/>
                  <a:gd name="connsiteX62" fmla="*/ 2131835 w 4278908"/>
                  <a:gd name="connsiteY62" fmla="*/ 2494091 h 4248056"/>
                  <a:gd name="connsiteX63" fmla="*/ 1929483 w 4278908"/>
                  <a:gd name="connsiteY63" fmla="*/ 3194896 h 4248056"/>
                  <a:gd name="connsiteX64" fmla="*/ 1922420 w 4278908"/>
                  <a:gd name="connsiteY64" fmla="*/ 3981281 h 4248056"/>
                  <a:gd name="connsiteX65" fmla="*/ 1825228 w 4278908"/>
                  <a:gd name="connsiteY65" fmla="*/ 3264217 h 4248056"/>
                  <a:gd name="connsiteX66" fmla="*/ 1667254 w 4278908"/>
                  <a:gd name="connsiteY66" fmla="*/ 4125623 h 4248056"/>
                  <a:gd name="connsiteX67" fmla="*/ 1721783 w 4278908"/>
                  <a:gd name="connsiteY67" fmla="*/ 3312385 h 4248056"/>
                  <a:gd name="connsiteX68" fmla="*/ 1418973 w 4278908"/>
                  <a:gd name="connsiteY68" fmla="*/ 4215703 h 4248056"/>
                  <a:gd name="connsiteX69" fmla="*/ 1623132 w 4278908"/>
                  <a:gd name="connsiteY69" fmla="*/ 3337542 h 4248056"/>
                  <a:gd name="connsiteX70" fmla="*/ 1187117 w 4278908"/>
                  <a:gd name="connsiteY70" fmla="*/ 4248056 h 4248056"/>
                  <a:gd name="connsiteX71" fmla="*/ 1533058 w 4278908"/>
                  <a:gd name="connsiteY71" fmla="*/ 3338722 h 4248056"/>
                  <a:gd name="connsiteX72" fmla="*/ 980599 w 4278908"/>
                  <a:gd name="connsiteY72" fmla="*/ 4221454 h 4248056"/>
                  <a:gd name="connsiteX73" fmla="*/ 1455034 w 4278908"/>
                  <a:gd name="connsiteY73" fmla="*/ 3315879 h 4248056"/>
                  <a:gd name="connsiteX74" fmla="*/ 807360 w 4278908"/>
                  <a:gd name="connsiteY74" fmla="*/ 4136892 h 4248056"/>
                  <a:gd name="connsiteX75" fmla="*/ 1392044 w 4278908"/>
                  <a:gd name="connsiteY75" fmla="*/ 3269892 h 4248056"/>
                  <a:gd name="connsiteX76" fmla="*/ 674043 w 4278908"/>
                  <a:gd name="connsiteY76" fmla="*/ 3997649 h 4248056"/>
                  <a:gd name="connsiteX77" fmla="*/ 1346518 w 4278908"/>
                  <a:gd name="connsiteY77" fmla="*/ 3202535 h 4248056"/>
                  <a:gd name="connsiteX78" fmla="*/ 585792 w 4278908"/>
                  <a:gd name="connsiteY78" fmla="*/ 3809051 h 4248056"/>
                  <a:gd name="connsiteX79" fmla="*/ 1320201 w 4278908"/>
                  <a:gd name="connsiteY79" fmla="*/ 3116383 h 4248056"/>
                  <a:gd name="connsiteX80" fmla="*/ 545976 w 4278908"/>
                  <a:gd name="connsiteY80" fmla="*/ 3578359 h 4248056"/>
                  <a:gd name="connsiteX81" fmla="*/ 1314110 w 4278908"/>
                  <a:gd name="connsiteY81" fmla="*/ 3014757 h 4248056"/>
                  <a:gd name="connsiteX82" fmla="*/ 556139 w 4278908"/>
                  <a:gd name="connsiteY82" fmla="*/ 3314437 h 4248056"/>
                  <a:gd name="connsiteX83" fmla="*/ 1328475 w 4278908"/>
                  <a:gd name="connsiteY83" fmla="*/ 2901556 h 4248056"/>
                  <a:gd name="connsiteX84" fmla="*/ 615886 w 4278908"/>
                  <a:gd name="connsiteY84" fmla="*/ 3027428 h 4248056"/>
                  <a:gd name="connsiteX85" fmla="*/ 1362742 w 4278908"/>
                  <a:gd name="connsiteY85" fmla="*/ 2781139 h 4248056"/>
                  <a:gd name="connsiteX86" fmla="*/ 1980010 w 4278908"/>
                  <a:gd name="connsiteY86" fmla="*/ 2367259 h 4248056"/>
                  <a:gd name="connsiteX87" fmla="*/ 1982758 w 4278908"/>
                  <a:gd name="connsiteY87" fmla="*/ 2357658 h 4248056"/>
                  <a:gd name="connsiteX88" fmla="*/ 1980225 w 4278908"/>
                  <a:gd name="connsiteY88" fmla="*/ 2355633 h 4248056"/>
                  <a:gd name="connsiteX89" fmla="*/ 1196980 w 4278908"/>
                  <a:gd name="connsiteY89" fmla="*/ 2294557 h 4248056"/>
                  <a:gd name="connsiteX90" fmla="*/ 425361 w 4278908"/>
                  <a:gd name="connsiteY90" fmla="*/ 2446394 h 4248056"/>
                  <a:gd name="connsiteX91" fmla="*/ 1108040 w 4278908"/>
                  <a:gd name="connsiteY91" fmla="*/ 2206443 h 4248056"/>
                  <a:gd name="connsiteX92" fmla="*/ 232479 w 4278908"/>
                  <a:gd name="connsiteY92" fmla="*/ 2225621 h 4248056"/>
                  <a:gd name="connsiteX93" fmla="*/ 1039981 w 4278908"/>
                  <a:gd name="connsiteY93" fmla="*/ 2114852 h 4248056"/>
                  <a:gd name="connsiteX94" fmla="*/ 94131 w 4278908"/>
                  <a:gd name="connsiteY94" fmla="*/ 2000637 h 4248056"/>
                  <a:gd name="connsiteX95" fmla="*/ 995426 w 4278908"/>
                  <a:gd name="connsiteY95" fmla="*/ 2023311 h 4248056"/>
                  <a:gd name="connsiteX96" fmla="*/ 15637 w 4278908"/>
                  <a:gd name="connsiteY96" fmla="*/ 1780086 h 4248056"/>
                  <a:gd name="connsiteX97" fmla="*/ 976087 w 4278908"/>
                  <a:gd name="connsiteY97" fmla="*/ 1935330 h 4248056"/>
                  <a:gd name="connsiteX98" fmla="*/ 0 w 4278908"/>
                  <a:gd name="connsiteY98" fmla="*/ 1572449 h 4248056"/>
                  <a:gd name="connsiteX99" fmla="*/ 982707 w 4278908"/>
                  <a:gd name="connsiteY99" fmla="*/ 1854300 h 4248056"/>
                  <a:gd name="connsiteX100" fmla="*/ 47848 w 4278908"/>
                  <a:gd name="connsiteY100" fmla="*/ 1385707 h 4248056"/>
                  <a:gd name="connsiteX101" fmla="*/ 1015031 w 4278908"/>
                  <a:gd name="connsiteY101" fmla="*/ 1783323 h 4248056"/>
                  <a:gd name="connsiteX102" fmla="*/ 157310 w 4278908"/>
                  <a:gd name="connsiteY102" fmla="*/ 1227024 h 4248056"/>
                  <a:gd name="connsiteX103" fmla="*/ 1071811 w 4278908"/>
                  <a:gd name="connsiteY103" fmla="*/ 1725137 h 4248056"/>
                  <a:gd name="connsiteX104" fmla="*/ 324209 w 4278908"/>
                  <a:gd name="connsiteY104" fmla="*/ 1102516 h 4248056"/>
                  <a:gd name="connsiteX105" fmla="*/ 1150876 w 4278908"/>
                  <a:gd name="connsiteY105" fmla="*/ 1681970 h 4248056"/>
                  <a:gd name="connsiteX106" fmla="*/ 542113 w 4278908"/>
                  <a:gd name="connsiteY106" fmla="*/ 1016948 h 4248056"/>
                  <a:gd name="connsiteX107" fmla="*/ 1249180 w 4278908"/>
                  <a:gd name="connsiteY107" fmla="*/ 1655488 h 4248056"/>
                  <a:gd name="connsiteX108" fmla="*/ 802652 w 4278908"/>
                  <a:gd name="connsiteY108" fmla="*/ 973621 h 4248056"/>
                  <a:gd name="connsiteX109" fmla="*/ 1362950 w 4278908"/>
                  <a:gd name="connsiteY109" fmla="*/ 1646705 h 4248056"/>
                  <a:gd name="connsiteX110" fmla="*/ 1095814 w 4278908"/>
                  <a:gd name="connsiteY110" fmla="*/ 974198 h 4248056"/>
                  <a:gd name="connsiteX111" fmla="*/ 1487805 w 4278908"/>
                  <a:gd name="connsiteY111" fmla="*/ 1655956 h 4248056"/>
                  <a:gd name="connsiteX112" fmla="*/ 2021303 w 4278908"/>
                  <a:gd name="connsiteY112" fmla="*/ 2180427 h 4248056"/>
                  <a:gd name="connsiteX113" fmla="*/ 2037640 w 4278908"/>
                  <a:gd name="connsiteY113" fmla="*/ 2180053 h 4248056"/>
                  <a:gd name="connsiteX114" fmla="*/ 2051085 w 4278908"/>
                  <a:gd name="connsiteY114" fmla="*/ 2139563 h 4248056"/>
                  <a:gd name="connsiteX115" fmla="*/ 1789714 w 4278908"/>
                  <a:gd name="connsiteY115" fmla="*/ 1422468 h 4248056"/>
                  <a:gd name="connsiteX116" fmla="*/ 1331729 w 4278908"/>
                  <a:gd name="connsiteY116" fmla="*/ 783171 h 4248056"/>
                  <a:gd name="connsiteX117" fmla="*/ 1833042 w 4278908"/>
                  <a:gd name="connsiteY117" fmla="*/ 1305007 h 4248056"/>
                  <a:gd name="connsiteX118" fmla="*/ 1452707 w 4278908"/>
                  <a:gd name="connsiteY118" fmla="*/ 516134 h 4248056"/>
                  <a:gd name="connsiteX119" fmla="*/ 1888188 w 4278908"/>
                  <a:gd name="connsiteY119" fmla="*/ 1205108 h 4248056"/>
                  <a:gd name="connsiteX120" fmla="*/ 1600119 w 4278908"/>
                  <a:gd name="connsiteY120" fmla="*/ 296982 h 4248056"/>
                  <a:gd name="connsiteX121" fmla="*/ 1953030 w 4278908"/>
                  <a:gd name="connsiteY121" fmla="*/ 1126621 h 4248056"/>
                  <a:gd name="connsiteX122" fmla="*/ 1768303 w 4278908"/>
                  <a:gd name="connsiteY122" fmla="*/ 134138 h 4248056"/>
                  <a:gd name="connsiteX123" fmla="*/ 2025084 w 4278908"/>
                  <a:gd name="connsiteY123" fmla="*/ 1072556 h 4248056"/>
                  <a:gd name="connsiteX124" fmla="*/ 1950787 w 4278908"/>
                  <a:gd name="connsiteY124" fmla="*/ 33852 h 4248056"/>
                  <a:gd name="connsiteX125" fmla="*/ 2101571 w 4278908"/>
                  <a:gd name="connsiteY125" fmla="*/ 1044998 h 424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4278908" h="4248056">
                    <a:moveTo>
                      <a:pt x="2140566" y="0"/>
                    </a:moveTo>
                    <a:lnTo>
                      <a:pt x="2179562" y="1044998"/>
                    </a:lnTo>
                    <a:lnTo>
                      <a:pt x="2330346" y="33852"/>
                    </a:lnTo>
                    <a:lnTo>
                      <a:pt x="2256048" y="1072556"/>
                    </a:lnTo>
                    <a:lnTo>
                      <a:pt x="2512829" y="134138"/>
                    </a:lnTo>
                    <a:lnTo>
                      <a:pt x="2328102" y="1126621"/>
                    </a:lnTo>
                    <a:lnTo>
                      <a:pt x="2681013" y="296982"/>
                    </a:lnTo>
                    <a:lnTo>
                      <a:pt x="2392945" y="1205108"/>
                    </a:lnTo>
                    <a:lnTo>
                      <a:pt x="2828425" y="516134"/>
                    </a:lnTo>
                    <a:lnTo>
                      <a:pt x="2448091" y="1305007"/>
                    </a:lnTo>
                    <a:lnTo>
                      <a:pt x="2949403" y="783171"/>
                    </a:lnTo>
                    <a:lnTo>
                      <a:pt x="2491419" y="1422468"/>
                    </a:lnTo>
                    <a:lnTo>
                      <a:pt x="2215288" y="2180054"/>
                    </a:lnTo>
                    <a:lnTo>
                      <a:pt x="2257014" y="2181009"/>
                    </a:lnTo>
                    <a:lnTo>
                      <a:pt x="2791103" y="1655956"/>
                    </a:lnTo>
                    <a:lnTo>
                      <a:pt x="3183094" y="974198"/>
                    </a:lnTo>
                    <a:lnTo>
                      <a:pt x="2915958" y="1646705"/>
                    </a:lnTo>
                    <a:lnTo>
                      <a:pt x="3476256" y="973621"/>
                    </a:lnTo>
                    <a:lnTo>
                      <a:pt x="3029728" y="1655488"/>
                    </a:lnTo>
                    <a:lnTo>
                      <a:pt x="3736795" y="1016948"/>
                    </a:lnTo>
                    <a:lnTo>
                      <a:pt x="3128032" y="1681970"/>
                    </a:lnTo>
                    <a:lnTo>
                      <a:pt x="3954699" y="1102516"/>
                    </a:lnTo>
                    <a:lnTo>
                      <a:pt x="3207097" y="1725137"/>
                    </a:lnTo>
                    <a:lnTo>
                      <a:pt x="4121598" y="1227024"/>
                    </a:lnTo>
                    <a:lnTo>
                      <a:pt x="3263877" y="1783323"/>
                    </a:lnTo>
                    <a:lnTo>
                      <a:pt x="4231061" y="1385707"/>
                    </a:lnTo>
                    <a:lnTo>
                      <a:pt x="3296201" y="1854300"/>
                    </a:lnTo>
                    <a:lnTo>
                      <a:pt x="4278908" y="1572449"/>
                    </a:lnTo>
                    <a:lnTo>
                      <a:pt x="3302821" y="1935330"/>
                    </a:lnTo>
                    <a:lnTo>
                      <a:pt x="4263272" y="1780086"/>
                    </a:lnTo>
                    <a:lnTo>
                      <a:pt x="3283482" y="2023311"/>
                    </a:lnTo>
                    <a:lnTo>
                      <a:pt x="4184777" y="2000637"/>
                    </a:lnTo>
                    <a:lnTo>
                      <a:pt x="3238927" y="2114852"/>
                    </a:lnTo>
                    <a:lnTo>
                      <a:pt x="4046430" y="2225621"/>
                    </a:lnTo>
                    <a:lnTo>
                      <a:pt x="3170868" y="2206443"/>
                    </a:lnTo>
                    <a:lnTo>
                      <a:pt x="3853548" y="2446394"/>
                    </a:lnTo>
                    <a:lnTo>
                      <a:pt x="3081928" y="2294557"/>
                    </a:lnTo>
                    <a:lnTo>
                      <a:pt x="2270185" y="2357856"/>
                    </a:lnTo>
                    <a:lnTo>
                      <a:pt x="2270315" y="2358311"/>
                    </a:lnTo>
                    <a:lnTo>
                      <a:pt x="2900927" y="2781139"/>
                    </a:lnTo>
                    <a:lnTo>
                      <a:pt x="3647783" y="3027428"/>
                    </a:lnTo>
                    <a:lnTo>
                      <a:pt x="2935194" y="2901556"/>
                    </a:lnTo>
                    <a:lnTo>
                      <a:pt x="3707531" y="3314437"/>
                    </a:lnTo>
                    <a:lnTo>
                      <a:pt x="2949559" y="3014757"/>
                    </a:lnTo>
                    <a:lnTo>
                      <a:pt x="3717693" y="3578359"/>
                    </a:lnTo>
                    <a:lnTo>
                      <a:pt x="2943468" y="3116383"/>
                    </a:lnTo>
                    <a:lnTo>
                      <a:pt x="3677877" y="3809051"/>
                    </a:lnTo>
                    <a:lnTo>
                      <a:pt x="2917151" y="3202535"/>
                    </a:lnTo>
                    <a:lnTo>
                      <a:pt x="3589626" y="3997649"/>
                    </a:lnTo>
                    <a:lnTo>
                      <a:pt x="2871625" y="3269892"/>
                    </a:lnTo>
                    <a:lnTo>
                      <a:pt x="3456309" y="4136892"/>
                    </a:lnTo>
                    <a:lnTo>
                      <a:pt x="2808635" y="3315879"/>
                    </a:lnTo>
                    <a:lnTo>
                      <a:pt x="3283070" y="4221454"/>
                    </a:lnTo>
                    <a:lnTo>
                      <a:pt x="2730611" y="3338722"/>
                    </a:lnTo>
                    <a:lnTo>
                      <a:pt x="3076552" y="4248056"/>
                    </a:lnTo>
                    <a:lnTo>
                      <a:pt x="2640537" y="3337542"/>
                    </a:lnTo>
                    <a:lnTo>
                      <a:pt x="2844696" y="4215703"/>
                    </a:lnTo>
                    <a:lnTo>
                      <a:pt x="2541886" y="3312385"/>
                    </a:lnTo>
                    <a:lnTo>
                      <a:pt x="2596415" y="4125623"/>
                    </a:lnTo>
                    <a:lnTo>
                      <a:pt x="2438441" y="3264217"/>
                    </a:lnTo>
                    <a:lnTo>
                      <a:pt x="2341249" y="3981281"/>
                    </a:lnTo>
                    <a:lnTo>
                      <a:pt x="2334187" y="3194896"/>
                    </a:lnTo>
                    <a:lnTo>
                      <a:pt x="2131835" y="2494091"/>
                    </a:lnTo>
                    <a:lnTo>
                      <a:pt x="1929483" y="3194896"/>
                    </a:lnTo>
                    <a:lnTo>
                      <a:pt x="1922420" y="3981281"/>
                    </a:lnTo>
                    <a:lnTo>
                      <a:pt x="1825228" y="3264217"/>
                    </a:lnTo>
                    <a:lnTo>
                      <a:pt x="1667254" y="4125623"/>
                    </a:lnTo>
                    <a:lnTo>
                      <a:pt x="1721783" y="3312385"/>
                    </a:lnTo>
                    <a:lnTo>
                      <a:pt x="1418973" y="4215703"/>
                    </a:lnTo>
                    <a:lnTo>
                      <a:pt x="1623132" y="3337542"/>
                    </a:lnTo>
                    <a:lnTo>
                      <a:pt x="1187117" y="4248056"/>
                    </a:lnTo>
                    <a:lnTo>
                      <a:pt x="1533058" y="3338722"/>
                    </a:lnTo>
                    <a:lnTo>
                      <a:pt x="980599" y="4221454"/>
                    </a:lnTo>
                    <a:lnTo>
                      <a:pt x="1455034" y="3315879"/>
                    </a:lnTo>
                    <a:lnTo>
                      <a:pt x="807360" y="4136892"/>
                    </a:lnTo>
                    <a:lnTo>
                      <a:pt x="1392044" y="3269892"/>
                    </a:lnTo>
                    <a:lnTo>
                      <a:pt x="674043" y="3997649"/>
                    </a:lnTo>
                    <a:lnTo>
                      <a:pt x="1346518" y="3202535"/>
                    </a:lnTo>
                    <a:lnTo>
                      <a:pt x="585792" y="3809051"/>
                    </a:lnTo>
                    <a:lnTo>
                      <a:pt x="1320201" y="3116383"/>
                    </a:lnTo>
                    <a:lnTo>
                      <a:pt x="545976" y="3578359"/>
                    </a:lnTo>
                    <a:lnTo>
                      <a:pt x="1314110" y="3014757"/>
                    </a:lnTo>
                    <a:lnTo>
                      <a:pt x="556139" y="3314437"/>
                    </a:lnTo>
                    <a:lnTo>
                      <a:pt x="1328475" y="2901556"/>
                    </a:lnTo>
                    <a:lnTo>
                      <a:pt x="615886" y="3027428"/>
                    </a:lnTo>
                    <a:lnTo>
                      <a:pt x="1362742" y="2781139"/>
                    </a:lnTo>
                    <a:lnTo>
                      <a:pt x="1980010" y="2367259"/>
                    </a:lnTo>
                    <a:lnTo>
                      <a:pt x="1982758" y="2357658"/>
                    </a:lnTo>
                    <a:lnTo>
                      <a:pt x="1980225" y="2355633"/>
                    </a:lnTo>
                    <a:lnTo>
                      <a:pt x="1196980" y="2294557"/>
                    </a:lnTo>
                    <a:lnTo>
                      <a:pt x="425361" y="2446394"/>
                    </a:lnTo>
                    <a:lnTo>
                      <a:pt x="1108040" y="2206443"/>
                    </a:lnTo>
                    <a:lnTo>
                      <a:pt x="232479" y="2225621"/>
                    </a:lnTo>
                    <a:lnTo>
                      <a:pt x="1039981" y="2114852"/>
                    </a:lnTo>
                    <a:lnTo>
                      <a:pt x="94131" y="2000637"/>
                    </a:lnTo>
                    <a:lnTo>
                      <a:pt x="995426" y="2023311"/>
                    </a:lnTo>
                    <a:lnTo>
                      <a:pt x="15637" y="1780086"/>
                    </a:lnTo>
                    <a:lnTo>
                      <a:pt x="976087" y="1935330"/>
                    </a:lnTo>
                    <a:lnTo>
                      <a:pt x="0" y="1572449"/>
                    </a:lnTo>
                    <a:lnTo>
                      <a:pt x="982707" y="1854300"/>
                    </a:lnTo>
                    <a:lnTo>
                      <a:pt x="47848" y="1385707"/>
                    </a:lnTo>
                    <a:lnTo>
                      <a:pt x="1015031" y="1783323"/>
                    </a:lnTo>
                    <a:lnTo>
                      <a:pt x="157310" y="1227024"/>
                    </a:lnTo>
                    <a:lnTo>
                      <a:pt x="1071811" y="1725137"/>
                    </a:lnTo>
                    <a:lnTo>
                      <a:pt x="324209" y="1102516"/>
                    </a:lnTo>
                    <a:lnTo>
                      <a:pt x="1150876" y="1681970"/>
                    </a:lnTo>
                    <a:lnTo>
                      <a:pt x="542113" y="1016948"/>
                    </a:lnTo>
                    <a:lnTo>
                      <a:pt x="1249180" y="1655488"/>
                    </a:lnTo>
                    <a:lnTo>
                      <a:pt x="802652" y="973621"/>
                    </a:lnTo>
                    <a:lnTo>
                      <a:pt x="1362950" y="1646705"/>
                    </a:lnTo>
                    <a:lnTo>
                      <a:pt x="1095814" y="974198"/>
                    </a:lnTo>
                    <a:lnTo>
                      <a:pt x="1487805" y="1655956"/>
                    </a:lnTo>
                    <a:lnTo>
                      <a:pt x="2021303" y="2180427"/>
                    </a:lnTo>
                    <a:lnTo>
                      <a:pt x="2037640" y="2180053"/>
                    </a:lnTo>
                    <a:lnTo>
                      <a:pt x="2051085" y="2139563"/>
                    </a:lnTo>
                    <a:lnTo>
                      <a:pt x="1789714" y="1422468"/>
                    </a:lnTo>
                    <a:lnTo>
                      <a:pt x="1331729" y="783171"/>
                    </a:lnTo>
                    <a:lnTo>
                      <a:pt x="1833042" y="1305007"/>
                    </a:lnTo>
                    <a:lnTo>
                      <a:pt x="1452707" y="516134"/>
                    </a:lnTo>
                    <a:lnTo>
                      <a:pt x="1888188" y="1205108"/>
                    </a:lnTo>
                    <a:lnTo>
                      <a:pt x="1600119" y="296982"/>
                    </a:lnTo>
                    <a:lnTo>
                      <a:pt x="1953030" y="1126621"/>
                    </a:lnTo>
                    <a:lnTo>
                      <a:pt x="1768303" y="134138"/>
                    </a:lnTo>
                    <a:lnTo>
                      <a:pt x="2025084" y="1072556"/>
                    </a:lnTo>
                    <a:lnTo>
                      <a:pt x="1950787" y="33852"/>
                    </a:lnTo>
                    <a:lnTo>
                      <a:pt x="2101571" y="1044998"/>
                    </a:lnTo>
                    <a:close/>
                  </a:path>
                </a:pathLst>
              </a:custGeom>
              <a:gradFill flip="none" rotWithShape="1">
                <a:gsLst>
                  <a:gs pos="5000">
                    <a:schemeClr val="bg1"/>
                  </a:gs>
                  <a:gs pos="56000">
                    <a:srgbClr val="FF99CC"/>
                  </a:gs>
                  <a:gs pos="15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星: 5 pt 123">
                <a:extLst>
                  <a:ext uri="{FF2B5EF4-FFF2-40B4-BE49-F238E27FC236}">
                    <a16:creationId xmlns:a16="http://schemas.microsoft.com/office/drawing/2014/main" id="{B0CA0DEA-7047-44E5-B88E-3D5FDEC058E0}"/>
                  </a:ext>
                </a:extLst>
              </p:cNvPr>
              <p:cNvSpPr/>
              <p:nvPr/>
            </p:nvSpPr>
            <p:spPr>
              <a:xfrm>
                <a:off x="2585403" y="3140234"/>
                <a:ext cx="211772" cy="211772"/>
              </a:xfrm>
              <a:prstGeom prst="star5">
                <a:avLst>
                  <a:gd name="adj" fmla="val 25379"/>
                  <a:gd name="hf" fmla="val 105146"/>
                  <a:gd name="vf" fmla="val 110557"/>
                </a:avLst>
              </a:prstGeom>
              <a:solidFill>
                <a:srgbClr val="CC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02C3D9BD-2800-41B9-8E9A-83918D07B074}"/>
                  </a:ext>
                </a:extLst>
              </p:cNvPr>
              <p:cNvGrpSpPr/>
              <p:nvPr/>
            </p:nvGrpSpPr>
            <p:grpSpPr>
              <a:xfrm>
                <a:off x="2650217" y="3215759"/>
                <a:ext cx="88221" cy="87997"/>
                <a:chOff x="2657360" y="3239572"/>
                <a:chExt cx="126683" cy="126362"/>
              </a:xfrm>
              <a:solidFill>
                <a:srgbClr val="FFFF00"/>
              </a:solidFill>
            </p:grpSpPr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8B715C48-AAEC-4685-B071-F6BE86F948B5}"/>
                    </a:ext>
                  </a:extLst>
                </p:cNvPr>
                <p:cNvSpPr/>
                <p:nvPr/>
              </p:nvSpPr>
              <p:spPr>
                <a:xfrm flipV="1">
                  <a:off x="2693438" y="3239572"/>
                  <a:ext cx="64050" cy="457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511A7ABF-60CC-4DA5-A023-756BCA8B2842}"/>
                    </a:ext>
                  </a:extLst>
                </p:cNvPr>
                <p:cNvSpPr/>
                <p:nvPr/>
              </p:nvSpPr>
              <p:spPr>
                <a:xfrm rot="13899153" flipV="1">
                  <a:off x="2648195" y="3303905"/>
                  <a:ext cx="64050" cy="457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103C4D02-A5B7-4294-A57E-C1C728EBDE32}"/>
                    </a:ext>
                  </a:extLst>
                </p:cNvPr>
                <p:cNvSpPr/>
                <p:nvPr/>
              </p:nvSpPr>
              <p:spPr>
                <a:xfrm rot="18401368" flipV="1">
                  <a:off x="2729158" y="3311049"/>
                  <a:ext cx="64050" cy="457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96E3E316-9572-4396-83D4-D3D45C94C527}"/>
              </a:ext>
            </a:extLst>
          </p:cNvPr>
          <p:cNvGrpSpPr/>
          <p:nvPr/>
        </p:nvGrpSpPr>
        <p:grpSpPr>
          <a:xfrm>
            <a:off x="743173" y="998221"/>
            <a:ext cx="2411507" cy="2430780"/>
            <a:chOff x="1781491" y="1163157"/>
            <a:chExt cx="2871532" cy="2894482"/>
          </a:xfrm>
        </p:grpSpPr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51ED9FF0-4484-4914-9A7D-A79E9E420DE7}"/>
                </a:ext>
              </a:extLst>
            </p:cNvPr>
            <p:cNvSpPr/>
            <p:nvPr/>
          </p:nvSpPr>
          <p:spPr>
            <a:xfrm>
              <a:off x="1961913" y="1855432"/>
              <a:ext cx="1321207" cy="1747854"/>
            </a:xfrm>
            <a:custGeom>
              <a:avLst/>
              <a:gdLst>
                <a:gd name="connsiteX0" fmla="*/ 1690920 w 1786319"/>
                <a:gd name="connsiteY0" fmla="*/ 2369788 h 2455878"/>
                <a:gd name="connsiteX1" fmla="*/ 1740467 w 1786319"/>
                <a:gd name="connsiteY1" fmla="*/ 2432479 h 2455878"/>
                <a:gd name="connsiteX2" fmla="*/ 1737265 w 1786319"/>
                <a:gd name="connsiteY2" fmla="*/ 2430846 h 2455878"/>
                <a:gd name="connsiteX3" fmla="*/ 1738894 w 1786319"/>
                <a:gd name="connsiteY3" fmla="*/ 2437937 h 2455878"/>
                <a:gd name="connsiteX4" fmla="*/ 1733455 w 1786319"/>
                <a:gd name="connsiteY4" fmla="*/ 2453249 h 2455878"/>
                <a:gd name="connsiteX5" fmla="*/ 1731825 w 1786319"/>
                <a:gd name="connsiteY5" fmla="*/ 2453207 h 2455878"/>
                <a:gd name="connsiteX6" fmla="*/ 1730865 w 1786319"/>
                <a:gd name="connsiteY6" fmla="*/ 2454526 h 2455878"/>
                <a:gd name="connsiteX7" fmla="*/ 1715409 w 1786319"/>
                <a:gd name="connsiteY7" fmla="*/ 2449512 h 2455878"/>
                <a:gd name="connsiteX8" fmla="*/ 1710777 w 1786319"/>
                <a:gd name="connsiteY8" fmla="*/ 2443899 h 2455878"/>
                <a:gd name="connsiteX9" fmla="*/ 1710123 w 1786319"/>
                <a:gd name="connsiteY9" fmla="*/ 2447434 h 2455878"/>
                <a:gd name="connsiteX10" fmla="*/ 1690586 w 1786319"/>
                <a:gd name="connsiteY10" fmla="*/ 2369953 h 2455878"/>
                <a:gd name="connsiteX11" fmla="*/ 1403821 w 1786319"/>
                <a:gd name="connsiteY11" fmla="*/ 2352637 h 2455878"/>
                <a:gd name="connsiteX12" fmla="*/ 1459240 w 1786319"/>
                <a:gd name="connsiteY12" fmla="*/ 2422760 h 2455878"/>
                <a:gd name="connsiteX13" fmla="*/ 1455659 w 1786319"/>
                <a:gd name="connsiteY13" fmla="*/ 2420932 h 2455878"/>
                <a:gd name="connsiteX14" fmla="*/ 1457481 w 1786319"/>
                <a:gd name="connsiteY14" fmla="*/ 2428865 h 2455878"/>
                <a:gd name="connsiteX15" fmla="*/ 1451398 w 1786319"/>
                <a:gd name="connsiteY15" fmla="*/ 2445992 h 2455878"/>
                <a:gd name="connsiteX16" fmla="*/ 1449575 w 1786319"/>
                <a:gd name="connsiteY16" fmla="*/ 2445945 h 2455878"/>
                <a:gd name="connsiteX17" fmla="*/ 1448501 w 1786319"/>
                <a:gd name="connsiteY17" fmla="*/ 2447420 h 2455878"/>
                <a:gd name="connsiteX18" fmla="*/ 1431212 w 1786319"/>
                <a:gd name="connsiteY18" fmla="*/ 2441812 h 2455878"/>
                <a:gd name="connsiteX19" fmla="*/ 1426031 w 1786319"/>
                <a:gd name="connsiteY19" fmla="*/ 2435534 h 2455878"/>
                <a:gd name="connsiteX20" fmla="*/ 1425300 w 1786319"/>
                <a:gd name="connsiteY20" fmla="*/ 2439488 h 2455878"/>
                <a:gd name="connsiteX21" fmla="*/ 1403447 w 1786319"/>
                <a:gd name="connsiteY21" fmla="*/ 2352822 h 2455878"/>
                <a:gd name="connsiteX22" fmla="*/ 1674394 w 1786319"/>
                <a:gd name="connsiteY22" fmla="*/ 2303835 h 2455878"/>
                <a:gd name="connsiteX23" fmla="*/ 1668594 w 1786319"/>
                <a:gd name="connsiteY23" fmla="*/ 2311344 h 2455878"/>
                <a:gd name="connsiteX24" fmla="*/ 1662225 w 1786319"/>
                <a:gd name="connsiteY24" fmla="*/ 2315968 h 2455878"/>
                <a:gd name="connsiteX25" fmla="*/ 1681923 w 1786319"/>
                <a:gd name="connsiteY25" fmla="*/ 2312388 h 2455878"/>
                <a:gd name="connsiteX26" fmla="*/ 1682217 w 1786319"/>
                <a:gd name="connsiteY26" fmla="*/ 2312618 h 2455878"/>
                <a:gd name="connsiteX27" fmla="*/ 1683814 w 1786319"/>
                <a:gd name="connsiteY27" fmla="*/ 2321685 h 2455878"/>
                <a:gd name="connsiteX28" fmla="*/ 1684081 w 1786319"/>
                <a:gd name="connsiteY28" fmla="*/ 2312462 h 2455878"/>
                <a:gd name="connsiteX29" fmla="*/ 1675395 w 1786319"/>
                <a:gd name="connsiteY29" fmla="*/ 2308414 h 2455878"/>
                <a:gd name="connsiteX30" fmla="*/ 1385335 w 1786319"/>
                <a:gd name="connsiteY30" fmla="*/ 2278866 h 2455878"/>
                <a:gd name="connsiteX31" fmla="*/ 1378848 w 1786319"/>
                <a:gd name="connsiteY31" fmla="*/ 2287265 h 2455878"/>
                <a:gd name="connsiteX32" fmla="*/ 1371724 w 1786319"/>
                <a:gd name="connsiteY32" fmla="*/ 2292438 h 2455878"/>
                <a:gd name="connsiteX33" fmla="*/ 1390639 w 1786319"/>
                <a:gd name="connsiteY33" fmla="*/ 2289000 h 2455878"/>
                <a:gd name="connsiteX34" fmla="*/ 1386456 w 1786319"/>
                <a:gd name="connsiteY34" fmla="*/ 2283988 h 2455878"/>
                <a:gd name="connsiteX35" fmla="*/ 1690901 w 1786319"/>
                <a:gd name="connsiteY35" fmla="*/ 2206491 h 2455878"/>
                <a:gd name="connsiteX36" fmla="*/ 1690827 w 1786319"/>
                <a:gd name="connsiteY36" fmla="*/ 2208431 h 2455878"/>
                <a:gd name="connsiteX37" fmla="*/ 1691886 w 1786319"/>
                <a:gd name="connsiteY37" fmla="*/ 2208095 h 2455878"/>
                <a:gd name="connsiteX38" fmla="*/ 1693813 w 1786319"/>
                <a:gd name="connsiteY38" fmla="*/ 2121632 h 2455878"/>
                <a:gd name="connsiteX39" fmla="*/ 1693990 w 1786319"/>
                <a:gd name="connsiteY39" fmla="*/ 2126540 h 2455878"/>
                <a:gd name="connsiteX40" fmla="*/ 1693191 w 1786319"/>
                <a:gd name="connsiteY40" fmla="*/ 2147226 h 2455878"/>
                <a:gd name="connsiteX41" fmla="*/ 1710005 w 1786319"/>
                <a:gd name="connsiteY41" fmla="*/ 2148018 h 2455878"/>
                <a:gd name="connsiteX42" fmla="*/ 1170013 w 1786319"/>
                <a:gd name="connsiteY42" fmla="*/ 2074005 h 2455878"/>
                <a:gd name="connsiteX43" fmla="*/ 1214852 w 1786319"/>
                <a:gd name="connsiteY43" fmla="*/ 2130740 h 2455878"/>
                <a:gd name="connsiteX44" fmla="*/ 1211954 w 1786319"/>
                <a:gd name="connsiteY44" fmla="*/ 2129262 h 2455878"/>
                <a:gd name="connsiteX45" fmla="*/ 1213429 w 1786319"/>
                <a:gd name="connsiteY45" fmla="*/ 2135680 h 2455878"/>
                <a:gd name="connsiteX46" fmla="*/ 1208506 w 1786319"/>
                <a:gd name="connsiteY46" fmla="*/ 2149537 h 2455878"/>
                <a:gd name="connsiteX47" fmla="*/ 1207031 w 1786319"/>
                <a:gd name="connsiteY47" fmla="*/ 2149499 h 2455878"/>
                <a:gd name="connsiteX48" fmla="*/ 1206162 w 1786319"/>
                <a:gd name="connsiteY48" fmla="*/ 2150692 h 2455878"/>
                <a:gd name="connsiteX49" fmla="*/ 1192175 w 1786319"/>
                <a:gd name="connsiteY49" fmla="*/ 2146156 h 2455878"/>
                <a:gd name="connsiteX50" fmla="*/ 1187983 w 1786319"/>
                <a:gd name="connsiteY50" fmla="*/ 2141076 h 2455878"/>
                <a:gd name="connsiteX51" fmla="*/ 1187390 w 1786319"/>
                <a:gd name="connsiteY51" fmla="*/ 2144275 h 2455878"/>
                <a:gd name="connsiteX52" fmla="*/ 1169710 w 1786319"/>
                <a:gd name="connsiteY52" fmla="*/ 2074154 h 2455878"/>
                <a:gd name="connsiteX53" fmla="*/ 1389944 w 1786319"/>
                <a:gd name="connsiteY53" fmla="*/ 2035800 h 2455878"/>
                <a:gd name="connsiteX54" fmla="*/ 1390373 w 1786319"/>
                <a:gd name="connsiteY54" fmla="*/ 2036135 h 2455878"/>
                <a:gd name="connsiteX55" fmla="*/ 1339358 w 1786319"/>
                <a:gd name="connsiteY55" fmla="*/ 2140909 h 2455878"/>
                <a:gd name="connsiteX56" fmla="*/ 1339478 w 1786319"/>
                <a:gd name="connsiteY56" fmla="*/ 2135668 h 2455878"/>
                <a:gd name="connsiteX57" fmla="*/ 1331191 w 1786319"/>
                <a:gd name="connsiteY57" fmla="*/ 2142298 h 2455878"/>
                <a:gd name="connsiteX58" fmla="*/ 1307630 w 1786319"/>
                <a:gd name="connsiteY58" fmla="*/ 2144840 h 2455878"/>
                <a:gd name="connsiteX59" fmla="*/ 1306653 w 1786319"/>
                <a:gd name="connsiteY59" fmla="*/ 2142673 h 2455878"/>
                <a:gd name="connsiteX60" fmla="*/ 1304313 w 1786319"/>
                <a:gd name="connsiteY60" fmla="*/ 2142245 h 2455878"/>
                <a:gd name="connsiteX61" fmla="*/ 1301119 w 1786319"/>
                <a:gd name="connsiteY61" fmla="*/ 2118764 h 2455878"/>
                <a:gd name="connsiteX62" fmla="*/ 1305562 w 1786319"/>
                <a:gd name="connsiteY62" fmla="*/ 2109126 h 2455878"/>
                <a:gd name="connsiteX63" fmla="*/ 1300504 w 1786319"/>
                <a:gd name="connsiteY63" fmla="*/ 2110503 h 2455878"/>
                <a:gd name="connsiteX64" fmla="*/ 1389944 w 1786319"/>
                <a:gd name="connsiteY64" fmla="*/ 2035800 h 2455878"/>
                <a:gd name="connsiteX65" fmla="*/ 1431504 w 1786319"/>
                <a:gd name="connsiteY65" fmla="*/ 2008281 h 2455878"/>
                <a:gd name="connsiteX66" fmla="*/ 1498316 w 1786319"/>
                <a:gd name="connsiteY66" fmla="*/ 2072532 h 2455878"/>
                <a:gd name="connsiteX67" fmla="*/ 1493119 w 1786319"/>
                <a:gd name="connsiteY67" fmla="*/ 2071837 h 2455878"/>
                <a:gd name="connsiteX68" fmla="*/ 1498799 w 1786319"/>
                <a:gd name="connsiteY68" fmla="*/ 2080803 h 2455878"/>
                <a:gd name="connsiteX69" fmla="*/ 1498741 w 1786319"/>
                <a:gd name="connsiteY69" fmla="*/ 2104500 h 2455878"/>
                <a:gd name="connsiteX70" fmla="*/ 1496478 w 1786319"/>
                <a:gd name="connsiteY70" fmla="*/ 2105233 h 2455878"/>
                <a:gd name="connsiteX71" fmla="*/ 1495796 w 1786319"/>
                <a:gd name="connsiteY71" fmla="*/ 2107511 h 2455878"/>
                <a:gd name="connsiteX72" fmla="*/ 1472107 w 1786319"/>
                <a:gd name="connsiteY72" fmla="*/ 2108108 h 2455878"/>
                <a:gd name="connsiteX73" fmla="*/ 1463015 w 1786319"/>
                <a:gd name="connsiteY73" fmla="*/ 2102633 h 2455878"/>
                <a:gd name="connsiteX74" fmla="*/ 1463828 w 1786319"/>
                <a:gd name="connsiteY74" fmla="*/ 2107812 h 2455878"/>
                <a:gd name="connsiteX75" fmla="*/ 1462725 w 1786319"/>
                <a:gd name="connsiteY75" fmla="*/ 2111094 h 2455878"/>
                <a:gd name="connsiteX76" fmla="*/ 1491707 w 1786319"/>
                <a:gd name="connsiteY76" fmla="*/ 2127987 h 2455878"/>
                <a:gd name="connsiteX77" fmla="*/ 1493787 w 1786319"/>
                <a:gd name="connsiteY77" fmla="*/ 2165378 h 2455878"/>
                <a:gd name="connsiteX78" fmla="*/ 1488591 w 1786319"/>
                <a:gd name="connsiteY78" fmla="*/ 2164683 h 2455878"/>
                <a:gd name="connsiteX79" fmla="*/ 1494271 w 1786319"/>
                <a:gd name="connsiteY79" fmla="*/ 2173648 h 2455878"/>
                <a:gd name="connsiteX80" fmla="*/ 1494212 w 1786319"/>
                <a:gd name="connsiteY80" fmla="*/ 2197345 h 2455878"/>
                <a:gd name="connsiteX81" fmla="*/ 1491949 w 1786319"/>
                <a:gd name="connsiteY81" fmla="*/ 2198078 h 2455878"/>
                <a:gd name="connsiteX82" fmla="*/ 1491268 w 1786319"/>
                <a:gd name="connsiteY82" fmla="*/ 2200356 h 2455878"/>
                <a:gd name="connsiteX83" fmla="*/ 1467579 w 1786319"/>
                <a:gd name="connsiteY83" fmla="*/ 2200953 h 2455878"/>
                <a:gd name="connsiteX84" fmla="*/ 1458487 w 1786319"/>
                <a:gd name="connsiteY84" fmla="*/ 2195479 h 2455878"/>
                <a:gd name="connsiteX85" fmla="*/ 1459299 w 1786319"/>
                <a:gd name="connsiteY85" fmla="*/ 2200658 h 2455878"/>
                <a:gd name="connsiteX86" fmla="*/ 1447389 w 1786319"/>
                <a:gd name="connsiteY86" fmla="*/ 2213102 h 2455878"/>
                <a:gd name="connsiteX87" fmla="*/ 1424290 w 1786319"/>
                <a:gd name="connsiteY87" fmla="*/ 2200725 h 2455878"/>
                <a:gd name="connsiteX88" fmla="*/ 1427896 w 1786319"/>
                <a:gd name="connsiteY88" fmla="*/ 2221521 h 2455878"/>
                <a:gd name="connsiteX89" fmla="*/ 1452311 w 1786319"/>
                <a:gd name="connsiteY89" fmla="*/ 2231441 h 2455878"/>
                <a:gd name="connsiteX90" fmla="*/ 1466035 w 1786319"/>
                <a:gd name="connsiteY90" fmla="*/ 2284623 h 2455878"/>
                <a:gd name="connsiteX91" fmla="*/ 1462452 w 1786319"/>
                <a:gd name="connsiteY91" fmla="*/ 2282795 h 2455878"/>
                <a:gd name="connsiteX92" fmla="*/ 1464276 w 1786319"/>
                <a:gd name="connsiteY92" fmla="*/ 2290728 h 2455878"/>
                <a:gd name="connsiteX93" fmla="*/ 1458192 w 1786319"/>
                <a:gd name="connsiteY93" fmla="*/ 2307855 h 2455878"/>
                <a:gd name="connsiteX94" fmla="*/ 1456368 w 1786319"/>
                <a:gd name="connsiteY94" fmla="*/ 2307809 h 2455878"/>
                <a:gd name="connsiteX95" fmla="*/ 1455295 w 1786319"/>
                <a:gd name="connsiteY95" fmla="*/ 2309283 h 2455878"/>
                <a:gd name="connsiteX96" fmla="*/ 1438006 w 1786319"/>
                <a:gd name="connsiteY96" fmla="*/ 2303676 h 2455878"/>
                <a:gd name="connsiteX97" fmla="*/ 1432826 w 1786319"/>
                <a:gd name="connsiteY97" fmla="*/ 2297397 h 2455878"/>
                <a:gd name="connsiteX98" fmla="*/ 1432093 w 1786319"/>
                <a:gd name="connsiteY98" fmla="*/ 2301351 h 2455878"/>
                <a:gd name="connsiteX99" fmla="*/ 1405332 w 1786319"/>
                <a:gd name="connsiteY99" fmla="*/ 2290919 h 2455878"/>
                <a:gd name="connsiteX100" fmla="*/ 1404736 w 1786319"/>
                <a:gd name="connsiteY100" fmla="*/ 2288146 h 2455878"/>
                <a:gd name="connsiteX101" fmla="*/ 1402068 w 1786319"/>
                <a:gd name="connsiteY101" fmla="*/ 2291264 h 2455878"/>
                <a:gd name="connsiteX102" fmla="*/ 1394616 w 1786319"/>
                <a:gd name="connsiteY102" fmla="*/ 2291700 h 2455878"/>
                <a:gd name="connsiteX103" fmla="*/ 1398314 w 1786319"/>
                <a:gd name="connsiteY103" fmla="*/ 2312706 h 2455878"/>
                <a:gd name="connsiteX104" fmla="*/ 1354959 w 1786319"/>
                <a:gd name="connsiteY104" fmla="*/ 2369049 h 2455878"/>
                <a:gd name="connsiteX105" fmla="*/ 1355051 w 1786319"/>
                <a:gd name="connsiteY105" fmla="*/ 2365029 h 2455878"/>
                <a:gd name="connsiteX106" fmla="*/ 1348695 w 1786319"/>
                <a:gd name="connsiteY106" fmla="*/ 2370114 h 2455878"/>
                <a:gd name="connsiteX107" fmla="*/ 1330625 w 1786319"/>
                <a:gd name="connsiteY107" fmla="*/ 2372065 h 2455878"/>
                <a:gd name="connsiteX108" fmla="*/ 1329875 w 1786319"/>
                <a:gd name="connsiteY108" fmla="*/ 2370401 h 2455878"/>
                <a:gd name="connsiteX109" fmla="*/ 1328081 w 1786319"/>
                <a:gd name="connsiteY109" fmla="*/ 2370074 h 2455878"/>
                <a:gd name="connsiteX110" fmla="*/ 1325630 w 1786319"/>
                <a:gd name="connsiteY110" fmla="*/ 2352065 h 2455878"/>
                <a:gd name="connsiteX111" fmla="*/ 1329039 w 1786319"/>
                <a:gd name="connsiteY111" fmla="*/ 2344672 h 2455878"/>
                <a:gd name="connsiteX112" fmla="*/ 1325159 w 1786319"/>
                <a:gd name="connsiteY112" fmla="*/ 2345728 h 2455878"/>
                <a:gd name="connsiteX113" fmla="*/ 1349477 w 1786319"/>
                <a:gd name="connsiteY113" fmla="*/ 2296481 h 2455878"/>
                <a:gd name="connsiteX114" fmla="*/ 1356484 w 1786319"/>
                <a:gd name="connsiteY114" fmla="*/ 2295208 h 2455878"/>
                <a:gd name="connsiteX115" fmla="*/ 1355094 w 1786319"/>
                <a:gd name="connsiteY115" fmla="*/ 2293423 h 2455878"/>
                <a:gd name="connsiteX116" fmla="*/ 1352719 w 1786319"/>
                <a:gd name="connsiteY116" fmla="*/ 2293560 h 2455878"/>
                <a:gd name="connsiteX117" fmla="*/ 1344071 w 1786319"/>
                <a:gd name="connsiteY117" fmla="*/ 2271498 h 2455878"/>
                <a:gd name="connsiteX118" fmla="*/ 1346113 w 1786319"/>
                <a:gd name="connsiteY118" fmla="*/ 2261084 h 2455878"/>
                <a:gd name="connsiteX119" fmla="*/ 1341522 w 1786319"/>
                <a:gd name="connsiteY119" fmla="*/ 2263616 h 2455878"/>
                <a:gd name="connsiteX120" fmla="*/ 1380484 w 1786319"/>
                <a:gd name="connsiteY120" fmla="*/ 2179513 h 2455878"/>
                <a:gd name="connsiteX121" fmla="*/ 1404901 w 1786319"/>
                <a:gd name="connsiteY121" fmla="*/ 2171776 h 2455878"/>
                <a:gd name="connsiteX122" fmla="*/ 1398960 w 1786319"/>
                <a:gd name="connsiteY122" fmla="*/ 2162094 h 2455878"/>
                <a:gd name="connsiteX123" fmla="*/ 1394868 w 1786319"/>
                <a:gd name="connsiteY123" fmla="*/ 2103557 h 2455878"/>
                <a:gd name="connsiteX124" fmla="*/ 1395248 w 1786319"/>
                <a:gd name="connsiteY124" fmla="*/ 2103168 h 2455878"/>
                <a:gd name="connsiteX125" fmla="*/ 1425169 w 1786319"/>
                <a:gd name="connsiteY125" fmla="*/ 2104577 h 2455878"/>
                <a:gd name="connsiteX126" fmla="*/ 1403487 w 1786319"/>
                <a:gd name="connsiteY126" fmla="*/ 2069249 h 2455878"/>
                <a:gd name="connsiteX127" fmla="*/ 1399396 w 1786319"/>
                <a:gd name="connsiteY127" fmla="*/ 2010712 h 2455878"/>
                <a:gd name="connsiteX128" fmla="*/ 1399776 w 1786319"/>
                <a:gd name="connsiteY128" fmla="*/ 2010322 h 2455878"/>
                <a:gd name="connsiteX129" fmla="*/ 1431504 w 1786319"/>
                <a:gd name="connsiteY129" fmla="*/ 2008281 h 2455878"/>
                <a:gd name="connsiteX130" fmla="*/ 1686413 w 1786319"/>
                <a:gd name="connsiteY130" fmla="*/ 1939061 h 2455878"/>
                <a:gd name="connsiteX131" fmla="*/ 1687642 w 1786319"/>
                <a:gd name="connsiteY131" fmla="*/ 1951327 h 2455878"/>
                <a:gd name="connsiteX132" fmla="*/ 1688144 w 1786319"/>
                <a:gd name="connsiteY132" fmla="*/ 1965163 h 2455878"/>
                <a:gd name="connsiteX133" fmla="*/ 1711575 w 1786319"/>
                <a:gd name="connsiteY133" fmla="*/ 1966267 h 2455878"/>
                <a:gd name="connsiteX134" fmla="*/ 1698959 w 1786319"/>
                <a:gd name="connsiteY134" fmla="*/ 1959506 h 2455878"/>
                <a:gd name="connsiteX135" fmla="*/ 1501851 w 1786319"/>
                <a:gd name="connsiteY135" fmla="*/ 1880372 h 2455878"/>
                <a:gd name="connsiteX136" fmla="*/ 1546690 w 1786319"/>
                <a:gd name="connsiteY136" fmla="*/ 1937108 h 2455878"/>
                <a:gd name="connsiteX137" fmla="*/ 1543792 w 1786319"/>
                <a:gd name="connsiteY137" fmla="*/ 1935629 h 2455878"/>
                <a:gd name="connsiteX138" fmla="*/ 1545267 w 1786319"/>
                <a:gd name="connsiteY138" fmla="*/ 1942047 h 2455878"/>
                <a:gd name="connsiteX139" fmla="*/ 1540345 w 1786319"/>
                <a:gd name="connsiteY139" fmla="*/ 1955905 h 2455878"/>
                <a:gd name="connsiteX140" fmla="*/ 1538869 w 1786319"/>
                <a:gd name="connsiteY140" fmla="*/ 1955867 h 2455878"/>
                <a:gd name="connsiteX141" fmla="*/ 1538000 w 1786319"/>
                <a:gd name="connsiteY141" fmla="*/ 1957060 h 2455878"/>
                <a:gd name="connsiteX142" fmla="*/ 1524013 w 1786319"/>
                <a:gd name="connsiteY142" fmla="*/ 1952523 h 2455878"/>
                <a:gd name="connsiteX143" fmla="*/ 1519821 w 1786319"/>
                <a:gd name="connsiteY143" fmla="*/ 1947443 h 2455878"/>
                <a:gd name="connsiteX144" fmla="*/ 1519228 w 1786319"/>
                <a:gd name="connsiteY144" fmla="*/ 1950642 h 2455878"/>
                <a:gd name="connsiteX145" fmla="*/ 1501548 w 1786319"/>
                <a:gd name="connsiteY145" fmla="*/ 1880522 h 2455878"/>
                <a:gd name="connsiteX146" fmla="*/ 1659187 w 1786319"/>
                <a:gd name="connsiteY146" fmla="*/ 1878721 h 2455878"/>
                <a:gd name="connsiteX147" fmla="*/ 1648883 w 1786319"/>
                <a:gd name="connsiteY147" fmla="*/ 1890764 h 2455878"/>
                <a:gd name="connsiteX148" fmla="*/ 1660602 w 1786319"/>
                <a:gd name="connsiteY148" fmla="*/ 1887051 h 2455878"/>
                <a:gd name="connsiteX149" fmla="*/ 1396186 w 1786319"/>
                <a:gd name="connsiteY149" fmla="*/ 1866478 h 2455878"/>
                <a:gd name="connsiteX150" fmla="*/ 1390192 w 1786319"/>
                <a:gd name="connsiteY150" fmla="*/ 1899549 h 2455878"/>
                <a:gd name="connsiteX151" fmla="*/ 1392264 w 1786319"/>
                <a:gd name="connsiteY151" fmla="*/ 1899647 h 2455878"/>
                <a:gd name="connsiteX152" fmla="*/ 1396430 w 1786319"/>
                <a:gd name="connsiteY152" fmla="*/ 1898327 h 2455878"/>
                <a:gd name="connsiteX153" fmla="*/ 1396926 w 1786319"/>
                <a:gd name="connsiteY153" fmla="*/ 1898552 h 2455878"/>
                <a:gd name="connsiteX154" fmla="*/ 1397514 w 1786319"/>
                <a:gd name="connsiteY154" fmla="*/ 1899894 h 2455878"/>
                <a:gd name="connsiteX155" fmla="*/ 1424467 w 1786319"/>
                <a:gd name="connsiteY155" fmla="*/ 1901164 h 2455878"/>
                <a:gd name="connsiteX156" fmla="*/ 1406208 w 1786319"/>
                <a:gd name="connsiteY156" fmla="*/ 1886507 h 2455878"/>
                <a:gd name="connsiteX157" fmla="*/ 1677382 w 1786319"/>
                <a:gd name="connsiteY157" fmla="*/ 1848987 h 2455878"/>
                <a:gd name="connsiteX158" fmla="*/ 1679856 w 1786319"/>
                <a:gd name="connsiteY158" fmla="*/ 1873668 h 2455878"/>
                <a:gd name="connsiteX159" fmla="*/ 1706542 w 1786319"/>
                <a:gd name="connsiteY159" fmla="*/ 1874927 h 2455878"/>
                <a:gd name="connsiteX160" fmla="*/ 1686812 w 1786319"/>
                <a:gd name="connsiteY160" fmla="*/ 1864354 h 2455878"/>
                <a:gd name="connsiteX161" fmla="*/ 1158785 w 1786319"/>
                <a:gd name="connsiteY161" fmla="*/ 1817655 h 2455878"/>
                <a:gd name="connsiteX162" fmla="*/ 1159132 w 1786319"/>
                <a:gd name="connsiteY162" fmla="*/ 1817926 h 2455878"/>
                <a:gd name="connsiteX163" fmla="*/ 1117857 w 1786319"/>
                <a:gd name="connsiteY163" fmla="*/ 1902698 h 2455878"/>
                <a:gd name="connsiteX164" fmla="*/ 1117954 w 1786319"/>
                <a:gd name="connsiteY164" fmla="*/ 1898457 h 2455878"/>
                <a:gd name="connsiteX165" fmla="*/ 1111248 w 1786319"/>
                <a:gd name="connsiteY165" fmla="*/ 1903822 h 2455878"/>
                <a:gd name="connsiteX166" fmla="*/ 1092186 w 1786319"/>
                <a:gd name="connsiteY166" fmla="*/ 1905879 h 2455878"/>
                <a:gd name="connsiteX167" fmla="*/ 1091395 w 1786319"/>
                <a:gd name="connsiteY167" fmla="*/ 1904124 h 2455878"/>
                <a:gd name="connsiteX168" fmla="*/ 1089502 w 1786319"/>
                <a:gd name="connsiteY168" fmla="*/ 1903779 h 2455878"/>
                <a:gd name="connsiteX169" fmla="*/ 1086918 w 1786319"/>
                <a:gd name="connsiteY169" fmla="*/ 1884781 h 2455878"/>
                <a:gd name="connsiteX170" fmla="*/ 1090514 w 1786319"/>
                <a:gd name="connsiteY170" fmla="*/ 1876982 h 2455878"/>
                <a:gd name="connsiteX171" fmla="*/ 1086420 w 1786319"/>
                <a:gd name="connsiteY171" fmla="*/ 1878096 h 2455878"/>
                <a:gd name="connsiteX172" fmla="*/ 1158785 w 1786319"/>
                <a:gd name="connsiteY172" fmla="*/ 1817655 h 2455878"/>
                <a:gd name="connsiteX173" fmla="*/ 1617016 w 1786319"/>
                <a:gd name="connsiteY173" fmla="*/ 1799873 h 2455878"/>
                <a:gd name="connsiteX174" fmla="*/ 1614544 w 1786319"/>
                <a:gd name="connsiteY174" fmla="*/ 1803072 h 2455878"/>
                <a:gd name="connsiteX175" fmla="*/ 1617278 w 1786319"/>
                <a:gd name="connsiteY175" fmla="*/ 1801069 h 2455878"/>
                <a:gd name="connsiteX176" fmla="*/ 1166742 w 1786319"/>
                <a:gd name="connsiteY176" fmla="*/ 1797042 h 2455878"/>
                <a:gd name="connsiteX177" fmla="*/ 1246467 w 1786319"/>
                <a:gd name="connsiteY177" fmla="*/ 1847375 h 2455878"/>
                <a:gd name="connsiteX178" fmla="*/ 1242263 w 1786319"/>
                <a:gd name="connsiteY178" fmla="*/ 1846813 h 2455878"/>
                <a:gd name="connsiteX179" fmla="*/ 1246859 w 1786319"/>
                <a:gd name="connsiteY179" fmla="*/ 1854067 h 2455878"/>
                <a:gd name="connsiteX180" fmla="*/ 1246811 w 1786319"/>
                <a:gd name="connsiteY180" fmla="*/ 1873240 h 2455878"/>
                <a:gd name="connsiteX181" fmla="*/ 1244981 w 1786319"/>
                <a:gd name="connsiteY181" fmla="*/ 1873833 h 2455878"/>
                <a:gd name="connsiteX182" fmla="*/ 1244430 w 1786319"/>
                <a:gd name="connsiteY182" fmla="*/ 1875677 h 2455878"/>
                <a:gd name="connsiteX183" fmla="*/ 1225262 w 1786319"/>
                <a:gd name="connsiteY183" fmla="*/ 1876159 h 2455878"/>
                <a:gd name="connsiteX184" fmla="*/ 1217906 w 1786319"/>
                <a:gd name="connsiteY184" fmla="*/ 1871729 h 2455878"/>
                <a:gd name="connsiteX185" fmla="*/ 1218564 w 1786319"/>
                <a:gd name="connsiteY185" fmla="*/ 1875921 h 2455878"/>
                <a:gd name="connsiteX186" fmla="*/ 1216614 w 1786319"/>
                <a:gd name="connsiteY186" fmla="*/ 1877958 h 2455878"/>
                <a:gd name="connsiteX187" fmla="*/ 1241121 w 1786319"/>
                <a:gd name="connsiteY187" fmla="*/ 1892243 h 2455878"/>
                <a:gd name="connsiteX188" fmla="*/ 1242804 w 1786319"/>
                <a:gd name="connsiteY188" fmla="*/ 1922495 h 2455878"/>
                <a:gd name="connsiteX189" fmla="*/ 1238599 w 1786319"/>
                <a:gd name="connsiteY189" fmla="*/ 1921933 h 2455878"/>
                <a:gd name="connsiteX190" fmla="*/ 1243195 w 1786319"/>
                <a:gd name="connsiteY190" fmla="*/ 1929186 h 2455878"/>
                <a:gd name="connsiteX191" fmla="*/ 1243147 w 1786319"/>
                <a:gd name="connsiteY191" fmla="*/ 1948359 h 2455878"/>
                <a:gd name="connsiteX192" fmla="*/ 1241316 w 1786319"/>
                <a:gd name="connsiteY192" fmla="*/ 1948952 h 2455878"/>
                <a:gd name="connsiteX193" fmla="*/ 1240765 w 1786319"/>
                <a:gd name="connsiteY193" fmla="*/ 1950796 h 2455878"/>
                <a:gd name="connsiteX194" fmla="*/ 1221598 w 1786319"/>
                <a:gd name="connsiteY194" fmla="*/ 1951280 h 2455878"/>
                <a:gd name="connsiteX195" fmla="*/ 1214242 w 1786319"/>
                <a:gd name="connsiteY195" fmla="*/ 1946850 h 2455878"/>
                <a:gd name="connsiteX196" fmla="*/ 1214899 w 1786319"/>
                <a:gd name="connsiteY196" fmla="*/ 1951040 h 2455878"/>
                <a:gd name="connsiteX197" fmla="*/ 1205262 w 1786319"/>
                <a:gd name="connsiteY197" fmla="*/ 1961109 h 2455878"/>
                <a:gd name="connsiteX198" fmla="*/ 1186574 w 1786319"/>
                <a:gd name="connsiteY198" fmla="*/ 1951094 h 2455878"/>
                <a:gd name="connsiteX199" fmla="*/ 1189492 w 1786319"/>
                <a:gd name="connsiteY199" fmla="*/ 1967921 h 2455878"/>
                <a:gd name="connsiteX200" fmla="*/ 1209246 w 1786319"/>
                <a:gd name="connsiteY200" fmla="*/ 1975947 h 2455878"/>
                <a:gd name="connsiteX201" fmla="*/ 1220349 w 1786319"/>
                <a:gd name="connsiteY201" fmla="*/ 2018975 h 2455878"/>
                <a:gd name="connsiteX202" fmla="*/ 1217451 w 1786319"/>
                <a:gd name="connsiteY202" fmla="*/ 2017497 h 2455878"/>
                <a:gd name="connsiteX203" fmla="*/ 1218926 w 1786319"/>
                <a:gd name="connsiteY203" fmla="*/ 2023915 h 2455878"/>
                <a:gd name="connsiteX204" fmla="*/ 1214004 w 1786319"/>
                <a:gd name="connsiteY204" fmla="*/ 2037772 h 2455878"/>
                <a:gd name="connsiteX205" fmla="*/ 1212528 w 1786319"/>
                <a:gd name="connsiteY205" fmla="*/ 2037734 h 2455878"/>
                <a:gd name="connsiteX206" fmla="*/ 1211659 w 1786319"/>
                <a:gd name="connsiteY206" fmla="*/ 2038928 h 2455878"/>
                <a:gd name="connsiteX207" fmla="*/ 1197672 w 1786319"/>
                <a:gd name="connsiteY207" fmla="*/ 2034391 h 2455878"/>
                <a:gd name="connsiteX208" fmla="*/ 1193481 w 1786319"/>
                <a:gd name="connsiteY208" fmla="*/ 2029311 h 2455878"/>
                <a:gd name="connsiteX209" fmla="*/ 1192887 w 1786319"/>
                <a:gd name="connsiteY209" fmla="*/ 2032510 h 2455878"/>
                <a:gd name="connsiteX210" fmla="*/ 1171235 w 1786319"/>
                <a:gd name="connsiteY210" fmla="*/ 2024070 h 2455878"/>
                <a:gd name="connsiteX211" fmla="*/ 1170754 w 1786319"/>
                <a:gd name="connsiteY211" fmla="*/ 2021826 h 2455878"/>
                <a:gd name="connsiteX212" fmla="*/ 1168595 w 1786319"/>
                <a:gd name="connsiteY212" fmla="*/ 2024349 h 2455878"/>
                <a:gd name="connsiteX213" fmla="*/ 1155963 w 1786319"/>
                <a:gd name="connsiteY213" fmla="*/ 2018461 h 2455878"/>
                <a:gd name="connsiteX214" fmla="*/ 1155056 w 1786319"/>
                <a:gd name="connsiteY214" fmla="*/ 2014318 h 2455878"/>
                <a:gd name="connsiteX215" fmla="*/ 1149807 w 1786319"/>
                <a:gd name="connsiteY215" fmla="*/ 2021112 h 2455878"/>
                <a:gd name="connsiteX216" fmla="*/ 1132246 w 1786319"/>
                <a:gd name="connsiteY216" fmla="*/ 2027442 h 2455878"/>
                <a:gd name="connsiteX217" fmla="*/ 1161870 w 1786319"/>
                <a:gd name="connsiteY217" fmla="*/ 2022057 h 2455878"/>
                <a:gd name="connsiteX218" fmla="*/ 1162137 w 1786319"/>
                <a:gd name="connsiteY218" fmla="*/ 2022266 h 2455878"/>
                <a:gd name="connsiteX219" fmla="*/ 1130479 w 1786319"/>
                <a:gd name="connsiteY219" fmla="*/ 2087283 h 2455878"/>
                <a:gd name="connsiteX220" fmla="*/ 1130554 w 1786319"/>
                <a:gd name="connsiteY220" fmla="*/ 2084030 h 2455878"/>
                <a:gd name="connsiteX221" fmla="*/ 1125411 w 1786319"/>
                <a:gd name="connsiteY221" fmla="*/ 2088145 h 2455878"/>
                <a:gd name="connsiteX222" fmla="*/ 1110791 w 1786319"/>
                <a:gd name="connsiteY222" fmla="*/ 2089723 h 2455878"/>
                <a:gd name="connsiteX223" fmla="*/ 1110185 w 1786319"/>
                <a:gd name="connsiteY223" fmla="*/ 2088378 h 2455878"/>
                <a:gd name="connsiteX224" fmla="*/ 1108732 w 1786319"/>
                <a:gd name="connsiteY224" fmla="*/ 2088112 h 2455878"/>
                <a:gd name="connsiteX225" fmla="*/ 1106750 w 1786319"/>
                <a:gd name="connsiteY225" fmla="*/ 2073541 h 2455878"/>
                <a:gd name="connsiteX226" fmla="*/ 1109507 w 1786319"/>
                <a:gd name="connsiteY226" fmla="*/ 2067560 h 2455878"/>
                <a:gd name="connsiteX227" fmla="*/ 1106368 w 1786319"/>
                <a:gd name="connsiteY227" fmla="*/ 2068414 h 2455878"/>
                <a:gd name="connsiteX228" fmla="*/ 1126043 w 1786319"/>
                <a:gd name="connsiteY228" fmla="*/ 2028569 h 2455878"/>
                <a:gd name="connsiteX229" fmla="*/ 1131712 w 1786319"/>
                <a:gd name="connsiteY229" fmla="*/ 2027539 h 2455878"/>
                <a:gd name="connsiteX230" fmla="*/ 1130588 w 1786319"/>
                <a:gd name="connsiteY230" fmla="*/ 2026095 h 2455878"/>
                <a:gd name="connsiteX231" fmla="*/ 1128667 w 1786319"/>
                <a:gd name="connsiteY231" fmla="*/ 2026206 h 2455878"/>
                <a:gd name="connsiteX232" fmla="*/ 1121669 w 1786319"/>
                <a:gd name="connsiteY232" fmla="*/ 2008356 h 2455878"/>
                <a:gd name="connsiteX233" fmla="*/ 1123322 w 1786319"/>
                <a:gd name="connsiteY233" fmla="*/ 1999930 h 2455878"/>
                <a:gd name="connsiteX234" fmla="*/ 1119607 w 1786319"/>
                <a:gd name="connsiteY234" fmla="*/ 2001979 h 2455878"/>
                <a:gd name="connsiteX235" fmla="*/ 1132266 w 1786319"/>
                <a:gd name="connsiteY235" fmla="*/ 1945441 h 2455878"/>
                <a:gd name="connsiteX236" fmla="*/ 1171179 w 1786319"/>
                <a:gd name="connsiteY236" fmla="*/ 1928149 h 2455878"/>
                <a:gd name="connsiteX237" fmla="*/ 1166079 w 1786319"/>
                <a:gd name="connsiteY237" fmla="*/ 1919838 h 2455878"/>
                <a:gd name="connsiteX238" fmla="*/ 1162768 w 1786319"/>
                <a:gd name="connsiteY238" fmla="*/ 1872477 h 2455878"/>
                <a:gd name="connsiteX239" fmla="*/ 1163077 w 1786319"/>
                <a:gd name="connsiteY239" fmla="*/ 1872162 h 2455878"/>
                <a:gd name="connsiteX240" fmla="*/ 1187285 w 1786319"/>
                <a:gd name="connsiteY240" fmla="*/ 1873302 h 2455878"/>
                <a:gd name="connsiteX241" fmla="*/ 1169743 w 1786319"/>
                <a:gd name="connsiteY241" fmla="*/ 1844719 h 2455878"/>
                <a:gd name="connsiteX242" fmla="*/ 1166433 w 1786319"/>
                <a:gd name="connsiteY242" fmla="*/ 1797357 h 2455878"/>
                <a:gd name="connsiteX243" fmla="*/ 1435841 w 1786319"/>
                <a:gd name="connsiteY243" fmla="*/ 1783337 h 2455878"/>
                <a:gd name="connsiteX244" fmla="*/ 1436655 w 1786319"/>
                <a:gd name="connsiteY244" fmla="*/ 1788516 h 2455878"/>
                <a:gd name="connsiteX245" fmla="*/ 1433413 w 1786319"/>
                <a:gd name="connsiteY245" fmla="*/ 1798156 h 2455878"/>
                <a:gd name="connsiteX246" fmla="*/ 1429294 w 1786319"/>
                <a:gd name="connsiteY246" fmla="*/ 1799488 h 2455878"/>
                <a:gd name="connsiteX247" fmla="*/ 1439426 w 1786319"/>
                <a:gd name="connsiteY247" fmla="*/ 1799965 h 2455878"/>
                <a:gd name="connsiteX248" fmla="*/ 1438191 w 1786319"/>
                <a:gd name="connsiteY248" fmla="*/ 1792517 h 2455878"/>
                <a:gd name="connsiteX249" fmla="*/ 1440571 w 1786319"/>
                <a:gd name="connsiteY249" fmla="*/ 1786184 h 2455878"/>
                <a:gd name="connsiteX250" fmla="*/ 1664088 w 1786319"/>
                <a:gd name="connsiteY250" fmla="*/ 1760064 h 2455878"/>
                <a:gd name="connsiteX251" fmla="*/ 1667218 w 1786319"/>
                <a:gd name="connsiteY251" fmla="*/ 1778493 h 2455878"/>
                <a:gd name="connsiteX252" fmla="*/ 1677825 w 1786319"/>
                <a:gd name="connsiteY252" fmla="*/ 1778993 h 2455878"/>
                <a:gd name="connsiteX253" fmla="*/ 1674665 w 1786319"/>
                <a:gd name="connsiteY253" fmla="*/ 1777299 h 2455878"/>
                <a:gd name="connsiteX254" fmla="*/ 1380196 w 1786319"/>
                <a:gd name="connsiteY254" fmla="*/ 1756277 h 2455878"/>
                <a:gd name="connsiteX255" fmla="*/ 1372559 w 1786319"/>
                <a:gd name="connsiteY255" fmla="*/ 1798408 h 2455878"/>
                <a:gd name="connsiteX256" fmla="*/ 1356800 w 1786319"/>
                <a:gd name="connsiteY256" fmla="*/ 1816827 h 2455878"/>
                <a:gd name="connsiteX257" fmla="*/ 1378313 w 1786319"/>
                <a:gd name="connsiteY257" fmla="*/ 1810009 h 2455878"/>
                <a:gd name="connsiteX258" fmla="*/ 1378810 w 1786319"/>
                <a:gd name="connsiteY258" fmla="*/ 1810234 h 2455878"/>
                <a:gd name="connsiteX259" fmla="*/ 1384407 w 1786319"/>
                <a:gd name="connsiteY259" fmla="*/ 1823021 h 2455878"/>
                <a:gd name="connsiteX260" fmla="*/ 1385811 w 1786319"/>
                <a:gd name="connsiteY260" fmla="*/ 1797847 h 2455878"/>
                <a:gd name="connsiteX261" fmla="*/ 1386191 w 1786319"/>
                <a:gd name="connsiteY261" fmla="*/ 1797457 h 2455878"/>
                <a:gd name="connsiteX262" fmla="*/ 1421294 w 1786319"/>
                <a:gd name="connsiteY262" fmla="*/ 1799111 h 2455878"/>
                <a:gd name="connsiteX263" fmla="*/ 1399226 w 1786319"/>
                <a:gd name="connsiteY263" fmla="*/ 1787285 h 2455878"/>
                <a:gd name="connsiteX264" fmla="*/ 1576246 w 1786319"/>
                <a:gd name="connsiteY264" fmla="*/ 1739775 h 2455878"/>
                <a:gd name="connsiteX265" fmla="*/ 1577002 w 1786319"/>
                <a:gd name="connsiteY265" fmla="*/ 1742412 h 2455878"/>
                <a:gd name="connsiteX266" fmla="*/ 1578883 w 1786319"/>
                <a:gd name="connsiteY266" fmla="*/ 1740048 h 2455878"/>
                <a:gd name="connsiteX267" fmla="*/ 1321155 w 1786319"/>
                <a:gd name="connsiteY267" fmla="*/ 1715162 h 2455878"/>
                <a:gd name="connsiteX268" fmla="*/ 1320859 w 1786319"/>
                <a:gd name="connsiteY268" fmla="*/ 1715544 h 2455878"/>
                <a:gd name="connsiteX269" fmla="*/ 1321194 w 1786319"/>
                <a:gd name="connsiteY269" fmla="*/ 1715340 h 2455878"/>
                <a:gd name="connsiteX270" fmla="*/ 1163819 w 1786319"/>
                <a:gd name="connsiteY270" fmla="*/ 1680751 h 2455878"/>
                <a:gd name="connsiteX271" fmla="*/ 1158987 w 1786319"/>
                <a:gd name="connsiteY271" fmla="*/ 1707417 h 2455878"/>
                <a:gd name="connsiteX272" fmla="*/ 1161537 w 1786319"/>
                <a:gd name="connsiteY272" fmla="*/ 1707536 h 2455878"/>
                <a:gd name="connsiteX273" fmla="*/ 1164033 w 1786319"/>
                <a:gd name="connsiteY273" fmla="*/ 1706428 h 2455878"/>
                <a:gd name="connsiteX274" fmla="*/ 1164434 w 1786319"/>
                <a:gd name="connsiteY274" fmla="*/ 1706610 h 2455878"/>
                <a:gd name="connsiteX275" fmla="*/ 1164909 w 1786319"/>
                <a:gd name="connsiteY275" fmla="*/ 1707696 h 2455878"/>
                <a:gd name="connsiteX276" fmla="*/ 1188705 w 1786319"/>
                <a:gd name="connsiteY276" fmla="*/ 1708816 h 2455878"/>
                <a:gd name="connsiteX277" fmla="*/ 1177289 w 1786319"/>
                <a:gd name="connsiteY277" fmla="*/ 1702699 h 2455878"/>
                <a:gd name="connsiteX278" fmla="*/ 1549744 w 1786319"/>
                <a:gd name="connsiteY278" fmla="*/ 1678097 h 2455878"/>
                <a:gd name="connsiteX279" fmla="*/ 1550402 w 1786319"/>
                <a:gd name="connsiteY279" fmla="*/ 1682288 h 2455878"/>
                <a:gd name="connsiteX280" fmla="*/ 1548452 w 1786319"/>
                <a:gd name="connsiteY280" fmla="*/ 1684325 h 2455878"/>
                <a:gd name="connsiteX281" fmla="*/ 1550398 w 1786319"/>
                <a:gd name="connsiteY281" fmla="*/ 1685460 h 2455878"/>
                <a:gd name="connsiteX282" fmla="*/ 1551259 w 1786319"/>
                <a:gd name="connsiteY282" fmla="*/ 1679505 h 2455878"/>
                <a:gd name="connsiteX283" fmla="*/ 1551525 w 1786319"/>
                <a:gd name="connsiteY283" fmla="*/ 1679170 h 2455878"/>
                <a:gd name="connsiteX284" fmla="*/ 1361606 w 1786319"/>
                <a:gd name="connsiteY284" fmla="*/ 1645646 h 2455878"/>
                <a:gd name="connsiteX285" fmla="*/ 1364522 w 1786319"/>
                <a:gd name="connsiteY285" fmla="*/ 1662464 h 2455878"/>
                <a:gd name="connsiteX286" fmla="*/ 1357611 w 1786319"/>
                <a:gd name="connsiteY286" fmla="*/ 1700586 h 2455878"/>
                <a:gd name="connsiteX287" fmla="*/ 1362461 w 1786319"/>
                <a:gd name="connsiteY287" fmla="*/ 1699049 h 2455878"/>
                <a:gd name="connsiteX288" fmla="*/ 1362956 w 1786319"/>
                <a:gd name="connsiteY288" fmla="*/ 1699274 h 2455878"/>
                <a:gd name="connsiteX289" fmla="*/ 1371122 w 1786319"/>
                <a:gd name="connsiteY289" fmla="*/ 1717924 h 2455878"/>
                <a:gd name="connsiteX290" fmla="*/ 1372223 w 1786319"/>
                <a:gd name="connsiteY290" fmla="*/ 1691414 h 2455878"/>
                <a:gd name="connsiteX291" fmla="*/ 1372603 w 1786319"/>
                <a:gd name="connsiteY291" fmla="*/ 1691025 h 2455878"/>
                <a:gd name="connsiteX292" fmla="*/ 1388919 w 1786319"/>
                <a:gd name="connsiteY292" fmla="*/ 1691794 h 2455878"/>
                <a:gd name="connsiteX293" fmla="*/ 1372843 w 1786319"/>
                <a:gd name="connsiteY293" fmla="*/ 1674047 h 2455878"/>
                <a:gd name="connsiteX294" fmla="*/ 1103129 w 1786319"/>
                <a:gd name="connsiteY294" fmla="*/ 1558230 h 2455878"/>
                <a:gd name="connsiteX295" fmla="*/ 1100994 w 1786319"/>
                <a:gd name="connsiteY295" fmla="*/ 1560994 h 2455878"/>
                <a:gd name="connsiteX296" fmla="*/ 1103491 w 1786319"/>
                <a:gd name="connsiteY296" fmla="*/ 1559885 h 2455878"/>
                <a:gd name="connsiteX297" fmla="*/ 1581400 w 1786319"/>
                <a:gd name="connsiteY297" fmla="*/ 1536396 h 2455878"/>
                <a:gd name="connsiteX298" fmla="*/ 1579967 w 1786319"/>
                <a:gd name="connsiteY298" fmla="*/ 1544300 h 2455878"/>
                <a:gd name="connsiteX299" fmla="*/ 1575097 w 1786319"/>
                <a:gd name="connsiteY299" fmla="*/ 1549992 h 2455878"/>
                <a:gd name="connsiteX300" fmla="*/ 1575535 w 1786319"/>
                <a:gd name="connsiteY300" fmla="*/ 1552075 h 2455878"/>
                <a:gd name="connsiteX301" fmla="*/ 1585676 w 1786319"/>
                <a:gd name="connsiteY301" fmla="*/ 1548861 h 2455878"/>
                <a:gd name="connsiteX302" fmla="*/ 1610691 w 1786319"/>
                <a:gd name="connsiteY302" fmla="*/ 1510011 h 2455878"/>
                <a:gd name="connsiteX303" fmla="*/ 1613144 w 1786319"/>
                <a:gd name="connsiteY303" fmla="*/ 1519571 h 2455878"/>
                <a:gd name="connsiteX304" fmla="*/ 1620706 w 1786319"/>
                <a:gd name="connsiteY304" fmla="*/ 1519928 h 2455878"/>
                <a:gd name="connsiteX305" fmla="*/ 1136855 w 1786319"/>
                <a:gd name="connsiteY305" fmla="*/ 1507742 h 2455878"/>
                <a:gd name="connsiteX306" fmla="*/ 1138216 w 1786319"/>
                <a:gd name="connsiteY306" fmla="*/ 1515594 h 2455878"/>
                <a:gd name="connsiteX307" fmla="*/ 1132527 w 1786319"/>
                <a:gd name="connsiteY307" fmla="*/ 1546982 h 2455878"/>
                <a:gd name="connsiteX308" fmla="*/ 1136548 w 1786319"/>
                <a:gd name="connsiteY308" fmla="*/ 1545195 h 2455878"/>
                <a:gd name="connsiteX309" fmla="*/ 1136950 w 1786319"/>
                <a:gd name="connsiteY309" fmla="*/ 1545376 h 2455878"/>
                <a:gd name="connsiteX310" fmla="*/ 1143556 w 1786319"/>
                <a:gd name="connsiteY310" fmla="*/ 1560466 h 2455878"/>
                <a:gd name="connsiteX311" fmla="*/ 1144447 w 1786319"/>
                <a:gd name="connsiteY311" fmla="*/ 1539017 h 2455878"/>
                <a:gd name="connsiteX312" fmla="*/ 1144755 w 1786319"/>
                <a:gd name="connsiteY312" fmla="*/ 1538702 h 2455878"/>
                <a:gd name="connsiteX313" fmla="*/ 1158162 w 1786319"/>
                <a:gd name="connsiteY313" fmla="*/ 1539333 h 2455878"/>
                <a:gd name="connsiteX314" fmla="*/ 1155301 w 1786319"/>
                <a:gd name="connsiteY314" fmla="*/ 1537801 h 2455878"/>
                <a:gd name="connsiteX315" fmla="*/ 1495658 w 1786319"/>
                <a:gd name="connsiteY315" fmla="*/ 1487119 h 2455878"/>
                <a:gd name="connsiteX316" fmla="*/ 1490825 w 1786319"/>
                <a:gd name="connsiteY316" fmla="*/ 1513785 h 2455878"/>
                <a:gd name="connsiteX317" fmla="*/ 1493376 w 1786319"/>
                <a:gd name="connsiteY317" fmla="*/ 1513904 h 2455878"/>
                <a:gd name="connsiteX318" fmla="*/ 1495871 w 1786319"/>
                <a:gd name="connsiteY318" fmla="*/ 1512796 h 2455878"/>
                <a:gd name="connsiteX319" fmla="*/ 1496273 w 1786319"/>
                <a:gd name="connsiteY319" fmla="*/ 1512977 h 2455878"/>
                <a:gd name="connsiteX320" fmla="*/ 1496747 w 1786319"/>
                <a:gd name="connsiteY320" fmla="*/ 1514063 h 2455878"/>
                <a:gd name="connsiteX321" fmla="*/ 1497654 w 1786319"/>
                <a:gd name="connsiteY321" fmla="*/ 1514106 h 2455878"/>
                <a:gd name="connsiteX322" fmla="*/ 1498620 w 1786319"/>
                <a:gd name="connsiteY322" fmla="*/ 1507420 h 2455878"/>
                <a:gd name="connsiteX323" fmla="*/ 1503981 w 1786319"/>
                <a:gd name="connsiteY323" fmla="*/ 1500682 h 2455878"/>
                <a:gd name="connsiteX324" fmla="*/ 1540004 w 1786319"/>
                <a:gd name="connsiteY324" fmla="*/ 1425472 h 2455878"/>
                <a:gd name="connsiteX325" fmla="*/ 1538262 w 1786319"/>
                <a:gd name="connsiteY325" fmla="*/ 1435083 h 2455878"/>
                <a:gd name="connsiteX326" fmla="*/ 1548432 w 1786319"/>
                <a:gd name="connsiteY326" fmla="*/ 1440292 h 2455878"/>
                <a:gd name="connsiteX327" fmla="*/ 1543678 w 1786319"/>
                <a:gd name="connsiteY327" fmla="*/ 1426437 h 2455878"/>
                <a:gd name="connsiteX328" fmla="*/ 1585969 w 1786319"/>
                <a:gd name="connsiteY328" fmla="*/ 1424537 h 2455878"/>
                <a:gd name="connsiteX329" fmla="*/ 1593370 w 1786319"/>
                <a:gd name="connsiteY329" fmla="*/ 1446109 h 2455878"/>
                <a:gd name="connsiteX330" fmla="*/ 1613234 w 1786319"/>
                <a:gd name="connsiteY330" fmla="*/ 1442232 h 2455878"/>
                <a:gd name="connsiteX331" fmla="*/ 1600536 w 1786319"/>
                <a:gd name="connsiteY331" fmla="*/ 1438962 h 2455878"/>
                <a:gd name="connsiteX332" fmla="*/ 1434967 w 1786319"/>
                <a:gd name="connsiteY332" fmla="*/ 1364597 h 2455878"/>
                <a:gd name="connsiteX333" fmla="*/ 1432832 w 1786319"/>
                <a:gd name="connsiteY333" fmla="*/ 1367362 h 2455878"/>
                <a:gd name="connsiteX334" fmla="*/ 1435329 w 1786319"/>
                <a:gd name="connsiteY334" fmla="*/ 1366253 h 2455878"/>
                <a:gd name="connsiteX335" fmla="*/ 1471055 w 1786319"/>
                <a:gd name="connsiteY335" fmla="*/ 1356921 h 2455878"/>
                <a:gd name="connsiteX336" fmla="*/ 1475394 w 1786319"/>
                <a:gd name="connsiteY336" fmla="*/ 1366833 h 2455878"/>
                <a:gd name="connsiteX337" fmla="*/ 1475716 w 1786319"/>
                <a:gd name="connsiteY337" fmla="*/ 1359094 h 2455878"/>
                <a:gd name="connsiteX338" fmla="*/ 1468818 w 1786319"/>
                <a:gd name="connsiteY338" fmla="*/ 1351767 h 2455878"/>
                <a:gd name="connsiteX339" fmla="*/ 1468805 w 1786319"/>
                <a:gd name="connsiteY339" fmla="*/ 1351783 h 2455878"/>
                <a:gd name="connsiteX340" fmla="*/ 1468836 w 1786319"/>
                <a:gd name="connsiteY340" fmla="*/ 1351856 h 2455878"/>
                <a:gd name="connsiteX341" fmla="*/ 1403233 w 1786319"/>
                <a:gd name="connsiteY341" fmla="*/ 1350210 h 2455878"/>
                <a:gd name="connsiteX342" fmla="*/ 1402520 w 1786319"/>
                <a:gd name="connsiteY342" fmla="*/ 1350603 h 2455878"/>
                <a:gd name="connsiteX343" fmla="*/ 1402397 w 1786319"/>
                <a:gd name="connsiteY343" fmla="*/ 1353047 h 2455878"/>
                <a:gd name="connsiteX344" fmla="*/ 1393929 w 1786319"/>
                <a:gd name="connsiteY344" fmla="*/ 1358680 h 2455878"/>
                <a:gd name="connsiteX345" fmla="*/ 1388716 w 1786319"/>
                <a:gd name="connsiteY345" fmla="*/ 1359240 h 2455878"/>
                <a:gd name="connsiteX346" fmla="*/ 1396364 w 1786319"/>
                <a:gd name="connsiteY346" fmla="*/ 1366598 h 2455878"/>
                <a:gd name="connsiteX347" fmla="*/ 1401937 w 1786319"/>
                <a:gd name="connsiteY347" fmla="*/ 1389631 h 2455878"/>
                <a:gd name="connsiteX348" fmla="*/ 1399912 w 1786319"/>
                <a:gd name="connsiteY348" fmla="*/ 1390880 h 2455878"/>
                <a:gd name="connsiteX349" fmla="*/ 1399792 w 1786319"/>
                <a:gd name="connsiteY349" fmla="*/ 1393256 h 2455878"/>
                <a:gd name="connsiteX350" fmla="*/ 1376922 w 1786319"/>
                <a:gd name="connsiteY350" fmla="*/ 1399464 h 2455878"/>
                <a:gd name="connsiteX351" fmla="*/ 1366791 w 1786319"/>
                <a:gd name="connsiteY351" fmla="*/ 1396306 h 2455878"/>
                <a:gd name="connsiteX352" fmla="*/ 1368811 w 1786319"/>
                <a:gd name="connsiteY352" fmla="*/ 1401143 h 2455878"/>
                <a:gd name="connsiteX353" fmla="*/ 1368432 w 1786319"/>
                <a:gd name="connsiteY353" fmla="*/ 1405609 h 2455878"/>
                <a:gd name="connsiteX354" fmla="*/ 1403391 w 1786319"/>
                <a:gd name="connsiteY354" fmla="*/ 1425984 h 2455878"/>
                <a:gd name="connsiteX355" fmla="*/ 1405471 w 1786319"/>
                <a:gd name="connsiteY355" fmla="*/ 1463376 h 2455878"/>
                <a:gd name="connsiteX356" fmla="*/ 1400274 w 1786319"/>
                <a:gd name="connsiteY356" fmla="*/ 1462680 h 2455878"/>
                <a:gd name="connsiteX357" fmla="*/ 1405955 w 1786319"/>
                <a:gd name="connsiteY357" fmla="*/ 1471645 h 2455878"/>
                <a:gd name="connsiteX358" fmla="*/ 1405895 w 1786319"/>
                <a:gd name="connsiteY358" fmla="*/ 1495343 h 2455878"/>
                <a:gd name="connsiteX359" fmla="*/ 1403633 w 1786319"/>
                <a:gd name="connsiteY359" fmla="*/ 1496076 h 2455878"/>
                <a:gd name="connsiteX360" fmla="*/ 1402952 w 1786319"/>
                <a:gd name="connsiteY360" fmla="*/ 1498354 h 2455878"/>
                <a:gd name="connsiteX361" fmla="*/ 1379262 w 1786319"/>
                <a:gd name="connsiteY361" fmla="*/ 1498951 h 2455878"/>
                <a:gd name="connsiteX362" fmla="*/ 1370170 w 1786319"/>
                <a:gd name="connsiteY362" fmla="*/ 1493476 h 2455878"/>
                <a:gd name="connsiteX363" fmla="*/ 1370983 w 1786319"/>
                <a:gd name="connsiteY363" fmla="*/ 1498655 h 2455878"/>
                <a:gd name="connsiteX364" fmla="*/ 1333554 w 1786319"/>
                <a:gd name="connsiteY364" fmla="*/ 1497426 h 2455878"/>
                <a:gd name="connsiteX365" fmla="*/ 1316390 w 1786319"/>
                <a:gd name="connsiteY365" fmla="*/ 1469457 h 2455878"/>
                <a:gd name="connsiteX366" fmla="*/ 1319229 w 1786319"/>
                <a:gd name="connsiteY366" fmla="*/ 1485830 h 2455878"/>
                <a:gd name="connsiteX367" fmla="*/ 1311629 w 1786319"/>
                <a:gd name="connsiteY367" fmla="*/ 1527761 h 2455878"/>
                <a:gd name="connsiteX368" fmla="*/ 1328494 w 1786319"/>
                <a:gd name="connsiteY368" fmla="*/ 1522416 h 2455878"/>
                <a:gd name="connsiteX369" fmla="*/ 1328990 w 1786319"/>
                <a:gd name="connsiteY369" fmla="*/ 1522641 h 2455878"/>
                <a:gd name="connsiteX370" fmla="*/ 1346404 w 1786319"/>
                <a:gd name="connsiteY370" fmla="*/ 1578675 h 2455878"/>
                <a:gd name="connsiteX371" fmla="*/ 1341098 w 1786319"/>
                <a:gd name="connsiteY371" fmla="*/ 1607951 h 2455878"/>
                <a:gd name="connsiteX372" fmla="*/ 1346610 w 1786319"/>
                <a:gd name="connsiteY372" fmla="*/ 1606205 h 2455878"/>
                <a:gd name="connsiteX373" fmla="*/ 1347107 w 1786319"/>
                <a:gd name="connsiteY373" fmla="*/ 1606430 h 2455878"/>
                <a:gd name="connsiteX374" fmla="*/ 1359222 w 1786319"/>
                <a:gd name="connsiteY374" fmla="*/ 1634105 h 2455878"/>
                <a:gd name="connsiteX375" fmla="*/ 1358635 w 1786319"/>
                <a:gd name="connsiteY375" fmla="*/ 1594039 h 2455878"/>
                <a:gd name="connsiteX376" fmla="*/ 1359016 w 1786319"/>
                <a:gd name="connsiteY376" fmla="*/ 1593650 h 2455878"/>
                <a:gd name="connsiteX377" fmla="*/ 1455475 w 1786319"/>
                <a:gd name="connsiteY377" fmla="*/ 1618469 h 2455878"/>
                <a:gd name="connsiteX378" fmla="*/ 1463593 w 1786319"/>
                <a:gd name="connsiteY378" fmla="*/ 1628935 h 2455878"/>
                <a:gd name="connsiteX379" fmla="*/ 1490623 w 1786319"/>
                <a:gd name="connsiteY379" fmla="*/ 1624023 h 2455878"/>
                <a:gd name="connsiteX380" fmla="*/ 1490970 w 1786319"/>
                <a:gd name="connsiteY380" fmla="*/ 1624294 h 2455878"/>
                <a:gd name="connsiteX381" fmla="*/ 1479581 w 1786319"/>
                <a:gd name="connsiteY381" fmla="*/ 1704072 h 2455878"/>
                <a:gd name="connsiteX382" fmla="*/ 1465849 w 1786319"/>
                <a:gd name="connsiteY382" fmla="*/ 1713971 h 2455878"/>
                <a:gd name="connsiteX383" fmla="*/ 1469063 w 1786319"/>
                <a:gd name="connsiteY383" fmla="*/ 1715845 h 2455878"/>
                <a:gd name="connsiteX384" fmla="*/ 1483312 w 1786319"/>
                <a:gd name="connsiteY384" fmla="*/ 1741045 h 2455878"/>
                <a:gd name="connsiteX385" fmla="*/ 1482546 w 1786319"/>
                <a:gd name="connsiteY385" fmla="*/ 1743614 h 2455878"/>
                <a:gd name="connsiteX386" fmla="*/ 1503017 w 1786319"/>
                <a:gd name="connsiteY386" fmla="*/ 1734517 h 2455878"/>
                <a:gd name="connsiteX387" fmla="*/ 1497918 w 1786319"/>
                <a:gd name="connsiteY387" fmla="*/ 1726206 h 2455878"/>
                <a:gd name="connsiteX388" fmla="*/ 1494607 w 1786319"/>
                <a:gd name="connsiteY388" fmla="*/ 1678844 h 2455878"/>
                <a:gd name="connsiteX389" fmla="*/ 1494915 w 1786319"/>
                <a:gd name="connsiteY389" fmla="*/ 1678529 h 2455878"/>
                <a:gd name="connsiteX390" fmla="*/ 1519123 w 1786319"/>
                <a:gd name="connsiteY390" fmla="*/ 1679670 h 2455878"/>
                <a:gd name="connsiteX391" fmla="*/ 1501581 w 1786319"/>
                <a:gd name="connsiteY391" fmla="*/ 1651086 h 2455878"/>
                <a:gd name="connsiteX392" fmla="*/ 1498271 w 1786319"/>
                <a:gd name="connsiteY392" fmla="*/ 1603725 h 2455878"/>
                <a:gd name="connsiteX393" fmla="*/ 1498580 w 1786319"/>
                <a:gd name="connsiteY393" fmla="*/ 1603410 h 2455878"/>
                <a:gd name="connsiteX394" fmla="*/ 1525780 w 1786319"/>
                <a:gd name="connsiteY394" fmla="*/ 1604691 h 2455878"/>
                <a:gd name="connsiteX395" fmla="*/ 1526350 w 1786319"/>
                <a:gd name="connsiteY395" fmla="*/ 1600745 h 2455878"/>
                <a:gd name="connsiteX396" fmla="*/ 1509126 w 1786319"/>
                <a:gd name="connsiteY396" fmla="*/ 1591515 h 2455878"/>
                <a:gd name="connsiteX397" fmla="*/ 1505436 w 1786319"/>
                <a:gd name="connsiteY397" fmla="*/ 1585502 h 2455878"/>
                <a:gd name="connsiteX398" fmla="*/ 1504042 w 1786319"/>
                <a:gd name="connsiteY398" fmla="*/ 1593186 h 2455878"/>
                <a:gd name="connsiteX399" fmla="*/ 1476183 w 1786319"/>
                <a:gd name="connsiteY399" fmla="*/ 1605094 h 2455878"/>
                <a:gd name="connsiteX400" fmla="*/ 1475276 w 1786319"/>
                <a:gd name="connsiteY400" fmla="*/ 1600951 h 2455878"/>
                <a:gd name="connsiteX401" fmla="*/ 1470027 w 1786319"/>
                <a:gd name="connsiteY401" fmla="*/ 1607746 h 2455878"/>
                <a:gd name="connsiteX402" fmla="*/ 1451990 w 1786319"/>
                <a:gd name="connsiteY402" fmla="*/ 1614247 h 2455878"/>
                <a:gd name="connsiteX403" fmla="*/ 1450807 w 1786319"/>
                <a:gd name="connsiteY403" fmla="*/ 1612728 h 2455878"/>
                <a:gd name="connsiteX404" fmla="*/ 1448887 w 1786319"/>
                <a:gd name="connsiteY404" fmla="*/ 1612839 h 2455878"/>
                <a:gd name="connsiteX405" fmla="*/ 1441889 w 1786319"/>
                <a:gd name="connsiteY405" fmla="*/ 1594989 h 2455878"/>
                <a:gd name="connsiteX406" fmla="*/ 1443541 w 1786319"/>
                <a:gd name="connsiteY406" fmla="*/ 1586563 h 2455878"/>
                <a:gd name="connsiteX407" fmla="*/ 1439827 w 1786319"/>
                <a:gd name="connsiteY407" fmla="*/ 1588612 h 2455878"/>
                <a:gd name="connsiteX408" fmla="*/ 1430424 w 1786319"/>
                <a:gd name="connsiteY408" fmla="*/ 1559810 h 2455878"/>
                <a:gd name="connsiteX409" fmla="*/ 1446627 w 1786319"/>
                <a:gd name="connsiteY409" fmla="*/ 1539440 h 2455878"/>
                <a:gd name="connsiteX410" fmla="*/ 1437332 w 1786319"/>
                <a:gd name="connsiteY410" fmla="*/ 1542790 h 2455878"/>
                <a:gd name="connsiteX411" fmla="*/ 1436149 w 1786319"/>
                <a:gd name="connsiteY411" fmla="*/ 1541273 h 2455878"/>
                <a:gd name="connsiteX412" fmla="*/ 1434228 w 1786319"/>
                <a:gd name="connsiteY412" fmla="*/ 1541383 h 2455878"/>
                <a:gd name="connsiteX413" fmla="*/ 1427231 w 1786319"/>
                <a:gd name="connsiteY413" fmla="*/ 1523533 h 2455878"/>
                <a:gd name="connsiteX414" fmla="*/ 1428883 w 1786319"/>
                <a:gd name="connsiteY414" fmla="*/ 1515107 h 2455878"/>
                <a:gd name="connsiteX415" fmla="*/ 1425169 w 1786319"/>
                <a:gd name="connsiteY415" fmla="*/ 1517156 h 2455878"/>
                <a:gd name="connsiteX416" fmla="*/ 1437828 w 1786319"/>
                <a:gd name="connsiteY416" fmla="*/ 1460619 h 2455878"/>
                <a:gd name="connsiteX417" fmla="*/ 1469288 w 1786319"/>
                <a:gd name="connsiteY417" fmla="*/ 1446638 h 2455878"/>
                <a:gd name="connsiteX418" fmla="*/ 1468805 w 1786319"/>
                <a:gd name="connsiteY418" fmla="*/ 1441372 h 2455878"/>
                <a:gd name="connsiteX419" fmla="*/ 1468897 w 1786319"/>
                <a:gd name="connsiteY419" fmla="*/ 1440907 h 2455878"/>
                <a:gd name="connsiteX420" fmla="*/ 1461331 w 1786319"/>
                <a:gd name="connsiteY420" fmla="*/ 1449749 h 2455878"/>
                <a:gd name="connsiteX421" fmla="*/ 1448698 w 1786319"/>
                <a:gd name="connsiteY421" fmla="*/ 1443861 h 2455878"/>
                <a:gd name="connsiteX422" fmla="*/ 1447792 w 1786319"/>
                <a:gd name="connsiteY422" fmla="*/ 1439718 h 2455878"/>
                <a:gd name="connsiteX423" fmla="*/ 1442543 w 1786319"/>
                <a:gd name="connsiteY423" fmla="*/ 1446513 h 2455878"/>
                <a:gd name="connsiteX424" fmla="*/ 1424506 w 1786319"/>
                <a:gd name="connsiteY424" fmla="*/ 1453013 h 2455878"/>
                <a:gd name="connsiteX425" fmla="*/ 1423323 w 1786319"/>
                <a:gd name="connsiteY425" fmla="*/ 1451495 h 2455878"/>
                <a:gd name="connsiteX426" fmla="*/ 1421402 w 1786319"/>
                <a:gd name="connsiteY426" fmla="*/ 1451606 h 2455878"/>
                <a:gd name="connsiteX427" fmla="*/ 1414405 w 1786319"/>
                <a:gd name="connsiteY427" fmla="*/ 1433756 h 2455878"/>
                <a:gd name="connsiteX428" fmla="*/ 1416056 w 1786319"/>
                <a:gd name="connsiteY428" fmla="*/ 1425330 h 2455878"/>
                <a:gd name="connsiteX429" fmla="*/ 1412343 w 1786319"/>
                <a:gd name="connsiteY429" fmla="*/ 1427379 h 2455878"/>
                <a:gd name="connsiteX430" fmla="*/ 1402940 w 1786319"/>
                <a:gd name="connsiteY430" fmla="*/ 1398576 h 2455878"/>
                <a:gd name="connsiteX431" fmla="*/ 1422491 w 1786319"/>
                <a:gd name="connsiteY431" fmla="*/ 1373997 h 2455878"/>
                <a:gd name="connsiteX432" fmla="*/ 1411681 w 1786319"/>
                <a:gd name="connsiteY432" fmla="*/ 1377893 h 2455878"/>
                <a:gd name="connsiteX433" fmla="*/ 1410499 w 1786319"/>
                <a:gd name="connsiteY433" fmla="*/ 1376376 h 2455878"/>
                <a:gd name="connsiteX434" fmla="*/ 1408578 w 1786319"/>
                <a:gd name="connsiteY434" fmla="*/ 1376486 h 2455878"/>
                <a:gd name="connsiteX435" fmla="*/ 1401580 w 1786319"/>
                <a:gd name="connsiteY435" fmla="*/ 1358637 h 2455878"/>
                <a:gd name="connsiteX436" fmla="*/ 1157417 w 1786319"/>
                <a:gd name="connsiteY436" fmla="*/ 1303748 h 2455878"/>
                <a:gd name="connsiteX437" fmla="*/ 1152827 w 1786319"/>
                <a:gd name="connsiteY437" fmla="*/ 1306280 h 2455878"/>
                <a:gd name="connsiteX438" fmla="*/ 1142659 w 1786319"/>
                <a:gd name="connsiteY438" fmla="*/ 1306524 h 2455878"/>
                <a:gd name="connsiteX439" fmla="*/ 1141602 w 1786319"/>
                <a:gd name="connsiteY439" fmla="*/ 1305165 h 2455878"/>
                <a:gd name="connsiteX440" fmla="*/ 1141381 w 1786319"/>
                <a:gd name="connsiteY440" fmla="*/ 1307774 h 2455878"/>
                <a:gd name="connsiteX441" fmla="*/ 1155546 w 1786319"/>
                <a:gd name="connsiteY441" fmla="*/ 1316031 h 2455878"/>
                <a:gd name="connsiteX442" fmla="*/ 1155375 w 1786319"/>
                <a:gd name="connsiteY442" fmla="*/ 1314161 h 2455878"/>
                <a:gd name="connsiteX443" fmla="*/ 1388574 w 1786319"/>
                <a:gd name="connsiteY443" fmla="*/ 1282418 h 2455878"/>
                <a:gd name="connsiteX444" fmla="*/ 1384860 w 1786319"/>
                <a:gd name="connsiteY444" fmla="*/ 1284468 h 2455878"/>
                <a:gd name="connsiteX445" fmla="*/ 1374534 w 1786319"/>
                <a:gd name="connsiteY445" fmla="*/ 1282528 h 2455878"/>
                <a:gd name="connsiteX446" fmla="*/ 1374571 w 1786319"/>
                <a:gd name="connsiteY446" fmla="*/ 1282592 h 2455878"/>
                <a:gd name="connsiteX447" fmla="*/ 1372498 w 1786319"/>
                <a:gd name="connsiteY447" fmla="*/ 1292255 h 2455878"/>
                <a:gd name="connsiteX448" fmla="*/ 1370474 w 1786319"/>
                <a:gd name="connsiteY448" fmla="*/ 1293504 h 2455878"/>
                <a:gd name="connsiteX449" fmla="*/ 1370353 w 1786319"/>
                <a:gd name="connsiteY449" fmla="*/ 1295880 h 2455878"/>
                <a:gd name="connsiteX450" fmla="*/ 1347484 w 1786319"/>
                <a:gd name="connsiteY450" fmla="*/ 1302088 h 2455878"/>
                <a:gd name="connsiteX451" fmla="*/ 1337352 w 1786319"/>
                <a:gd name="connsiteY451" fmla="*/ 1298929 h 2455878"/>
                <a:gd name="connsiteX452" fmla="*/ 1339372 w 1786319"/>
                <a:gd name="connsiteY452" fmla="*/ 1303767 h 2455878"/>
                <a:gd name="connsiteX453" fmla="*/ 1338797 w 1786319"/>
                <a:gd name="connsiteY453" fmla="*/ 1310559 h 2455878"/>
                <a:gd name="connsiteX454" fmla="*/ 1341024 w 1786319"/>
                <a:gd name="connsiteY454" fmla="*/ 1310418 h 2455878"/>
                <a:gd name="connsiteX455" fmla="*/ 1383025 w 1786319"/>
                <a:gd name="connsiteY455" fmla="*/ 1322853 h 2455878"/>
                <a:gd name="connsiteX456" fmla="*/ 1389463 w 1786319"/>
                <a:gd name="connsiteY456" fmla="*/ 1327967 h 2455878"/>
                <a:gd name="connsiteX457" fmla="*/ 1390115 w 1786319"/>
                <a:gd name="connsiteY457" fmla="*/ 1323457 h 2455878"/>
                <a:gd name="connsiteX458" fmla="*/ 1402232 w 1786319"/>
                <a:gd name="connsiteY458" fmla="*/ 1308225 h 2455878"/>
                <a:gd name="connsiteX459" fmla="*/ 1397023 w 1786319"/>
                <a:gd name="connsiteY459" fmla="*/ 1310101 h 2455878"/>
                <a:gd name="connsiteX460" fmla="*/ 1395841 w 1786319"/>
                <a:gd name="connsiteY460" fmla="*/ 1308584 h 2455878"/>
                <a:gd name="connsiteX461" fmla="*/ 1393920 w 1786319"/>
                <a:gd name="connsiteY461" fmla="*/ 1308695 h 2455878"/>
                <a:gd name="connsiteX462" fmla="*/ 1386922 w 1786319"/>
                <a:gd name="connsiteY462" fmla="*/ 1290845 h 2455878"/>
                <a:gd name="connsiteX463" fmla="*/ 1373379 w 1786319"/>
                <a:gd name="connsiteY463" fmla="*/ 1247289 h 2455878"/>
                <a:gd name="connsiteX464" fmla="*/ 1372958 w 1786319"/>
                <a:gd name="connsiteY464" fmla="*/ 1255671 h 2455878"/>
                <a:gd name="connsiteX465" fmla="*/ 1364490 w 1786319"/>
                <a:gd name="connsiteY465" fmla="*/ 1261303 h 2455878"/>
                <a:gd name="connsiteX466" fmla="*/ 1359277 w 1786319"/>
                <a:gd name="connsiteY466" fmla="*/ 1261863 h 2455878"/>
                <a:gd name="connsiteX467" fmla="*/ 1366925 w 1786319"/>
                <a:gd name="connsiteY467" fmla="*/ 1269222 h 2455878"/>
                <a:gd name="connsiteX468" fmla="*/ 1373652 w 1786319"/>
                <a:gd name="connsiteY468" fmla="*/ 1280984 h 2455878"/>
                <a:gd name="connsiteX469" fmla="*/ 1371606 w 1786319"/>
                <a:gd name="connsiteY469" fmla="*/ 1268638 h 2455878"/>
                <a:gd name="connsiteX470" fmla="*/ 1378740 w 1786319"/>
                <a:gd name="connsiteY470" fmla="*/ 1249652 h 2455878"/>
                <a:gd name="connsiteX471" fmla="*/ 1457150 w 1786319"/>
                <a:gd name="connsiteY471" fmla="*/ 1229543 h 2455878"/>
                <a:gd name="connsiteX472" fmla="*/ 1454071 w 1786319"/>
                <a:gd name="connsiteY472" fmla="*/ 1246527 h 2455878"/>
                <a:gd name="connsiteX473" fmla="*/ 1455396 w 1786319"/>
                <a:gd name="connsiteY473" fmla="*/ 1254169 h 2455878"/>
                <a:gd name="connsiteX474" fmla="*/ 1452479 w 1786319"/>
                <a:gd name="connsiteY474" fmla="*/ 1270266 h 2455878"/>
                <a:gd name="connsiteX475" fmla="*/ 1464480 w 1786319"/>
                <a:gd name="connsiteY475" fmla="*/ 1262944 h 2455878"/>
                <a:gd name="connsiteX476" fmla="*/ 1473282 w 1786319"/>
                <a:gd name="connsiteY476" fmla="*/ 1260155 h 2455878"/>
                <a:gd name="connsiteX477" fmla="*/ 1022980 w 1786319"/>
                <a:gd name="connsiteY477" fmla="*/ 1151592 h 2455878"/>
                <a:gd name="connsiteX478" fmla="*/ 1023382 w 1786319"/>
                <a:gd name="connsiteY478" fmla="*/ 1151775 h 2455878"/>
                <a:gd name="connsiteX479" fmla="*/ 1003292 w 1786319"/>
                <a:gd name="connsiteY479" fmla="*/ 1243891 h 2455878"/>
                <a:gd name="connsiteX480" fmla="*/ 1002385 w 1786319"/>
                <a:gd name="connsiteY480" fmla="*/ 1239747 h 2455878"/>
                <a:gd name="connsiteX481" fmla="*/ 997136 w 1786319"/>
                <a:gd name="connsiteY481" fmla="*/ 1246543 h 2455878"/>
                <a:gd name="connsiteX482" fmla="*/ 979099 w 1786319"/>
                <a:gd name="connsiteY482" fmla="*/ 1253043 h 2455878"/>
                <a:gd name="connsiteX483" fmla="*/ 977917 w 1786319"/>
                <a:gd name="connsiteY483" fmla="*/ 1251526 h 2455878"/>
                <a:gd name="connsiteX484" fmla="*/ 975996 w 1786319"/>
                <a:gd name="connsiteY484" fmla="*/ 1251637 h 2455878"/>
                <a:gd name="connsiteX485" fmla="*/ 968998 w 1786319"/>
                <a:gd name="connsiteY485" fmla="*/ 1233787 h 2455878"/>
                <a:gd name="connsiteX486" fmla="*/ 970651 w 1786319"/>
                <a:gd name="connsiteY486" fmla="*/ 1225360 h 2455878"/>
                <a:gd name="connsiteX487" fmla="*/ 966936 w 1786319"/>
                <a:gd name="connsiteY487" fmla="*/ 1227409 h 2455878"/>
                <a:gd name="connsiteX488" fmla="*/ 1022980 w 1786319"/>
                <a:gd name="connsiteY488" fmla="*/ 1151592 h 2455878"/>
                <a:gd name="connsiteX489" fmla="*/ 1245159 w 1786319"/>
                <a:gd name="connsiteY489" fmla="*/ 1077170 h 2455878"/>
                <a:gd name="connsiteX490" fmla="*/ 1298065 w 1786319"/>
                <a:gd name="connsiteY490" fmla="*/ 1125432 h 2455878"/>
                <a:gd name="connsiteX491" fmla="*/ 1292851 w 1786319"/>
                <a:gd name="connsiteY491" fmla="*/ 1125991 h 2455878"/>
                <a:gd name="connsiteX492" fmla="*/ 1300499 w 1786319"/>
                <a:gd name="connsiteY492" fmla="*/ 1133350 h 2455878"/>
                <a:gd name="connsiteX493" fmla="*/ 1306072 w 1786319"/>
                <a:gd name="connsiteY493" fmla="*/ 1156383 h 2455878"/>
                <a:gd name="connsiteX494" fmla="*/ 1304048 w 1786319"/>
                <a:gd name="connsiteY494" fmla="*/ 1157632 h 2455878"/>
                <a:gd name="connsiteX495" fmla="*/ 1303927 w 1786319"/>
                <a:gd name="connsiteY495" fmla="*/ 1160008 h 2455878"/>
                <a:gd name="connsiteX496" fmla="*/ 1281058 w 1786319"/>
                <a:gd name="connsiteY496" fmla="*/ 1166216 h 2455878"/>
                <a:gd name="connsiteX497" fmla="*/ 1270926 w 1786319"/>
                <a:gd name="connsiteY497" fmla="*/ 1163057 h 2455878"/>
                <a:gd name="connsiteX498" fmla="*/ 1272946 w 1786319"/>
                <a:gd name="connsiteY498" fmla="*/ 1167895 h 2455878"/>
                <a:gd name="connsiteX499" fmla="*/ 1187289 w 1786319"/>
                <a:gd name="connsiteY499" fmla="*/ 1088883 h 2455878"/>
                <a:gd name="connsiteX500" fmla="*/ 1187567 w 1786319"/>
                <a:gd name="connsiteY500" fmla="*/ 1088414 h 2455878"/>
                <a:gd name="connsiteX501" fmla="*/ 1245159 w 1786319"/>
                <a:gd name="connsiteY501" fmla="*/ 1077170 h 2455878"/>
                <a:gd name="connsiteX502" fmla="*/ 989605 w 1786319"/>
                <a:gd name="connsiteY502" fmla="*/ 1064539 h 2455878"/>
                <a:gd name="connsiteX503" fmla="*/ 990006 w 1786319"/>
                <a:gd name="connsiteY503" fmla="*/ 1064720 h 2455878"/>
                <a:gd name="connsiteX504" fmla="*/ 969916 w 1786319"/>
                <a:gd name="connsiteY504" fmla="*/ 1156837 h 2455878"/>
                <a:gd name="connsiteX505" fmla="*/ 969010 w 1786319"/>
                <a:gd name="connsiteY505" fmla="*/ 1152694 h 2455878"/>
                <a:gd name="connsiteX506" fmla="*/ 963761 w 1786319"/>
                <a:gd name="connsiteY506" fmla="*/ 1159489 h 2455878"/>
                <a:gd name="connsiteX507" fmla="*/ 945724 w 1786319"/>
                <a:gd name="connsiteY507" fmla="*/ 1165990 h 2455878"/>
                <a:gd name="connsiteX508" fmla="*/ 944542 w 1786319"/>
                <a:gd name="connsiteY508" fmla="*/ 1164471 h 2455878"/>
                <a:gd name="connsiteX509" fmla="*/ 942621 w 1786319"/>
                <a:gd name="connsiteY509" fmla="*/ 1164582 h 2455878"/>
                <a:gd name="connsiteX510" fmla="*/ 935623 w 1786319"/>
                <a:gd name="connsiteY510" fmla="*/ 1146732 h 2455878"/>
                <a:gd name="connsiteX511" fmla="*/ 937275 w 1786319"/>
                <a:gd name="connsiteY511" fmla="*/ 1138307 h 2455878"/>
                <a:gd name="connsiteX512" fmla="*/ 933561 w 1786319"/>
                <a:gd name="connsiteY512" fmla="*/ 1140355 h 2455878"/>
                <a:gd name="connsiteX513" fmla="*/ 989605 w 1786319"/>
                <a:gd name="connsiteY513" fmla="*/ 1064539 h 2455878"/>
                <a:gd name="connsiteX514" fmla="*/ 1126898 w 1786319"/>
                <a:gd name="connsiteY514" fmla="*/ 1007328 h 2455878"/>
                <a:gd name="connsiteX515" fmla="*/ 1127394 w 1786319"/>
                <a:gd name="connsiteY515" fmla="*/ 1007553 h 2455878"/>
                <a:gd name="connsiteX516" fmla="*/ 1102563 w 1786319"/>
                <a:gd name="connsiteY516" fmla="*/ 1121405 h 2455878"/>
                <a:gd name="connsiteX517" fmla="*/ 1101443 w 1786319"/>
                <a:gd name="connsiteY517" fmla="*/ 1116284 h 2455878"/>
                <a:gd name="connsiteX518" fmla="*/ 1094955 w 1786319"/>
                <a:gd name="connsiteY518" fmla="*/ 1124683 h 2455878"/>
                <a:gd name="connsiteX519" fmla="*/ 1072662 w 1786319"/>
                <a:gd name="connsiteY519" fmla="*/ 1132717 h 2455878"/>
                <a:gd name="connsiteX520" fmla="*/ 1071201 w 1786319"/>
                <a:gd name="connsiteY520" fmla="*/ 1130841 h 2455878"/>
                <a:gd name="connsiteX521" fmla="*/ 1068827 w 1786319"/>
                <a:gd name="connsiteY521" fmla="*/ 1130978 h 2455878"/>
                <a:gd name="connsiteX522" fmla="*/ 1061927 w 1786319"/>
                <a:gd name="connsiteY522" fmla="*/ 1124570 h 2455878"/>
                <a:gd name="connsiteX523" fmla="*/ 1057154 w 1786319"/>
                <a:gd name="connsiteY523" fmla="*/ 1127514 h 2455878"/>
                <a:gd name="connsiteX524" fmla="*/ 994820 w 1786319"/>
                <a:gd name="connsiteY524" fmla="*/ 1051515 h 2455878"/>
                <a:gd name="connsiteX525" fmla="*/ 995044 w 1786319"/>
                <a:gd name="connsiteY525" fmla="*/ 1051136 h 2455878"/>
                <a:gd name="connsiteX526" fmla="*/ 1041642 w 1786319"/>
                <a:gd name="connsiteY526" fmla="*/ 1042039 h 2455878"/>
                <a:gd name="connsiteX527" fmla="*/ 1058485 w 1786319"/>
                <a:gd name="connsiteY527" fmla="*/ 1046046 h 2455878"/>
                <a:gd name="connsiteX528" fmla="*/ 1073276 w 1786319"/>
                <a:gd name="connsiteY528" fmla="*/ 1031157 h 2455878"/>
                <a:gd name="connsiteX529" fmla="*/ 1126898 w 1786319"/>
                <a:gd name="connsiteY529" fmla="*/ 1007328 h 2455878"/>
                <a:gd name="connsiteX530" fmla="*/ 945958 w 1786319"/>
                <a:gd name="connsiteY530" fmla="*/ 985530 h 2455878"/>
                <a:gd name="connsiteX531" fmla="*/ 946360 w 1786319"/>
                <a:gd name="connsiteY531" fmla="*/ 985712 h 2455878"/>
                <a:gd name="connsiteX532" fmla="*/ 926270 w 1786319"/>
                <a:gd name="connsiteY532" fmla="*/ 1077829 h 2455878"/>
                <a:gd name="connsiteX533" fmla="*/ 925363 w 1786319"/>
                <a:gd name="connsiteY533" fmla="*/ 1073685 h 2455878"/>
                <a:gd name="connsiteX534" fmla="*/ 920114 w 1786319"/>
                <a:gd name="connsiteY534" fmla="*/ 1080480 h 2455878"/>
                <a:gd name="connsiteX535" fmla="*/ 902076 w 1786319"/>
                <a:gd name="connsiteY535" fmla="*/ 1086981 h 2455878"/>
                <a:gd name="connsiteX536" fmla="*/ 900894 w 1786319"/>
                <a:gd name="connsiteY536" fmla="*/ 1085463 h 2455878"/>
                <a:gd name="connsiteX537" fmla="*/ 898973 w 1786319"/>
                <a:gd name="connsiteY537" fmla="*/ 1085574 h 2455878"/>
                <a:gd name="connsiteX538" fmla="*/ 891976 w 1786319"/>
                <a:gd name="connsiteY538" fmla="*/ 1067724 h 2455878"/>
                <a:gd name="connsiteX539" fmla="*/ 893627 w 1786319"/>
                <a:gd name="connsiteY539" fmla="*/ 1059298 h 2455878"/>
                <a:gd name="connsiteX540" fmla="*/ 889913 w 1786319"/>
                <a:gd name="connsiteY540" fmla="*/ 1061347 h 2455878"/>
                <a:gd name="connsiteX541" fmla="*/ 945958 w 1786319"/>
                <a:gd name="connsiteY541" fmla="*/ 985530 h 2455878"/>
                <a:gd name="connsiteX542" fmla="*/ 1385799 w 1786319"/>
                <a:gd name="connsiteY542" fmla="*/ 984679 h 2455878"/>
                <a:gd name="connsiteX543" fmla="*/ 1385713 w 1786319"/>
                <a:gd name="connsiteY543" fmla="*/ 984727 h 2455878"/>
                <a:gd name="connsiteX544" fmla="*/ 1385917 w 1786319"/>
                <a:gd name="connsiteY544" fmla="*/ 985049 h 2455878"/>
                <a:gd name="connsiteX545" fmla="*/ 1211198 w 1786319"/>
                <a:gd name="connsiteY545" fmla="*/ 956159 h 2455878"/>
                <a:gd name="connsiteX546" fmla="*/ 1208419 w 1786319"/>
                <a:gd name="connsiteY546" fmla="*/ 957069 h 2455878"/>
                <a:gd name="connsiteX547" fmla="*/ 1208417 w 1786319"/>
                <a:gd name="connsiteY547" fmla="*/ 957079 h 2455878"/>
                <a:gd name="connsiteX548" fmla="*/ 1206241 w 1786319"/>
                <a:gd name="connsiteY548" fmla="*/ 958385 h 2455878"/>
                <a:gd name="connsiteX549" fmla="*/ 1213503 w 1786319"/>
                <a:gd name="connsiteY549" fmla="*/ 963262 h 2455878"/>
                <a:gd name="connsiteX550" fmla="*/ 1211437 w 1786319"/>
                <a:gd name="connsiteY550" fmla="*/ 960132 h 2455878"/>
                <a:gd name="connsiteX551" fmla="*/ 959260 w 1786319"/>
                <a:gd name="connsiteY551" fmla="*/ 907434 h 2455878"/>
                <a:gd name="connsiteX552" fmla="*/ 958101 w 1786319"/>
                <a:gd name="connsiteY552" fmla="*/ 908968 h 2455878"/>
                <a:gd name="connsiteX553" fmla="*/ 959564 w 1786319"/>
                <a:gd name="connsiteY553" fmla="*/ 908753 h 2455878"/>
                <a:gd name="connsiteX554" fmla="*/ 1141397 w 1786319"/>
                <a:gd name="connsiteY554" fmla="*/ 898993 h 2455878"/>
                <a:gd name="connsiteX555" fmla="*/ 1143190 w 1786319"/>
                <a:gd name="connsiteY555" fmla="*/ 903919 h 2455878"/>
                <a:gd name="connsiteX556" fmla="*/ 1140401 w 1786319"/>
                <a:gd name="connsiteY556" fmla="*/ 911785 h 2455878"/>
                <a:gd name="connsiteX557" fmla="*/ 1149096 w 1786319"/>
                <a:gd name="connsiteY557" fmla="*/ 911641 h 2455878"/>
                <a:gd name="connsiteX558" fmla="*/ 1159931 w 1786319"/>
                <a:gd name="connsiteY558" fmla="*/ 915406 h 2455878"/>
                <a:gd name="connsiteX559" fmla="*/ 1161147 w 1786319"/>
                <a:gd name="connsiteY559" fmla="*/ 903242 h 2455878"/>
                <a:gd name="connsiteX560" fmla="*/ 1151371 w 1786319"/>
                <a:gd name="connsiteY560" fmla="*/ 902619 h 2455878"/>
                <a:gd name="connsiteX561" fmla="*/ 1072034 w 1786319"/>
                <a:gd name="connsiteY561" fmla="*/ 866726 h 2455878"/>
                <a:gd name="connsiteX562" fmla="*/ 1067950 w 1786319"/>
                <a:gd name="connsiteY562" fmla="*/ 880501 h 2455878"/>
                <a:gd name="connsiteX563" fmla="*/ 1050726 w 1786319"/>
                <a:gd name="connsiteY563" fmla="*/ 880215 h 2455878"/>
                <a:gd name="connsiteX564" fmla="*/ 1047617 w 1786319"/>
                <a:gd name="connsiteY564" fmla="*/ 875993 h 2455878"/>
                <a:gd name="connsiteX565" fmla="*/ 1045113 w 1786319"/>
                <a:gd name="connsiteY565" fmla="*/ 886307 h 2455878"/>
                <a:gd name="connsiteX566" fmla="*/ 1028026 w 1786319"/>
                <a:gd name="connsiteY566" fmla="*/ 902726 h 2455878"/>
                <a:gd name="connsiteX567" fmla="*/ 1025927 w 1786319"/>
                <a:gd name="connsiteY567" fmla="*/ 901607 h 2455878"/>
                <a:gd name="connsiteX568" fmla="*/ 1025778 w 1786319"/>
                <a:gd name="connsiteY568" fmla="*/ 901685 h 2455878"/>
                <a:gd name="connsiteX569" fmla="*/ 1022659 w 1786319"/>
                <a:gd name="connsiteY569" fmla="*/ 912205 h 2455878"/>
                <a:gd name="connsiteX570" fmla="*/ 1005435 w 1786319"/>
                <a:gd name="connsiteY570" fmla="*/ 911918 h 2455878"/>
                <a:gd name="connsiteX571" fmla="*/ 1002326 w 1786319"/>
                <a:gd name="connsiteY571" fmla="*/ 907698 h 2455878"/>
                <a:gd name="connsiteX572" fmla="*/ 999823 w 1786319"/>
                <a:gd name="connsiteY572" fmla="*/ 918011 h 2455878"/>
                <a:gd name="connsiteX573" fmla="*/ 998061 w 1786319"/>
                <a:gd name="connsiteY573" fmla="*/ 921064 h 2455878"/>
                <a:gd name="connsiteX574" fmla="*/ 1011883 w 1786319"/>
                <a:gd name="connsiteY574" fmla="*/ 935400 h 2455878"/>
                <a:gd name="connsiteX575" fmla="*/ 1011897 w 1786319"/>
                <a:gd name="connsiteY575" fmla="*/ 939462 h 2455878"/>
                <a:gd name="connsiteX576" fmla="*/ 1023839 w 1786319"/>
                <a:gd name="connsiteY576" fmla="*/ 922715 h 2455878"/>
                <a:gd name="connsiteX577" fmla="*/ 1072896 w 1786319"/>
                <a:gd name="connsiteY577" fmla="*/ 890519 h 2455878"/>
                <a:gd name="connsiteX578" fmla="*/ 1073423 w 1786319"/>
                <a:gd name="connsiteY578" fmla="*/ 890661 h 2455878"/>
                <a:gd name="connsiteX579" fmla="*/ 1090719 w 1786319"/>
                <a:gd name="connsiteY579" fmla="*/ 917336 h 2455878"/>
                <a:gd name="connsiteX580" fmla="*/ 1091655 w 1786319"/>
                <a:gd name="connsiteY580" fmla="*/ 920030 h 2455878"/>
                <a:gd name="connsiteX581" fmla="*/ 1115455 w 1786319"/>
                <a:gd name="connsiteY581" fmla="*/ 913761 h 2455878"/>
                <a:gd name="connsiteX582" fmla="*/ 1098355 w 1786319"/>
                <a:gd name="connsiteY582" fmla="*/ 904095 h 2455878"/>
                <a:gd name="connsiteX583" fmla="*/ 1076566 w 1786319"/>
                <a:gd name="connsiteY583" fmla="*/ 877666 h 2455878"/>
                <a:gd name="connsiteX584" fmla="*/ 1074714 w 1786319"/>
                <a:gd name="connsiteY584" fmla="*/ 808572 h 2455878"/>
                <a:gd name="connsiteX585" fmla="*/ 1071037 w 1786319"/>
                <a:gd name="connsiteY585" fmla="*/ 811480 h 2455878"/>
                <a:gd name="connsiteX586" fmla="*/ 1066458 w 1786319"/>
                <a:gd name="connsiteY586" fmla="*/ 812121 h 2455878"/>
                <a:gd name="connsiteX587" fmla="*/ 1068843 w 1786319"/>
                <a:gd name="connsiteY587" fmla="*/ 818644 h 2455878"/>
                <a:gd name="connsiteX588" fmla="*/ 1074468 w 1786319"/>
                <a:gd name="connsiteY588" fmla="*/ 817163 h 2455878"/>
                <a:gd name="connsiteX589" fmla="*/ 1142164 w 1786319"/>
                <a:gd name="connsiteY589" fmla="*/ 783532 h 2455878"/>
                <a:gd name="connsiteX590" fmla="*/ 1142038 w 1786319"/>
                <a:gd name="connsiteY590" fmla="*/ 792338 h 2455878"/>
                <a:gd name="connsiteX591" fmla="*/ 1146539 w 1786319"/>
                <a:gd name="connsiteY591" fmla="*/ 788339 h 2455878"/>
                <a:gd name="connsiteX592" fmla="*/ 958856 w 1786319"/>
                <a:gd name="connsiteY592" fmla="*/ 782312 h 2455878"/>
                <a:gd name="connsiteX593" fmla="*/ 953147 w 1786319"/>
                <a:gd name="connsiteY593" fmla="*/ 790731 h 2455878"/>
                <a:gd name="connsiteX594" fmla="*/ 939762 w 1786319"/>
                <a:gd name="connsiteY594" fmla="*/ 787369 h 2455878"/>
                <a:gd name="connsiteX595" fmla="*/ 936653 w 1786319"/>
                <a:gd name="connsiteY595" fmla="*/ 783148 h 2455878"/>
                <a:gd name="connsiteX596" fmla="*/ 934149 w 1786319"/>
                <a:gd name="connsiteY596" fmla="*/ 793462 h 2455878"/>
                <a:gd name="connsiteX597" fmla="*/ 926454 w 1786319"/>
                <a:gd name="connsiteY597" fmla="*/ 806802 h 2455878"/>
                <a:gd name="connsiteX598" fmla="*/ 918462 w 1786319"/>
                <a:gd name="connsiteY598" fmla="*/ 809422 h 2455878"/>
                <a:gd name="connsiteX599" fmla="*/ 917734 w 1786319"/>
                <a:gd name="connsiteY599" fmla="*/ 809995 h 2455878"/>
                <a:gd name="connsiteX600" fmla="*/ 913144 w 1786319"/>
                <a:gd name="connsiteY600" fmla="*/ 809702 h 2455878"/>
                <a:gd name="connsiteX601" fmla="*/ 912851 w 1786319"/>
                <a:gd name="connsiteY601" fmla="*/ 809854 h 2455878"/>
                <a:gd name="connsiteX602" fmla="*/ 912238 w 1786319"/>
                <a:gd name="connsiteY602" fmla="*/ 809645 h 2455878"/>
                <a:gd name="connsiteX603" fmla="*/ 905297 w 1786319"/>
                <a:gd name="connsiteY603" fmla="*/ 809203 h 2455878"/>
                <a:gd name="connsiteX604" fmla="*/ 897227 w 1786319"/>
                <a:gd name="connsiteY604" fmla="*/ 806269 h 2455878"/>
                <a:gd name="connsiteX605" fmla="*/ 898678 w 1786319"/>
                <a:gd name="connsiteY605" fmla="*/ 810255 h 2455878"/>
                <a:gd name="connsiteX606" fmla="*/ 897602 w 1786319"/>
                <a:gd name="connsiteY606" fmla="*/ 818414 h 2455878"/>
                <a:gd name="connsiteX607" fmla="*/ 893061 w 1786319"/>
                <a:gd name="connsiteY607" fmla="*/ 820930 h 2455878"/>
                <a:gd name="connsiteX608" fmla="*/ 896489 w 1786319"/>
                <a:gd name="connsiteY608" fmla="*/ 826037 h 2455878"/>
                <a:gd name="connsiteX609" fmla="*/ 898352 w 1786319"/>
                <a:gd name="connsiteY609" fmla="*/ 833643 h 2455878"/>
                <a:gd name="connsiteX610" fmla="*/ 940100 w 1786319"/>
                <a:gd name="connsiteY610" fmla="*/ 827494 h 2455878"/>
                <a:gd name="connsiteX611" fmla="*/ 949634 w 1786319"/>
                <a:gd name="connsiteY611" fmla="*/ 830237 h 2455878"/>
                <a:gd name="connsiteX612" fmla="*/ 957423 w 1786319"/>
                <a:gd name="connsiteY612" fmla="*/ 818934 h 2455878"/>
                <a:gd name="connsiteX613" fmla="*/ 974997 w 1786319"/>
                <a:gd name="connsiteY613" fmla="*/ 803321 h 2455878"/>
                <a:gd name="connsiteX614" fmla="*/ 762098 w 1786319"/>
                <a:gd name="connsiteY614" fmla="*/ 726470 h 2455878"/>
                <a:gd name="connsiteX615" fmla="*/ 762134 w 1786319"/>
                <a:gd name="connsiteY615" fmla="*/ 726618 h 2455878"/>
                <a:gd name="connsiteX616" fmla="*/ 762192 w 1786319"/>
                <a:gd name="connsiteY616" fmla="*/ 726567 h 2455878"/>
                <a:gd name="connsiteX617" fmla="*/ 810797 w 1786319"/>
                <a:gd name="connsiteY617" fmla="*/ 704595 h 2455878"/>
                <a:gd name="connsiteX618" fmla="*/ 808684 w 1786319"/>
                <a:gd name="connsiteY618" fmla="*/ 705687 h 2455878"/>
                <a:gd name="connsiteX619" fmla="*/ 808337 w 1786319"/>
                <a:gd name="connsiteY619" fmla="*/ 705568 h 2455878"/>
                <a:gd name="connsiteX620" fmla="*/ 809204 w 1786319"/>
                <a:gd name="connsiteY620" fmla="*/ 708878 h 2455878"/>
                <a:gd name="connsiteX621" fmla="*/ 803340 w 1786319"/>
                <a:gd name="connsiteY621" fmla="*/ 727132 h 2455878"/>
                <a:gd name="connsiteX622" fmla="*/ 801416 w 1786319"/>
                <a:gd name="connsiteY622" fmla="*/ 727142 h 2455878"/>
                <a:gd name="connsiteX623" fmla="*/ 800331 w 1786319"/>
                <a:gd name="connsiteY623" fmla="*/ 728731 h 2455878"/>
                <a:gd name="connsiteX624" fmla="*/ 785412 w 1786319"/>
                <a:gd name="connsiteY624" fmla="*/ 724390 h 2455878"/>
                <a:gd name="connsiteX625" fmla="*/ 794393 w 1786319"/>
                <a:gd name="connsiteY625" fmla="*/ 732568 h 2455878"/>
                <a:gd name="connsiteX626" fmla="*/ 801205 w 1786319"/>
                <a:gd name="connsiteY626" fmla="*/ 744844 h 2455878"/>
                <a:gd name="connsiteX627" fmla="*/ 814651 w 1786319"/>
                <a:gd name="connsiteY627" fmla="*/ 744068 h 2455878"/>
                <a:gd name="connsiteX628" fmla="*/ 808700 w 1786319"/>
                <a:gd name="connsiteY628" fmla="*/ 723058 h 2455878"/>
                <a:gd name="connsiteX629" fmla="*/ 810990 w 1786319"/>
                <a:gd name="connsiteY629" fmla="*/ 704698 h 2455878"/>
                <a:gd name="connsiteX630" fmla="*/ 1234079 w 1786319"/>
                <a:gd name="connsiteY630" fmla="*/ 675871 h 2455878"/>
                <a:gd name="connsiteX631" fmla="*/ 1231375 w 1786319"/>
                <a:gd name="connsiteY631" fmla="*/ 684990 h 2455878"/>
                <a:gd name="connsiteX632" fmla="*/ 1238272 w 1786319"/>
                <a:gd name="connsiteY632" fmla="*/ 689973 h 2455878"/>
                <a:gd name="connsiteX633" fmla="*/ 1244681 w 1786319"/>
                <a:gd name="connsiteY633" fmla="*/ 707392 h 2455878"/>
                <a:gd name="connsiteX634" fmla="*/ 1242146 w 1786319"/>
                <a:gd name="connsiteY634" fmla="*/ 709250 h 2455878"/>
                <a:gd name="connsiteX635" fmla="*/ 1248526 w 1786319"/>
                <a:gd name="connsiteY635" fmla="*/ 719087 h 2455878"/>
                <a:gd name="connsiteX636" fmla="*/ 1249301 w 1786319"/>
                <a:gd name="connsiteY636" fmla="*/ 721321 h 2455878"/>
                <a:gd name="connsiteX637" fmla="*/ 1271755 w 1786319"/>
                <a:gd name="connsiteY637" fmla="*/ 718014 h 2455878"/>
                <a:gd name="connsiteX638" fmla="*/ 1254703 w 1786319"/>
                <a:gd name="connsiteY638" fmla="*/ 708374 h 2455878"/>
                <a:gd name="connsiteX639" fmla="*/ 1237074 w 1786319"/>
                <a:gd name="connsiteY639" fmla="*/ 686991 h 2455878"/>
                <a:gd name="connsiteX640" fmla="*/ 861285 w 1786319"/>
                <a:gd name="connsiteY640" fmla="*/ 637757 h 2455878"/>
                <a:gd name="connsiteX641" fmla="*/ 860429 w 1786319"/>
                <a:gd name="connsiteY641" fmla="*/ 637932 h 2455878"/>
                <a:gd name="connsiteX642" fmla="*/ 861652 w 1786319"/>
                <a:gd name="connsiteY642" fmla="*/ 639046 h 2455878"/>
                <a:gd name="connsiteX643" fmla="*/ 1093937 w 1786319"/>
                <a:gd name="connsiteY643" fmla="*/ 532838 h 2455878"/>
                <a:gd name="connsiteX644" fmla="*/ 1093973 w 1786319"/>
                <a:gd name="connsiteY644" fmla="*/ 532986 h 2455878"/>
                <a:gd name="connsiteX645" fmla="*/ 1094031 w 1786319"/>
                <a:gd name="connsiteY645" fmla="*/ 532935 h 2455878"/>
                <a:gd name="connsiteX646" fmla="*/ 600481 w 1786319"/>
                <a:gd name="connsiteY646" fmla="*/ 527691 h 2455878"/>
                <a:gd name="connsiteX647" fmla="*/ 602780 w 1786319"/>
                <a:gd name="connsiteY647" fmla="*/ 536723 h 2455878"/>
                <a:gd name="connsiteX648" fmla="*/ 598426 w 1786319"/>
                <a:gd name="connsiteY648" fmla="*/ 538978 h 2455878"/>
                <a:gd name="connsiteX649" fmla="*/ 626795 w 1786319"/>
                <a:gd name="connsiteY649" fmla="*/ 558045 h 2455878"/>
                <a:gd name="connsiteX650" fmla="*/ 626538 w 1786319"/>
                <a:gd name="connsiteY650" fmla="*/ 588343 h 2455878"/>
                <a:gd name="connsiteX651" fmla="*/ 622378 w 1786319"/>
                <a:gd name="connsiteY651" fmla="*/ 587513 h 2455878"/>
                <a:gd name="connsiteX652" fmla="*/ 625936 w 1786319"/>
                <a:gd name="connsiteY652" fmla="*/ 594016 h 2455878"/>
                <a:gd name="connsiteX653" fmla="*/ 628930 w 1786319"/>
                <a:gd name="connsiteY653" fmla="*/ 591427 h 2455878"/>
                <a:gd name="connsiteX654" fmla="*/ 651841 w 1786319"/>
                <a:gd name="connsiteY654" fmla="*/ 579733 h 2455878"/>
                <a:gd name="connsiteX655" fmla="*/ 652266 w 1786319"/>
                <a:gd name="connsiteY655" fmla="*/ 579847 h 2455878"/>
                <a:gd name="connsiteX656" fmla="*/ 673617 w 1786319"/>
                <a:gd name="connsiteY656" fmla="*/ 622253 h 2455878"/>
                <a:gd name="connsiteX657" fmla="*/ 673273 w 1786319"/>
                <a:gd name="connsiteY657" fmla="*/ 646409 h 2455878"/>
                <a:gd name="connsiteX658" fmla="*/ 690653 w 1786319"/>
                <a:gd name="connsiteY658" fmla="*/ 630966 h 2455878"/>
                <a:gd name="connsiteX659" fmla="*/ 691093 w 1786319"/>
                <a:gd name="connsiteY659" fmla="*/ 630969 h 2455878"/>
                <a:gd name="connsiteX660" fmla="*/ 722431 w 1786319"/>
                <a:gd name="connsiteY660" fmla="*/ 666636 h 2455878"/>
                <a:gd name="connsiteX661" fmla="*/ 727510 w 1786319"/>
                <a:gd name="connsiteY661" fmla="*/ 687372 h 2455878"/>
                <a:gd name="connsiteX662" fmla="*/ 729129 w 1786319"/>
                <a:gd name="connsiteY662" fmla="*/ 685933 h 2455878"/>
                <a:gd name="connsiteX663" fmla="*/ 729569 w 1786319"/>
                <a:gd name="connsiteY663" fmla="*/ 685936 h 2455878"/>
                <a:gd name="connsiteX664" fmla="*/ 744155 w 1786319"/>
                <a:gd name="connsiteY664" fmla="*/ 699216 h 2455878"/>
                <a:gd name="connsiteX665" fmla="*/ 738562 w 1786319"/>
                <a:gd name="connsiteY665" fmla="*/ 676567 h 2455878"/>
                <a:gd name="connsiteX666" fmla="*/ 749782 w 1786319"/>
                <a:gd name="connsiteY666" fmla="*/ 630435 h 2455878"/>
                <a:gd name="connsiteX667" fmla="*/ 750171 w 1786319"/>
                <a:gd name="connsiteY667" fmla="*/ 630228 h 2455878"/>
                <a:gd name="connsiteX668" fmla="*/ 763628 w 1786319"/>
                <a:gd name="connsiteY668" fmla="*/ 635224 h 2455878"/>
                <a:gd name="connsiteX669" fmla="*/ 763668 w 1786319"/>
                <a:gd name="connsiteY669" fmla="*/ 634899 h 2455878"/>
                <a:gd name="connsiteX670" fmla="*/ 765938 w 1786319"/>
                <a:gd name="connsiteY670" fmla="*/ 628916 h 2455878"/>
                <a:gd name="connsiteX671" fmla="*/ 765835 w 1786319"/>
                <a:gd name="connsiteY671" fmla="*/ 628939 h 2455878"/>
                <a:gd name="connsiteX672" fmla="*/ 758124 w 1786319"/>
                <a:gd name="connsiteY672" fmla="*/ 622308 h 2455878"/>
                <a:gd name="connsiteX673" fmla="*/ 756177 w 1786319"/>
                <a:gd name="connsiteY673" fmla="*/ 617440 h 2455878"/>
                <a:gd name="connsiteX674" fmla="*/ 751158 w 1786319"/>
                <a:gd name="connsiteY674" fmla="*/ 626791 h 2455878"/>
                <a:gd name="connsiteX675" fmla="*/ 730488 w 1786319"/>
                <a:gd name="connsiteY675" fmla="*/ 638380 h 2455878"/>
                <a:gd name="connsiteX676" fmla="*/ 728738 w 1786319"/>
                <a:gd name="connsiteY676" fmla="*/ 636770 h 2455878"/>
                <a:gd name="connsiteX677" fmla="*/ 726419 w 1786319"/>
                <a:gd name="connsiteY677" fmla="*/ 637295 h 2455878"/>
                <a:gd name="connsiteX678" fmla="*/ 718170 w 1786319"/>
                <a:gd name="connsiteY678" fmla="*/ 631852 h 2455878"/>
                <a:gd name="connsiteX679" fmla="*/ 714403 w 1786319"/>
                <a:gd name="connsiteY679" fmla="*/ 617492 h 2455878"/>
                <a:gd name="connsiteX680" fmla="*/ 704681 w 1786319"/>
                <a:gd name="connsiteY680" fmla="*/ 613122 h 2455878"/>
                <a:gd name="connsiteX681" fmla="*/ 702663 w 1786319"/>
                <a:gd name="connsiteY681" fmla="*/ 611088 h 2455878"/>
                <a:gd name="connsiteX682" fmla="*/ 700463 w 1786319"/>
                <a:gd name="connsiteY682" fmla="*/ 611510 h 2455878"/>
                <a:gd name="connsiteX683" fmla="*/ 693763 w 1786319"/>
                <a:gd name="connsiteY683" fmla="*/ 605335 h 2455878"/>
                <a:gd name="connsiteX684" fmla="*/ 693691 w 1786319"/>
                <a:gd name="connsiteY684" fmla="*/ 602049 h 2455878"/>
                <a:gd name="connsiteX685" fmla="*/ 685160 w 1786319"/>
                <a:gd name="connsiteY685" fmla="*/ 593451 h 2455878"/>
                <a:gd name="connsiteX686" fmla="*/ 670275 w 1786319"/>
                <a:gd name="connsiteY686" fmla="*/ 553327 h 2455878"/>
                <a:gd name="connsiteX687" fmla="*/ 668103 w 1786319"/>
                <a:gd name="connsiteY687" fmla="*/ 551977 h 2455878"/>
                <a:gd name="connsiteX688" fmla="*/ 660343 w 1786319"/>
                <a:gd name="connsiteY688" fmla="*/ 553146 h 2455878"/>
                <a:gd name="connsiteX689" fmla="*/ 627418 w 1786319"/>
                <a:gd name="connsiteY689" fmla="*/ 540033 h 2455878"/>
                <a:gd name="connsiteX690" fmla="*/ 618663 w 1786319"/>
                <a:gd name="connsiteY690" fmla="*/ 529872 h 2455878"/>
                <a:gd name="connsiteX691" fmla="*/ 602845 w 1786319"/>
                <a:gd name="connsiteY691" fmla="*/ 529207 h 2455878"/>
                <a:gd name="connsiteX692" fmla="*/ 781190 w 1786319"/>
                <a:gd name="connsiteY692" fmla="*/ 521427 h 2455878"/>
                <a:gd name="connsiteX693" fmla="*/ 787856 w 1786319"/>
                <a:gd name="connsiteY693" fmla="*/ 530097 h 2455878"/>
                <a:gd name="connsiteX694" fmla="*/ 795850 w 1786319"/>
                <a:gd name="connsiteY694" fmla="*/ 555536 h 2455878"/>
                <a:gd name="connsiteX695" fmla="*/ 797999 w 1786319"/>
                <a:gd name="connsiteY695" fmla="*/ 548922 h 2455878"/>
                <a:gd name="connsiteX696" fmla="*/ 786328 w 1786319"/>
                <a:gd name="connsiteY696" fmla="*/ 523767 h 2455878"/>
                <a:gd name="connsiteX697" fmla="*/ 977851 w 1786319"/>
                <a:gd name="connsiteY697" fmla="*/ 476445 h 2455878"/>
                <a:gd name="connsiteX698" fmla="*/ 973790 w 1786319"/>
                <a:gd name="connsiteY698" fmla="*/ 484011 h 2455878"/>
                <a:gd name="connsiteX699" fmla="*/ 967808 w 1786319"/>
                <a:gd name="connsiteY699" fmla="*/ 487365 h 2455878"/>
                <a:gd name="connsiteX700" fmla="*/ 970476 w 1786319"/>
                <a:gd name="connsiteY700" fmla="*/ 489549 h 2455878"/>
                <a:gd name="connsiteX701" fmla="*/ 971828 w 1786319"/>
                <a:gd name="connsiteY701" fmla="*/ 498279 h 2455878"/>
                <a:gd name="connsiteX702" fmla="*/ 970537 w 1786319"/>
                <a:gd name="connsiteY702" fmla="*/ 499970 h 2455878"/>
                <a:gd name="connsiteX703" fmla="*/ 971194 w 1786319"/>
                <a:gd name="connsiteY703" fmla="*/ 501991 h 2455878"/>
                <a:gd name="connsiteX704" fmla="*/ 954078 w 1786319"/>
                <a:gd name="connsiteY704" fmla="*/ 514476 h 2455878"/>
                <a:gd name="connsiteX705" fmla="*/ 952305 w 1786319"/>
                <a:gd name="connsiteY705" fmla="*/ 514588 h 2455878"/>
                <a:gd name="connsiteX706" fmla="*/ 968614 w 1786319"/>
                <a:gd name="connsiteY706" fmla="*/ 526756 h 2455878"/>
                <a:gd name="connsiteX707" fmla="*/ 985452 w 1786319"/>
                <a:gd name="connsiteY707" fmla="*/ 519580 h 2455878"/>
                <a:gd name="connsiteX708" fmla="*/ 981870 w 1786319"/>
                <a:gd name="connsiteY708" fmla="*/ 506932 h 2455878"/>
                <a:gd name="connsiteX709" fmla="*/ 988096 w 1786319"/>
                <a:gd name="connsiteY709" fmla="*/ 482793 h 2455878"/>
                <a:gd name="connsiteX710" fmla="*/ 979426 w 1786319"/>
                <a:gd name="connsiteY710" fmla="*/ 480383 h 2455878"/>
                <a:gd name="connsiteX711" fmla="*/ 893433 w 1786319"/>
                <a:gd name="connsiteY711" fmla="*/ 452973 h 2455878"/>
                <a:gd name="connsiteX712" fmla="*/ 891317 w 1786319"/>
                <a:gd name="connsiteY712" fmla="*/ 453741 h 2455878"/>
                <a:gd name="connsiteX713" fmla="*/ 881847 w 1786319"/>
                <a:gd name="connsiteY713" fmla="*/ 454338 h 2455878"/>
                <a:gd name="connsiteX714" fmla="*/ 885079 w 1786319"/>
                <a:gd name="connsiteY714" fmla="*/ 457733 h 2455878"/>
                <a:gd name="connsiteX715" fmla="*/ 885190 w 1786319"/>
                <a:gd name="connsiteY715" fmla="*/ 458118 h 2455878"/>
                <a:gd name="connsiteX716" fmla="*/ 441168 w 1786319"/>
                <a:gd name="connsiteY716" fmla="*/ 414695 h 2455878"/>
                <a:gd name="connsiteX717" fmla="*/ 447440 w 1786319"/>
                <a:gd name="connsiteY717" fmla="*/ 423046 h 2455878"/>
                <a:gd name="connsiteX718" fmla="*/ 446749 w 1786319"/>
                <a:gd name="connsiteY718" fmla="*/ 431013 h 2455878"/>
                <a:gd name="connsiteX719" fmla="*/ 445251 w 1786319"/>
                <a:gd name="connsiteY719" fmla="*/ 432220 h 2455878"/>
                <a:gd name="connsiteX720" fmla="*/ 445393 w 1786319"/>
                <a:gd name="connsiteY720" fmla="*/ 434138 h 2455878"/>
                <a:gd name="connsiteX721" fmla="*/ 440048 w 1786319"/>
                <a:gd name="connsiteY721" fmla="*/ 440085 h 2455878"/>
                <a:gd name="connsiteX722" fmla="*/ 434117 w 1786319"/>
                <a:gd name="connsiteY722" fmla="*/ 440726 h 2455878"/>
                <a:gd name="connsiteX723" fmla="*/ 455951 w 1786319"/>
                <a:gd name="connsiteY723" fmla="*/ 447954 h 2455878"/>
                <a:gd name="connsiteX724" fmla="*/ 447199 w 1786319"/>
                <a:gd name="connsiteY724" fmla="*/ 429091 h 2455878"/>
                <a:gd name="connsiteX725" fmla="*/ 447375 w 1786319"/>
                <a:gd name="connsiteY725" fmla="*/ 428686 h 2455878"/>
                <a:gd name="connsiteX726" fmla="*/ 471764 w 1786319"/>
                <a:gd name="connsiteY726" fmla="*/ 420670 h 2455878"/>
                <a:gd name="connsiteX727" fmla="*/ 893759 w 1786319"/>
                <a:gd name="connsiteY727" fmla="*/ 412486 h 2455878"/>
                <a:gd name="connsiteX728" fmla="*/ 892500 w 1786319"/>
                <a:gd name="connsiteY728" fmla="*/ 414253 h 2455878"/>
                <a:gd name="connsiteX729" fmla="*/ 888326 w 1786319"/>
                <a:gd name="connsiteY729" fmla="*/ 416385 h 2455878"/>
                <a:gd name="connsiteX730" fmla="*/ 897061 w 1786319"/>
                <a:gd name="connsiteY730" fmla="*/ 420089 h 2455878"/>
                <a:gd name="connsiteX731" fmla="*/ 909068 w 1786319"/>
                <a:gd name="connsiteY731" fmla="*/ 437544 h 2455878"/>
                <a:gd name="connsiteX732" fmla="*/ 907776 w 1786319"/>
                <a:gd name="connsiteY732" fmla="*/ 439234 h 2455878"/>
                <a:gd name="connsiteX733" fmla="*/ 908434 w 1786319"/>
                <a:gd name="connsiteY733" fmla="*/ 441256 h 2455878"/>
                <a:gd name="connsiteX734" fmla="*/ 904260 w 1786319"/>
                <a:gd name="connsiteY734" fmla="*/ 449044 h 2455878"/>
                <a:gd name="connsiteX735" fmla="*/ 897724 w 1786319"/>
                <a:gd name="connsiteY735" fmla="*/ 451416 h 2455878"/>
                <a:gd name="connsiteX736" fmla="*/ 926975 w 1786319"/>
                <a:gd name="connsiteY736" fmla="*/ 449151 h 2455878"/>
                <a:gd name="connsiteX737" fmla="*/ 926847 w 1786319"/>
                <a:gd name="connsiteY737" fmla="*/ 443233 h 2455878"/>
                <a:gd name="connsiteX738" fmla="*/ 938525 w 1786319"/>
                <a:gd name="connsiteY738" fmla="*/ 422201 h 2455878"/>
                <a:gd name="connsiteX739" fmla="*/ 935372 w 1786319"/>
                <a:gd name="connsiteY739" fmla="*/ 422078 h 2455878"/>
                <a:gd name="connsiteX740" fmla="*/ 928314 w 1786319"/>
                <a:gd name="connsiteY740" fmla="*/ 417187 h 2455878"/>
                <a:gd name="connsiteX741" fmla="*/ 928703 w 1786319"/>
                <a:gd name="connsiteY741" fmla="*/ 421411 h 2455878"/>
                <a:gd name="connsiteX742" fmla="*/ 908887 w 1786319"/>
                <a:gd name="connsiteY742" fmla="*/ 427209 h 2455878"/>
                <a:gd name="connsiteX743" fmla="*/ 351588 w 1786319"/>
                <a:gd name="connsiteY743" fmla="*/ 407585 h 2455878"/>
                <a:gd name="connsiteX744" fmla="*/ 352738 w 1786319"/>
                <a:gd name="connsiteY744" fmla="*/ 409080 h 2455878"/>
                <a:gd name="connsiteX745" fmla="*/ 359973 w 1786319"/>
                <a:gd name="connsiteY745" fmla="*/ 432102 h 2455878"/>
                <a:gd name="connsiteX746" fmla="*/ 361918 w 1786319"/>
                <a:gd name="connsiteY746" fmla="*/ 426117 h 2455878"/>
                <a:gd name="connsiteX747" fmla="*/ 353374 w 1786319"/>
                <a:gd name="connsiteY747" fmla="*/ 407703 h 2455878"/>
                <a:gd name="connsiteX748" fmla="*/ 177356 w 1786319"/>
                <a:gd name="connsiteY748" fmla="*/ 317152 h 2455878"/>
                <a:gd name="connsiteX749" fmla="*/ 179321 w 1786319"/>
                <a:gd name="connsiteY749" fmla="*/ 320582 h 2455878"/>
                <a:gd name="connsiteX750" fmla="*/ 180983 w 1786319"/>
                <a:gd name="connsiteY750" fmla="*/ 317803 h 2455878"/>
                <a:gd name="connsiteX751" fmla="*/ 505097 w 1786319"/>
                <a:gd name="connsiteY751" fmla="*/ 286218 h 2455878"/>
                <a:gd name="connsiteX752" fmla="*/ 498100 w 1786319"/>
                <a:gd name="connsiteY752" fmla="*/ 292252 h 2455878"/>
                <a:gd name="connsiteX753" fmla="*/ 492998 w 1786319"/>
                <a:gd name="connsiteY753" fmla="*/ 293455 h 2455878"/>
                <a:gd name="connsiteX754" fmla="*/ 501501 w 1786319"/>
                <a:gd name="connsiteY754" fmla="*/ 299806 h 2455878"/>
                <a:gd name="connsiteX755" fmla="*/ 510181 w 1786319"/>
                <a:gd name="connsiteY755" fmla="*/ 311359 h 2455878"/>
                <a:gd name="connsiteX756" fmla="*/ 516353 w 1786319"/>
                <a:gd name="connsiteY756" fmla="*/ 312034 h 2455878"/>
                <a:gd name="connsiteX757" fmla="*/ 520939 w 1786319"/>
                <a:gd name="connsiteY757" fmla="*/ 314396 h 2455878"/>
                <a:gd name="connsiteX758" fmla="*/ 539582 w 1786319"/>
                <a:gd name="connsiteY758" fmla="*/ 305871 h 2455878"/>
                <a:gd name="connsiteX759" fmla="*/ 556669 w 1786319"/>
                <a:gd name="connsiteY759" fmla="*/ 302623 h 2455878"/>
                <a:gd name="connsiteX760" fmla="*/ 541165 w 1786319"/>
                <a:gd name="connsiteY760" fmla="*/ 302127 h 2455878"/>
                <a:gd name="connsiteX761" fmla="*/ 195647 w 1786319"/>
                <a:gd name="connsiteY761" fmla="*/ 283829 h 2455878"/>
                <a:gd name="connsiteX762" fmla="*/ 195355 w 1786319"/>
                <a:gd name="connsiteY762" fmla="*/ 284214 h 2455878"/>
                <a:gd name="connsiteX763" fmla="*/ 191226 w 1786319"/>
                <a:gd name="connsiteY763" fmla="*/ 285188 h 2455878"/>
                <a:gd name="connsiteX764" fmla="*/ 198106 w 1786319"/>
                <a:gd name="connsiteY764" fmla="*/ 290326 h 2455878"/>
                <a:gd name="connsiteX765" fmla="*/ 205590 w 1786319"/>
                <a:gd name="connsiteY765" fmla="*/ 300289 h 2455878"/>
                <a:gd name="connsiteX766" fmla="*/ 205375 w 1786319"/>
                <a:gd name="connsiteY766" fmla="*/ 302776 h 2455878"/>
                <a:gd name="connsiteX767" fmla="*/ 220175 w 1786319"/>
                <a:gd name="connsiteY767" fmla="*/ 314608 h 2455878"/>
                <a:gd name="connsiteX768" fmla="*/ 233645 w 1786319"/>
                <a:gd name="connsiteY768" fmla="*/ 332127 h 2455878"/>
                <a:gd name="connsiteX769" fmla="*/ 233958 w 1786319"/>
                <a:gd name="connsiteY769" fmla="*/ 333124 h 2455878"/>
                <a:gd name="connsiteX770" fmla="*/ 246462 w 1786319"/>
                <a:gd name="connsiteY770" fmla="*/ 329014 h 2455878"/>
                <a:gd name="connsiteX771" fmla="*/ 225330 w 1786319"/>
                <a:gd name="connsiteY771" fmla="*/ 312757 h 2455878"/>
                <a:gd name="connsiteX772" fmla="*/ 216538 w 1786319"/>
                <a:gd name="connsiteY772" fmla="*/ 293809 h 2455878"/>
                <a:gd name="connsiteX773" fmla="*/ 214795 w 1786319"/>
                <a:gd name="connsiteY773" fmla="*/ 294506 h 2455878"/>
                <a:gd name="connsiteX774" fmla="*/ 212629 w 1786319"/>
                <a:gd name="connsiteY774" fmla="*/ 293525 h 2455878"/>
                <a:gd name="connsiteX775" fmla="*/ 210591 w 1786319"/>
                <a:gd name="connsiteY775" fmla="*/ 294751 h 2455878"/>
                <a:gd name="connsiteX776" fmla="*/ 201053 w 1786319"/>
                <a:gd name="connsiteY776" fmla="*/ 292166 h 2455878"/>
                <a:gd name="connsiteX777" fmla="*/ 878864 w 1786319"/>
                <a:gd name="connsiteY777" fmla="*/ 281894 h 2455878"/>
                <a:gd name="connsiteX778" fmla="*/ 878294 w 1786319"/>
                <a:gd name="connsiteY778" fmla="*/ 282530 h 2455878"/>
                <a:gd name="connsiteX779" fmla="*/ 886994 w 1786319"/>
                <a:gd name="connsiteY779" fmla="*/ 285224 h 2455878"/>
                <a:gd name="connsiteX780" fmla="*/ 885542 w 1786319"/>
                <a:gd name="connsiteY780" fmla="*/ 282686 h 2455878"/>
                <a:gd name="connsiteX781" fmla="*/ 879716 w 1786319"/>
                <a:gd name="connsiteY781" fmla="*/ 282441 h 2455878"/>
                <a:gd name="connsiteX782" fmla="*/ 382870 w 1786319"/>
                <a:gd name="connsiteY782" fmla="*/ 280769 h 2455878"/>
                <a:gd name="connsiteX783" fmla="*/ 387507 w 1786319"/>
                <a:gd name="connsiteY783" fmla="*/ 286800 h 2455878"/>
                <a:gd name="connsiteX784" fmla="*/ 389023 w 1786319"/>
                <a:gd name="connsiteY784" fmla="*/ 285854 h 2455878"/>
                <a:gd name="connsiteX785" fmla="*/ 387813 w 1786319"/>
                <a:gd name="connsiteY785" fmla="*/ 282239 h 2455878"/>
                <a:gd name="connsiteX786" fmla="*/ 384177 w 1786319"/>
                <a:gd name="connsiteY786" fmla="*/ 281774 h 2455878"/>
                <a:gd name="connsiteX787" fmla="*/ 691008 w 1786319"/>
                <a:gd name="connsiteY787" fmla="*/ 267670 h 2455878"/>
                <a:gd name="connsiteX788" fmla="*/ 689999 w 1786319"/>
                <a:gd name="connsiteY788" fmla="*/ 272097 h 2455878"/>
                <a:gd name="connsiteX789" fmla="*/ 676078 w 1786319"/>
                <a:gd name="connsiteY789" fmla="*/ 272761 h 2455878"/>
                <a:gd name="connsiteX790" fmla="*/ 673348 w 1786319"/>
                <a:gd name="connsiteY790" fmla="*/ 269514 h 2455878"/>
                <a:gd name="connsiteX791" fmla="*/ 671862 w 1786319"/>
                <a:gd name="connsiteY791" fmla="*/ 277971 h 2455878"/>
                <a:gd name="connsiteX792" fmla="*/ 667114 w 1786319"/>
                <a:gd name="connsiteY792" fmla="*/ 283160 h 2455878"/>
                <a:gd name="connsiteX793" fmla="*/ 681682 w 1786319"/>
                <a:gd name="connsiteY793" fmla="*/ 290399 h 2455878"/>
                <a:gd name="connsiteX794" fmla="*/ 684838 w 1786319"/>
                <a:gd name="connsiteY794" fmla="*/ 315721 h 2455878"/>
                <a:gd name="connsiteX795" fmla="*/ 679856 w 1786319"/>
                <a:gd name="connsiteY795" fmla="*/ 317355 h 2455878"/>
                <a:gd name="connsiteX796" fmla="*/ 688870 w 1786319"/>
                <a:gd name="connsiteY796" fmla="*/ 322958 h 2455878"/>
                <a:gd name="connsiteX797" fmla="*/ 699123 w 1786319"/>
                <a:gd name="connsiteY797" fmla="*/ 344322 h 2455878"/>
                <a:gd name="connsiteX798" fmla="*/ 698009 w 1786319"/>
                <a:gd name="connsiteY798" fmla="*/ 345389 h 2455878"/>
                <a:gd name="connsiteX799" fmla="*/ 725213 w 1786319"/>
                <a:gd name="connsiteY799" fmla="*/ 346028 h 2455878"/>
                <a:gd name="connsiteX800" fmla="*/ 746302 w 1786319"/>
                <a:gd name="connsiteY800" fmla="*/ 354705 h 2455878"/>
                <a:gd name="connsiteX801" fmla="*/ 783172 w 1786319"/>
                <a:gd name="connsiteY801" fmla="*/ 351850 h 2455878"/>
                <a:gd name="connsiteX802" fmla="*/ 803713 w 1786319"/>
                <a:gd name="connsiteY802" fmla="*/ 378288 h 2455878"/>
                <a:gd name="connsiteX803" fmla="*/ 803384 w 1786319"/>
                <a:gd name="connsiteY803" fmla="*/ 378457 h 2455878"/>
                <a:gd name="connsiteX804" fmla="*/ 813601 w 1786319"/>
                <a:gd name="connsiteY804" fmla="*/ 385557 h 2455878"/>
                <a:gd name="connsiteX805" fmla="*/ 815134 w 1786319"/>
                <a:gd name="connsiteY805" fmla="*/ 389741 h 2455878"/>
                <a:gd name="connsiteX806" fmla="*/ 818927 w 1786319"/>
                <a:gd name="connsiteY806" fmla="*/ 392848 h 2455878"/>
                <a:gd name="connsiteX807" fmla="*/ 819877 w 1786319"/>
                <a:gd name="connsiteY807" fmla="*/ 398975 h 2455878"/>
                <a:gd name="connsiteX808" fmla="*/ 832914 w 1786319"/>
                <a:gd name="connsiteY808" fmla="*/ 390839 h 2455878"/>
                <a:gd name="connsiteX809" fmla="*/ 871958 w 1786319"/>
                <a:gd name="connsiteY809" fmla="*/ 387816 h 2455878"/>
                <a:gd name="connsiteX810" fmla="*/ 884049 w 1786319"/>
                <a:gd name="connsiteY810" fmla="*/ 391638 h 2455878"/>
                <a:gd name="connsiteX811" fmla="*/ 881978 w 1786319"/>
                <a:gd name="connsiteY811" fmla="*/ 387148 h 2455878"/>
                <a:gd name="connsiteX812" fmla="*/ 879926 w 1786319"/>
                <a:gd name="connsiteY812" fmla="*/ 372081 h 2455878"/>
                <a:gd name="connsiteX813" fmla="*/ 874753 w 1786319"/>
                <a:gd name="connsiteY813" fmla="*/ 374899 h 2455878"/>
                <a:gd name="connsiteX814" fmla="*/ 867826 w 1786319"/>
                <a:gd name="connsiteY814" fmla="*/ 368957 h 2455878"/>
                <a:gd name="connsiteX815" fmla="*/ 860579 w 1786319"/>
                <a:gd name="connsiteY815" fmla="*/ 380258 h 2455878"/>
                <a:gd name="connsiteX816" fmla="*/ 858717 w 1786319"/>
                <a:gd name="connsiteY816" fmla="*/ 379774 h 2455878"/>
                <a:gd name="connsiteX817" fmla="*/ 857260 w 1786319"/>
                <a:gd name="connsiteY817" fmla="*/ 381032 h 2455878"/>
                <a:gd name="connsiteX818" fmla="*/ 840840 w 1786319"/>
                <a:gd name="connsiteY818" fmla="*/ 371133 h 2455878"/>
                <a:gd name="connsiteX819" fmla="*/ 837020 w 1786319"/>
                <a:gd name="connsiteY819" fmla="*/ 363443 h 2455878"/>
                <a:gd name="connsiteX820" fmla="*/ 835321 w 1786319"/>
                <a:gd name="connsiteY820" fmla="*/ 367330 h 2455878"/>
                <a:gd name="connsiteX821" fmla="*/ 810323 w 1786319"/>
                <a:gd name="connsiteY821" fmla="*/ 350208 h 2455878"/>
                <a:gd name="connsiteX822" fmla="*/ 810530 w 1786319"/>
                <a:gd name="connsiteY822" fmla="*/ 338248 h 2455878"/>
                <a:gd name="connsiteX823" fmla="*/ 809127 w 1786319"/>
                <a:gd name="connsiteY823" fmla="*/ 338305 h 2455878"/>
                <a:gd name="connsiteX824" fmla="*/ 808100 w 1786319"/>
                <a:gd name="connsiteY824" fmla="*/ 339933 h 2455878"/>
                <a:gd name="connsiteX825" fmla="*/ 789510 w 1786319"/>
                <a:gd name="connsiteY825" fmla="*/ 335238 h 2455878"/>
                <a:gd name="connsiteX826" fmla="*/ 783619 w 1786319"/>
                <a:gd name="connsiteY826" fmla="*/ 328991 h 2455878"/>
                <a:gd name="connsiteX827" fmla="*/ 783124 w 1786319"/>
                <a:gd name="connsiteY827" fmla="*/ 333204 h 2455878"/>
                <a:gd name="connsiteX828" fmla="*/ 754227 w 1786319"/>
                <a:gd name="connsiteY828" fmla="*/ 324092 h 2455878"/>
                <a:gd name="connsiteX829" fmla="*/ 750733 w 1786319"/>
                <a:gd name="connsiteY829" fmla="*/ 311844 h 2455878"/>
                <a:gd name="connsiteX830" fmla="*/ 734545 w 1786319"/>
                <a:gd name="connsiteY830" fmla="*/ 307755 h 2455878"/>
                <a:gd name="connsiteX831" fmla="*/ 728653 w 1786319"/>
                <a:gd name="connsiteY831" fmla="*/ 301509 h 2455878"/>
                <a:gd name="connsiteX832" fmla="*/ 728159 w 1786319"/>
                <a:gd name="connsiteY832" fmla="*/ 305722 h 2455878"/>
                <a:gd name="connsiteX833" fmla="*/ 699261 w 1786319"/>
                <a:gd name="connsiteY833" fmla="*/ 296610 h 2455878"/>
                <a:gd name="connsiteX834" fmla="*/ 587261 w 1786319"/>
                <a:gd name="connsiteY834" fmla="*/ 227566 h 2455878"/>
                <a:gd name="connsiteX835" fmla="*/ 584926 w 1786319"/>
                <a:gd name="connsiteY835" fmla="*/ 231107 h 2455878"/>
                <a:gd name="connsiteX836" fmla="*/ 582326 w 1786319"/>
                <a:gd name="connsiteY836" fmla="*/ 231286 h 2455878"/>
                <a:gd name="connsiteX837" fmla="*/ 580951 w 1786319"/>
                <a:gd name="connsiteY837" fmla="*/ 233218 h 2455878"/>
                <a:gd name="connsiteX838" fmla="*/ 576282 w 1786319"/>
                <a:gd name="connsiteY838" fmla="*/ 235602 h 2455878"/>
                <a:gd name="connsiteX839" fmla="*/ 586052 w 1786319"/>
                <a:gd name="connsiteY839" fmla="*/ 239744 h 2455878"/>
                <a:gd name="connsiteX840" fmla="*/ 599481 w 1786319"/>
                <a:gd name="connsiteY840" fmla="*/ 259269 h 2455878"/>
                <a:gd name="connsiteX841" fmla="*/ 598038 w 1786319"/>
                <a:gd name="connsiteY841" fmla="*/ 261159 h 2455878"/>
                <a:gd name="connsiteX842" fmla="*/ 598773 w 1786319"/>
                <a:gd name="connsiteY842" fmla="*/ 263420 h 2455878"/>
                <a:gd name="connsiteX843" fmla="*/ 579628 w 1786319"/>
                <a:gd name="connsiteY843" fmla="*/ 277385 h 2455878"/>
                <a:gd name="connsiteX844" fmla="*/ 569035 w 1786319"/>
                <a:gd name="connsiteY844" fmla="*/ 278053 h 2455878"/>
                <a:gd name="connsiteX845" fmla="*/ 572650 w 1786319"/>
                <a:gd name="connsiteY845" fmla="*/ 281850 h 2455878"/>
                <a:gd name="connsiteX846" fmla="*/ 569931 w 1786319"/>
                <a:gd name="connsiteY846" fmla="*/ 298860 h 2455878"/>
                <a:gd name="connsiteX847" fmla="*/ 560034 w 1786319"/>
                <a:gd name="connsiteY847" fmla="*/ 301983 h 2455878"/>
                <a:gd name="connsiteX848" fmla="*/ 566414 w 1786319"/>
                <a:gd name="connsiteY848" fmla="*/ 300770 h 2455878"/>
                <a:gd name="connsiteX849" fmla="*/ 570908 w 1786319"/>
                <a:gd name="connsiteY849" fmla="*/ 301509 h 2455878"/>
                <a:gd name="connsiteX850" fmla="*/ 596732 w 1786319"/>
                <a:gd name="connsiteY850" fmla="*/ 286922 h 2455878"/>
                <a:gd name="connsiteX851" fmla="*/ 623032 w 1786319"/>
                <a:gd name="connsiteY851" fmla="*/ 279552 h 2455878"/>
                <a:gd name="connsiteX852" fmla="*/ 642527 w 1786319"/>
                <a:gd name="connsiteY852" fmla="*/ 281072 h 2455878"/>
                <a:gd name="connsiteX853" fmla="*/ 641019 w 1786319"/>
                <a:gd name="connsiteY853" fmla="*/ 279766 h 2455878"/>
                <a:gd name="connsiteX854" fmla="*/ 638562 w 1786319"/>
                <a:gd name="connsiteY854" fmla="*/ 271539 h 2455878"/>
                <a:gd name="connsiteX855" fmla="*/ 636227 w 1786319"/>
                <a:gd name="connsiteY855" fmla="*/ 275080 h 2455878"/>
                <a:gd name="connsiteX856" fmla="*/ 614505 w 1786319"/>
                <a:gd name="connsiteY856" fmla="*/ 253956 h 2455878"/>
                <a:gd name="connsiteX857" fmla="*/ 617714 w 1786319"/>
                <a:gd name="connsiteY857" fmla="*/ 237109 h 2455878"/>
                <a:gd name="connsiteX858" fmla="*/ 607616 w 1786319"/>
                <a:gd name="connsiteY858" fmla="*/ 248143 h 2455878"/>
                <a:gd name="connsiteX859" fmla="*/ 605864 w 1786319"/>
                <a:gd name="connsiteY859" fmla="*/ 247349 h 2455878"/>
                <a:gd name="connsiteX860" fmla="*/ 604215 w 1786319"/>
                <a:gd name="connsiteY860" fmla="*/ 248341 h 2455878"/>
                <a:gd name="connsiteX861" fmla="*/ 589718 w 1786319"/>
                <a:gd name="connsiteY861" fmla="*/ 235793 h 2455878"/>
                <a:gd name="connsiteX862" fmla="*/ 150023 w 1786319"/>
                <a:gd name="connsiteY862" fmla="*/ 225190 h 2455878"/>
                <a:gd name="connsiteX863" fmla="*/ 144512 w 1786319"/>
                <a:gd name="connsiteY863" fmla="*/ 249384 h 2455878"/>
                <a:gd name="connsiteX864" fmla="*/ 136707 w 1786319"/>
                <a:gd name="connsiteY864" fmla="*/ 254085 h 2455878"/>
                <a:gd name="connsiteX865" fmla="*/ 132699 w 1786319"/>
                <a:gd name="connsiteY865" fmla="*/ 252431 h 2455878"/>
                <a:gd name="connsiteX866" fmla="*/ 134749 w 1786319"/>
                <a:gd name="connsiteY866" fmla="*/ 255160 h 2455878"/>
                <a:gd name="connsiteX867" fmla="*/ 148024 w 1786319"/>
                <a:gd name="connsiteY867" fmla="*/ 250796 h 2455878"/>
                <a:gd name="connsiteX868" fmla="*/ 161654 w 1786319"/>
                <a:gd name="connsiteY868" fmla="*/ 252285 h 2455878"/>
                <a:gd name="connsiteX869" fmla="*/ 159903 w 1786319"/>
                <a:gd name="connsiteY869" fmla="*/ 247342 h 2455878"/>
                <a:gd name="connsiteX870" fmla="*/ 160450 w 1786319"/>
                <a:gd name="connsiteY870" fmla="*/ 238223 h 2455878"/>
                <a:gd name="connsiteX871" fmla="*/ 442595 w 1786319"/>
                <a:gd name="connsiteY871" fmla="*/ 221680 h 2455878"/>
                <a:gd name="connsiteX872" fmla="*/ 439223 w 1786319"/>
                <a:gd name="connsiteY872" fmla="*/ 224316 h 2455878"/>
                <a:gd name="connsiteX873" fmla="*/ 434120 w 1786319"/>
                <a:gd name="connsiteY873" fmla="*/ 225520 h 2455878"/>
                <a:gd name="connsiteX874" fmla="*/ 442624 w 1786319"/>
                <a:gd name="connsiteY874" fmla="*/ 231870 h 2455878"/>
                <a:gd name="connsiteX875" fmla="*/ 451874 w 1786319"/>
                <a:gd name="connsiteY875" fmla="*/ 244185 h 2455878"/>
                <a:gd name="connsiteX876" fmla="*/ 451122 w 1786319"/>
                <a:gd name="connsiteY876" fmla="*/ 252845 h 2455878"/>
                <a:gd name="connsiteX877" fmla="*/ 475994 w 1786319"/>
                <a:gd name="connsiteY877" fmla="*/ 256937 h 2455878"/>
                <a:gd name="connsiteX878" fmla="*/ 464428 w 1786319"/>
                <a:gd name="connsiteY878" fmla="*/ 238630 h 2455878"/>
                <a:gd name="connsiteX879" fmla="*/ 464520 w 1786319"/>
                <a:gd name="connsiteY879" fmla="*/ 238093 h 2455878"/>
                <a:gd name="connsiteX880" fmla="*/ 469993 w 1786319"/>
                <a:gd name="connsiteY880" fmla="*/ 233764 h 2455878"/>
                <a:gd name="connsiteX881" fmla="*/ 508924 w 1786319"/>
                <a:gd name="connsiteY881" fmla="*/ 209482 h 2455878"/>
                <a:gd name="connsiteX882" fmla="*/ 498836 w 1786319"/>
                <a:gd name="connsiteY882" fmla="*/ 210118 h 2455878"/>
                <a:gd name="connsiteX883" fmla="*/ 501469 w 1786319"/>
                <a:gd name="connsiteY883" fmla="*/ 212885 h 2455878"/>
                <a:gd name="connsiteX884" fmla="*/ 523637 w 1786319"/>
                <a:gd name="connsiteY884" fmla="*/ 204294 h 2455878"/>
                <a:gd name="connsiteX885" fmla="*/ 516595 w 1786319"/>
                <a:gd name="connsiteY885" fmla="*/ 206850 h 2455878"/>
                <a:gd name="connsiteX886" fmla="*/ 525768 w 1786319"/>
                <a:gd name="connsiteY886" fmla="*/ 206139 h 2455878"/>
                <a:gd name="connsiteX887" fmla="*/ 675814 w 1786319"/>
                <a:gd name="connsiteY887" fmla="*/ 204049 h 2455878"/>
                <a:gd name="connsiteX888" fmla="*/ 684576 w 1786319"/>
                <a:gd name="connsiteY888" fmla="*/ 215448 h 2455878"/>
                <a:gd name="connsiteX889" fmla="*/ 691811 w 1786319"/>
                <a:gd name="connsiteY889" fmla="*/ 238470 h 2455878"/>
                <a:gd name="connsiteX890" fmla="*/ 693756 w 1786319"/>
                <a:gd name="connsiteY890" fmla="*/ 232485 h 2455878"/>
                <a:gd name="connsiteX891" fmla="*/ 681196 w 1786319"/>
                <a:gd name="connsiteY891" fmla="*/ 205415 h 2455878"/>
                <a:gd name="connsiteX892" fmla="*/ 676869 w 1786319"/>
                <a:gd name="connsiteY892" fmla="*/ 204861 h 2455878"/>
                <a:gd name="connsiteX893" fmla="*/ 145877 w 1786319"/>
                <a:gd name="connsiteY893" fmla="*/ 198211 h 2455878"/>
                <a:gd name="connsiteX894" fmla="*/ 147371 w 1786319"/>
                <a:gd name="connsiteY894" fmla="*/ 201092 h 2455878"/>
                <a:gd name="connsiteX895" fmla="*/ 150894 w 1786319"/>
                <a:gd name="connsiteY895" fmla="*/ 220883 h 2455878"/>
                <a:gd name="connsiteX896" fmla="*/ 165878 w 1786319"/>
                <a:gd name="connsiteY896" fmla="*/ 211532 h 2455878"/>
                <a:gd name="connsiteX897" fmla="*/ 168098 w 1786319"/>
                <a:gd name="connsiteY897" fmla="*/ 204312 h 2455878"/>
                <a:gd name="connsiteX898" fmla="*/ 169909 w 1786319"/>
                <a:gd name="connsiteY898" fmla="*/ 201286 h 2455878"/>
                <a:gd name="connsiteX899" fmla="*/ 554254 w 1786319"/>
                <a:gd name="connsiteY899" fmla="*/ 192561 h 2455878"/>
                <a:gd name="connsiteX900" fmla="*/ 552769 w 1786319"/>
                <a:gd name="connsiteY900" fmla="*/ 201018 h 2455878"/>
                <a:gd name="connsiteX901" fmla="*/ 549784 w 1786319"/>
                <a:gd name="connsiteY901" fmla="*/ 204279 h 2455878"/>
                <a:gd name="connsiteX902" fmla="*/ 557974 w 1786319"/>
                <a:gd name="connsiteY902" fmla="*/ 203646 h 2455878"/>
                <a:gd name="connsiteX903" fmla="*/ 564045 w 1786319"/>
                <a:gd name="connsiteY903" fmla="*/ 205564 h 2455878"/>
                <a:gd name="connsiteX904" fmla="*/ 565985 w 1786319"/>
                <a:gd name="connsiteY904" fmla="*/ 195379 h 2455878"/>
                <a:gd name="connsiteX905" fmla="*/ 556984 w 1786319"/>
                <a:gd name="connsiteY905" fmla="*/ 195807 h 2455878"/>
                <a:gd name="connsiteX906" fmla="*/ 303750 w 1786319"/>
                <a:gd name="connsiteY906" fmla="*/ 185769 h 2455878"/>
                <a:gd name="connsiteX907" fmla="*/ 304231 w 1786319"/>
                <a:gd name="connsiteY907" fmla="*/ 186608 h 2455878"/>
                <a:gd name="connsiteX908" fmla="*/ 306893 w 1786319"/>
                <a:gd name="connsiteY908" fmla="*/ 186332 h 2455878"/>
                <a:gd name="connsiteX909" fmla="*/ 176937 w 1786319"/>
                <a:gd name="connsiteY909" fmla="*/ 181240 h 2455878"/>
                <a:gd name="connsiteX910" fmla="*/ 179365 w 1786319"/>
                <a:gd name="connsiteY910" fmla="*/ 185479 h 2455878"/>
                <a:gd name="connsiteX911" fmla="*/ 181421 w 1786319"/>
                <a:gd name="connsiteY911" fmla="*/ 182044 h 2455878"/>
                <a:gd name="connsiteX912" fmla="*/ 336089 w 1786319"/>
                <a:gd name="connsiteY912" fmla="*/ 178277 h 2455878"/>
                <a:gd name="connsiteX913" fmla="*/ 336116 w 1786319"/>
                <a:gd name="connsiteY913" fmla="*/ 178636 h 2455878"/>
                <a:gd name="connsiteX914" fmla="*/ 329509 w 1786319"/>
                <a:gd name="connsiteY914" fmla="*/ 185986 h 2455878"/>
                <a:gd name="connsiteX915" fmla="*/ 317565 w 1786319"/>
                <a:gd name="connsiteY915" fmla="*/ 187277 h 2455878"/>
                <a:gd name="connsiteX916" fmla="*/ 339818 w 1786319"/>
                <a:gd name="connsiteY916" fmla="*/ 194550 h 2455878"/>
                <a:gd name="connsiteX917" fmla="*/ 353891 w 1786319"/>
                <a:gd name="connsiteY917" fmla="*/ 188115 h 2455878"/>
                <a:gd name="connsiteX918" fmla="*/ 357539 w 1786319"/>
                <a:gd name="connsiteY918" fmla="*/ 187737 h 2455878"/>
                <a:gd name="connsiteX919" fmla="*/ 723799 w 1786319"/>
                <a:gd name="connsiteY919" fmla="*/ 156092 h 2455878"/>
                <a:gd name="connsiteX920" fmla="*/ 721406 w 1786319"/>
                <a:gd name="connsiteY920" fmla="*/ 158373 h 2455878"/>
                <a:gd name="connsiteX921" fmla="*/ 717277 w 1786319"/>
                <a:gd name="connsiteY921" fmla="*/ 159347 h 2455878"/>
                <a:gd name="connsiteX922" fmla="*/ 724158 w 1786319"/>
                <a:gd name="connsiteY922" fmla="*/ 164484 h 2455878"/>
                <a:gd name="connsiteX923" fmla="*/ 731642 w 1786319"/>
                <a:gd name="connsiteY923" fmla="*/ 174448 h 2455878"/>
                <a:gd name="connsiteX924" fmla="*/ 731034 w 1786319"/>
                <a:gd name="connsiteY924" fmla="*/ 181455 h 2455878"/>
                <a:gd name="connsiteX925" fmla="*/ 754028 w 1786319"/>
                <a:gd name="connsiteY925" fmla="*/ 185238 h 2455878"/>
                <a:gd name="connsiteX926" fmla="*/ 741800 w 1786319"/>
                <a:gd name="connsiteY926" fmla="*/ 169954 h 2455878"/>
                <a:gd name="connsiteX927" fmla="*/ 741874 w 1786319"/>
                <a:gd name="connsiteY927" fmla="*/ 169519 h 2455878"/>
                <a:gd name="connsiteX928" fmla="*/ 746996 w 1786319"/>
                <a:gd name="connsiteY928" fmla="*/ 166323 h 2455878"/>
                <a:gd name="connsiteX929" fmla="*/ 780123 w 1786319"/>
                <a:gd name="connsiteY929" fmla="*/ 145651 h 2455878"/>
                <a:gd name="connsiteX930" fmla="*/ 778208 w 1786319"/>
                <a:gd name="connsiteY930" fmla="*/ 146346 h 2455878"/>
                <a:gd name="connsiteX931" fmla="*/ 769638 w 1786319"/>
                <a:gd name="connsiteY931" fmla="*/ 146885 h 2455878"/>
                <a:gd name="connsiteX932" fmla="*/ 772562 w 1786319"/>
                <a:gd name="connsiteY932" fmla="*/ 149958 h 2455878"/>
                <a:gd name="connsiteX933" fmla="*/ 772662 w 1786319"/>
                <a:gd name="connsiteY933" fmla="*/ 150306 h 2455878"/>
                <a:gd name="connsiteX934" fmla="*/ 498486 w 1786319"/>
                <a:gd name="connsiteY934" fmla="*/ 139097 h 2455878"/>
                <a:gd name="connsiteX935" fmla="*/ 503032 w 1786319"/>
                <a:gd name="connsiteY935" fmla="*/ 140533 h 2455878"/>
                <a:gd name="connsiteX936" fmla="*/ 503508 w 1786319"/>
                <a:gd name="connsiteY936" fmla="*/ 139739 h 2455878"/>
                <a:gd name="connsiteX937" fmla="*/ 611797 w 1786319"/>
                <a:gd name="connsiteY937" fmla="*/ 127185 h 2455878"/>
                <a:gd name="connsiteX938" fmla="*/ 612044 w 1786319"/>
                <a:gd name="connsiteY938" fmla="*/ 127616 h 2455878"/>
                <a:gd name="connsiteX939" fmla="*/ 617566 w 1786319"/>
                <a:gd name="connsiteY939" fmla="*/ 128219 h 2455878"/>
                <a:gd name="connsiteX940" fmla="*/ 693890 w 1786319"/>
                <a:gd name="connsiteY940" fmla="*/ 126099 h 2455878"/>
                <a:gd name="connsiteX941" fmla="*/ 693170 w 1786319"/>
                <a:gd name="connsiteY941" fmla="*/ 127041 h 2455878"/>
                <a:gd name="connsiteX942" fmla="*/ 694784 w 1786319"/>
                <a:gd name="connsiteY942" fmla="*/ 127217 h 2455878"/>
                <a:gd name="connsiteX943" fmla="*/ 509194 w 1786319"/>
                <a:gd name="connsiteY943" fmla="*/ 123521 h 2455878"/>
                <a:gd name="connsiteX944" fmla="*/ 511160 w 1786319"/>
                <a:gd name="connsiteY944" fmla="*/ 126950 h 2455878"/>
                <a:gd name="connsiteX945" fmla="*/ 512821 w 1786319"/>
                <a:gd name="connsiteY945" fmla="*/ 124171 h 2455878"/>
                <a:gd name="connsiteX946" fmla="*/ 637962 w 1786319"/>
                <a:gd name="connsiteY946" fmla="*/ 121123 h 2455878"/>
                <a:gd name="connsiteX947" fmla="*/ 637984 w 1786319"/>
                <a:gd name="connsiteY947" fmla="*/ 121413 h 2455878"/>
                <a:gd name="connsiteX948" fmla="*/ 632639 w 1786319"/>
                <a:gd name="connsiteY948" fmla="*/ 127360 h 2455878"/>
                <a:gd name="connsiteX949" fmla="*/ 621114 w 1786319"/>
                <a:gd name="connsiteY949" fmla="*/ 128606 h 2455878"/>
                <a:gd name="connsiteX950" fmla="*/ 632002 w 1786319"/>
                <a:gd name="connsiteY950" fmla="*/ 129796 h 2455878"/>
                <a:gd name="connsiteX951" fmla="*/ 642654 w 1786319"/>
                <a:gd name="connsiteY951" fmla="*/ 135282 h 2455878"/>
                <a:gd name="connsiteX952" fmla="*/ 658361 w 1786319"/>
                <a:gd name="connsiteY952" fmla="*/ 130120 h 2455878"/>
                <a:gd name="connsiteX953" fmla="*/ 529791 w 1786319"/>
                <a:gd name="connsiteY953" fmla="*/ 75231 h 2455878"/>
                <a:gd name="connsiteX954" fmla="*/ 533944 w 1786319"/>
                <a:gd name="connsiteY954" fmla="*/ 81690 h 2455878"/>
                <a:gd name="connsiteX955" fmla="*/ 527193 w 1786319"/>
                <a:gd name="connsiteY955" fmla="*/ 90582 h 2455878"/>
                <a:gd name="connsiteX956" fmla="*/ 523064 w 1786319"/>
                <a:gd name="connsiteY956" fmla="*/ 91556 h 2455878"/>
                <a:gd name="connsiteX957" fmla="*/ 529944 w 1786319"/>
                <a:gd name="connsiteY957" fmla="*/ 96693 h 2455878"/>
                <a:gd name="connsiteX958" fmla="*/ 537429 w 1786319"/>
                <a:gd name="connsiteY958" fmla="*/ 106656 h 2455878"/>
                <a:gd name="connsiteX959" fmla="*/ 537213 w 1786319"/>
                <a:gd name="connsiteY959" fmla="*/ 109144 h 2455878"/>
                <a:gd name="connsiteX960" fmla="*/ 552014 w 1786319"/>
                <a:gd name="connsiteY960" fmla="*/ 120975 h 2455878"/>
                <a:gd name="connsiteX961" fmla="*/ 565483 w 1786319"/>
                <a:gd name="connsiteY961" fmla="*/ 138494 h 2455878"/>
                <a:gd name="connsiteX962" fmla="*/ 565796 w 1786319"/>
                <a:gd name="connsiteY962" fmla="*/ 139491 h 2455878"/>
                <a:gd name="connsiteX963" fmla="*/ 578300 w 1786319"/>
                <a:gd name="connsiteY963" fmla="*/ 135382 h 2455878"/>
                <a:gd name="connsiteX964" fmla="*/ 557168 w 1786319"/>
                <a:gd name="connsiteY964" fmla="*/ 119125 h 2455878"/>
                <a:gd name="connsiteX965" fmla="*/ 538607 w 1786319"/>
                <a:gd name="connsiteY965" fmla="*/ 79119 h 2455878"/>
                <a:gd name="connsiteX966" fmla="*/ 555748 w 1786319"/>
                <a:gd name="connsiteY966" fmla="*/ 1000 h 2455878"/>
                <a:gd name="connsiteX967" fmla="*/ 574338 w 1786319"/>
                <a:gd name="connsiteY967" fmla="*/ 24927 h 2455878"/>
                <a:gd name="connsiteX968" fmla="*/ 570559 w 1786319"/>
                <a:gd name="connsiteY968" fmla="*/ 26856 h 2455878"/>
                <a:gd name="connsiteX969" fmla="*/ 578465 w 1786319"/>
                <a:gd name="connsiteY969" fmla="*/ 30208 h 2455878"/>
                <a:gd name="connsiteX970" fmla="*/ 589330 w 1786319"/>
                <a:gd name="connsiteY970" fmla="*/ 46005 h 2455878"/>
                <a:gd name="connsiteX971" fmla="*/ 588162 w 1786319"/>
                <a:gd name="connsiteY971" fmla="*/ 47534 h 2455878"/>
                <a:gd name="connsiteX972" fmla="*/ 588757 w 1786319"/>
                <a:gd name="connsiteY972" fmla="*/ 49363 h 2455878"/>
                <a:gd name="connsiteX973" fmla="*/ 573267 w 1786319"/>
                <a:gd name="connsiteY973" fmla="*/ 60662 h 2455878"/>
                <a:gd name="connsiteX974" fmla="*/ 564697 w 1786319"/>
                <a:gd name="connsiteY974" fmla="*/ 61203 h 2455878"/>
                <a:gd name="connsiteX975" fmla="*/ 567622 w 1786319"/>
                <a:gd name="connsiteY975" fmla="*/ 64275 h 2455878"/>
                <a:gd name="connsiteX976" fmla="*/ 567998 w 1786319"/>
                <a:gd name="connsiteY976" fmla="*/ 65583 h 2455878"/>
                <a:gd name="connsiteX977" fmla="*/ 582465 w 1786319"/>
                <a:gd name="connsiteY977" fmla="*/ 60829 h 2455878"/>
                <a:gd name="connsiteX978" fmla="*/ 610015 w 1786319"/>
                <a:gd name="connsiteY978" fmla="*/ 63838 h 2455878"/>
                <a:gd name="connsiteX979" fmla="*/ 623065 w 1786319"/>
                <a:gd name="connsiteY979" fmla="*/ 70559 h 2455878"/>
                <a:gd name="connsiteX980" fmla="*/ 645002 w 1786319"/>
                <a:gd name="connsiteY980" fmla="*/ 56869 h 2455878"/>
                <a:gd name="connsiteX981" fmla="*/ 698927 w 1786319"/>
                <a:gd name="connsiteY981" fmla="*/ 78059 h 2455878"/>
                <a:gd name="connsiteX982" fmla="*/ 695149 w 1786319"/>
                <a:gd name="connsiteY982" fmla="*/ 79988 h 2455878"/>
                <a:gd name="connsiteX983" fmla="*/ 703054 w 1786319"/>
                <a:gd name="connsiteY983" fmla="*/ 83340 h 2455878"/>
                <a:gd name="connsiteX984" fmla="*/ 712696 w 1786319"/>
                <a:gd name="connsiteY984" fmla="*/ 91236 h 2455878"/>
                <a:gd name="connsiteX985" fmla="*/ 713554 w 1786319"/>
                <a:gd name="connsiteY985" fmla="*/ 96782 h 2455878"/>
                <a:gd name="connsiteX986" fmla="*/ 725353 w 1786319"/>
                <a:gd name="connsiteY986" fmla="*/ 89419 h 2455878"/>
                <a:gd name="connsiteX987" fmla="*/ 779279 w 1786319"/>
                <a:gd name="connsiteY987" fmla="*/ 110609 h 2455878"/>
                <a:gd name="connsiteX988" fmla="*/ 775501 w 1786319"/>
                <a:gd name="connsiteY988" fmla="*/ 112538 h 2455878"/>
                <a:gd name="connsiteX989" fmla="*/ 783406 w 1786319"/>
                <a:gd name="connsiteY989" fmla="*/ 115890 h 2455878"/>
                <a:gd name="connsiteX990" fmla="*/ 794272 w 1786319"/>
                <a:gd name="connsiteY990" fmla="*/ 131688 h 2455878"/>
                <a:gd name="connsiteX991" fmla="*/ 793104 w 1786319"/>
                <a:gd name="connsiteY991" fmla="*/ 133216 h 2455878"/>
                <a:gd name="connsiteX992" fmla="*/ 793698 w 1786319"/>
                <a:gd name="connsiteY992" fmla="*/ 135047 h 2455878"/>
                <a:gd name="connsiteX993" fmla="*/ 789922 w 1786319"/>
                <a:gd name="connsiteY993" fmla="*/ 142095 h 2455878"/>
                <a:gd name="connsiteX994" fmla="*/ 784009 w 1786319"/>
                <a:gd name="connsiteY994" fmla="*/ 144240 h 2455878"/>
                <a:gd name="connsiteX995" fmla="*/ 817487 w 1786319"/>
                <a:gd name="connsiteY995" fmla="*/ 141648 h 2455878"/>
                <a:gd name="connsiteX996" fmla="*/ 836078 w 1786319"/>
                <a:gd name="connsiteY996" fmla="*/ 165574 h 2455878"/>
                <a:gd name="connsiteX997" fmla="*/ 832299 w 1786319"/>
                <a:gd name="connsiteY997" fmla="*/ 167503 h 2455878"/>
                <a:gd name="connsiteX998" fmla="*/ 840205 w 1786319"/>
                <a:gd name="connsiteY998" fmla="*/ 170855 h 2455878"/>
                <a:gd name="connsiteX999" fmla="*/ 851070 w 1786319"/>
                <a:gd name="connsiteY999" fmla="*/ 186653 h 2455878"/>
                <a:gd name="connsiteX1000" fmla="*/ 849902 w 1786319"/>
                <a:gd name="connsiteY1000" fmla="*/ 188182 h 2455878"/>
                <a:gd name="connsiteX1001" fmla="*/ 850497 w 1786319"/>
                <a:gd name="connsiteY1001" fmla="*/ 190011 h 2455878"/>
                <a:gd name="connsiteX1002" fmla="*/ 835007 w 1786319"/>
                <a:gd name="connsiteY1002" fmla="*/ 201310 h 2455878"/>
                <a:gd name="connsiteX1003" fmla="*/ 826437 w 1786319"/>
                <a:gd name="connsiteY1003" fmla="*/ 201851 h 2455878"/>
                <a:gd name="connsiteX1004" fmla="*/ 829361 w 1786319"/>
                <a:gd name="connsiteY1004" fmla="*/ 204923 h 2455878"/>
                <a:gd name="connsiteX1005" fmla="*/ 803887 w 1786319"/>
                <a:gd name="connsiteY1005" fmla="*/ 221329 h 2455878"/>
                <a:gd name="connsiteX1006" fmla="*/ 774704 w 1786319"/>
                <a:gd name="connsiteY1006" fmla="*/ 208457 h 2455878"/>
                <a:gd name="connsiteX1007" fmla="*/ 769044 w 1786319"/>
                <a:gd name="connsiteY1007" fmla="*/ 213339 h 2455878"/>
                <a:gd name="connsiteX1008" fmla="*/ 764915 w 1786319"/>
                <a:gd name="connsiteY1008" fmla="*/ 214312 h 2455878"/>
                <a:gd name="connsiteX1009" fmla="*/ 771795 w 1786319"/>
                <a:gd name="connsiteY1009" fmla="*/ 219450 h 2455878"/>
                <a:gd name="connsiteX1010" fmla="*/ 778587 w 1786319"/>
                <a:gd name="connsiteY1010" fmla="*/ 237380 h 2455878"/>
                <a:gd name="connsiteX1011" fmla="*/ 777089 w 1786319"/>
                <a:gd name="connsiteY1011" fmla="*/ 238587 h 2455878"/>
                <a:gd name="connsiteX1012" fmla="*/ 777231 w 1786319"/>
                <a:gd name="connsiteY1012" fmla="*/ 240506 h 2455878"/>
                <a:gd name="connsiteX1013" fmla="*/ 771886 w 1786319"/>
                <a:gd name="connsiteY1013" fmla="*/ 246453 h 2455878"/>
                <a:gd name="connsiteX1014" fmla="*/ 765955 w 1786319"/>
                <a:gd name="connsiteY1014" fmla="*/ 247094 h 2455878"/>
                <a:gd name="connsiteX1015" fmla="*/ 787789 w 1786319"/>
                <a:gd name="connsiteY1015" fmla="*/ 254322 h 2455878"/>
                <a:gd name="connsiteX1016" fmla="*/ 779037 w 1786319"/>
                <a:gd name="connsiteY1016" fmla="*/ 235458 h 2455878"/>
                <a:gd name="connsiteX1017" fmla="*/ 779213 w 1786319"/>
                <a:gd name="connsiteY1017" fmla="*/ 235054 h 2455878"/>
                <a:gd name="connsiteX1018" fmla="*/ 824316 w 1786319"/>
                <a:gd name="connsiteY1018" fmla="*/ 220230 h 2455878"/>
                <a:gd name="connsiteX1019" fmla="*/ 828305 w 1786319"/>
                <a:gd name="connsiteY1019" fmla="*/ 220886 h 2455878"/>
                <a:gd name="connsiteX1020" fmla="*/ 870125 w 1786319"/>
                <a:gd name="connsiteY1020" fmla="*/ 203064 h 2455878"/>
                <a:gd name="connsiteX1021" fmla="*/ 920131 w 1786319"/>
                <a:gd name="connsiteY1021" fmla="*/ 232327 h 2455878"/>
                <a:gd name="connsiteX1022" fmla="*/ 916100 w 1786319"/>
                <a:gd name="connsiteY1022" fmla="*/ 233649 h 2455878"/>
                <a:gd name="connsiteX1023" fmla="*/ 923394 w 1786319"/>
                <a:gd name="connsiteY1023" fmla="*/ 238182 h 2455878"/>
                <a:gd name="connsiteX1024" fmla="*/ 931689 w 1786319"/>
                <a:gd name="connsiteY1024" fmla="*/ 255467 h 2455878"/>
                <a:gd name="connsiteX1025" fmla="*/ 930488 w 1786319"/>
                <a:gd name="connsiteY1025" fmla="*/ 256617 h 2455878"/>
                <a:gd name="connsiteX1026" fmla="*/ 960426 w 1786319"/>
                <a:gd name="connsiteY1026" fmla="*/ 258950 h 2455878"/>
                <a:gd name="connsiteX1027" fmla="*/ 980849 w 1786319"/>
                <a:gd name="connsiteY1027" fmla="*/ 279575 h 2455878"/>
                <a:gd name="connsiteX1028" fmla="*/ 978286 w 1786319"/>
                <a:gd name="connsiteY1028" fmla="*/ 282198 h 2455878"/>
                <a:gd name="connsiteX1029" fmla="*/ 1002874 w 1786319"/>
                <a:gd name="connsiteY1029" fmla="*/ 279391 h 2455878"/>
                <a:gd name="connsiteX1030" fmla="*/ 1022323 w 1786319"/>
                <a:gd name="connsiteY1030" fmla="*/ 302625 h 2455878"/>
                <a:gd name="connsiteX1031" fmla="*/ 1018617 w 1786319"/>
                <a:gd name="connsiteY1031" fmla="*/ 304690 h 2455878"/>
                <a:gd name="connsiteX1032" fmla="*/ 1026639 w 1786319"/>
                <a:gd name="connsiteY1032" fmla="*/ 307752 h 2455878"/>
                <a:gd name="connsiteX1033" fmla="*/ 1038073 w 1786319"/>
                <a:gd name="connsiteY1033" fmla="*/ 323144 h 2455878"/>
                <a:gd name="connsiteX1034" fmla="*/ 1036961 w 1786319"/>
                <a:gd name="connsiteY1034" fmla="*/ 324714 h 2455878"/>
                <a:gd name="connsiteX1035" fmla="*/ 1037622 w 1786319"/>
                <a:gd name="connsiteY1035" fmla="*/ 326521 h 2455878"/>
                <a:gd name="connsiteX1036" fmla="*/ 1022553 w 1786319"/>
                <a:gd name="connsiteY1036" fmla="*/ 338376 h 2455878"/>
                <a:gd name="connsiteX1037" fmla="*/ 1014008 w 1786319"/>
                <a:gd name="connsiteY1037" fmla="*/ 339228 h 2455878"/>
                <a:gd name="connsiteX1038" fmla="*/ 1017043 w 1786319"/>
                <a:gd name="connsiteY1038" fmla="*/ 342192 h 2455878"/>
                <a:gd name="connsiteX1039" fmla="*/ 1019608 w 1786319"/>
                <a:gd name="connsiteY1039" fmla="*/ 350011 h 2455878"/>
                <a:gd name="connsiteX1040" fmla="*/ 1019343 w 1786319"/>
                <a:gd name="connsiteY1040" fmla="*/ 350385 h 2455878"/>
                <a:gd name="connsiteX1041" fmla="*/ 1046829 w 1786319"/>
                <a:gd name="connsiteY1041" fmla="*/ 343706 h 2455878"/>
                <a:gd name="connsiteX1042" fmla="*/ 1091367 w 1786319"/>
                <a:gd name="connsiteY1042" fmla="*/ 380764 h 2455878"/>
                <a:gd name="connsiteX1043" fmla="*/ 1087174 w 1786319"/>
                <a:gd name="connsiteY1043" fmla="*/ 381408 h 2455878"/>
                <a:gd name="connsiteX1044" fmla="*/ 1093626 w 1786319"/>
                <a:gd name="connsiteY1044" fmla="*/ 387075 h 2455878"/>
                <a:gd name="connsiteX1045" fmla="*/ 1098979 w 1786319"/>
                <a:gd name="connsiteY1045" fmla="*/ 405485 h 2455878"/>
                <a:gd name="connsiteX1046" fmla="*/ 1097390 w 1786319"/>
                <a:gd name="connsiteY1046" fmla="*/ 406570 h 2455878"/>
                <a:gd name="connsiteX1047" fmla="*/ 1097379 w 1786319"/>
                <a:gd name="connsiteY1047" fmla="*/ 408494 h 2455878"/>
                <a:gd name="connsiteX1048" fmla="*/ 1079124 w 1786319"/>
                <a:gd name="connsiteY1048" fmla="*/ 414354 h 2455878"/>
                <a:gd name="connsiteX1049" fmla="*/ 1070819 w 1786319"/>
                <a:gd name="connsiteY1049" fmla="*/ 412176 h 2455878"/>
                <a:gd name="connsiteX1050" fmla="*/ 1072630 w 1786319"/>
                <a:gd name="connsiteY1050" fmla="*/ 416011 h 2455878"/>
                <a:gd name="connsiteX1051" fmla="*/ 1016999 w 1786319"/>
                <a:gd name="connsiteY1051" fmla="*/ 399819 h 2455878"/>
                <a:gd name="connsiteX1052" fmla="*/ 1001525 w 1786319"/>
                <a:gd name="connsiteY1052" fmla="*/ 358106 h 2455878"/>
                <a:gd name="connsiteX1053" fmla="*/ 992182 w 1786319"/>
                <a:gd name="connsiteY1053" fmla="*/ 359513 h 2455878"/>
                <a:gd name="connsiteX1054" fmla="*/ 959257 w 1786319"/>
                <a:gd name="connsiteY1054" fmla="*/ 346401 h 2455878"/>
                <a:gd name="connsiteX1055" fmla="*/ 950502 w 1786319"/>
                <a:gd name="connsiteY1055" fmla="*/ 336239 h 2455878"/>
                <a:gd name="connsiteX1056" fmla="*/ 934684 w 1786319"/>
                <a:gd name="connsiteY1056" fmla="*/ 335575 h 2455878"/>
                <a:gd name="connsiteX1057" fmla="*/ 932320 w 1786319"/>
                <a:gd name="connsiteY1057" fmla="*/ 334058 h 2455878"/>
                <a:gd name="connsiteX1058" fmla="*/ 934618 w 1786319"/>
                <a:gd name="connsiteY1058" fmla="*/ 343091 h 2455878"/>
                <a:gd name="connsiteX1059" fmla="*/ 930265 w 1786319"/>
                <a:gd name="connsiteY1059" fmla="*/ 345346 h 2455878"/>
                <a:gd name="connsiteX1060" fmla="*/ 958634 w 1786319"/>
                <a:gd name="connsiteY1060" fmla="*/ 364412 h 2455878"/>
                <a:gd name="connsiteX1061" fmla="*/ 958376 w 1786319"/>
                <a:gd name="connsiteY1061" fmla="*/ 394711 h 2455878"/>
                <a:gd name="connsiteX1062" fmla="*/ 954216 w 1786319"/>
                <a:gd name="connsiteY1062" fmla="*/ 393881 h 2455878"/>
                <a:gd name="connsiteX1063" fmla="*/ 957775 w 1786319"/>
                <a:gd name="connsiteY1063" fmla="*/ 400383 h 2455878"/>
                <a:gd name="connsiteX1064" fmla="*/ 960768 w 1786319"/>
                <a:gd name="connsiteY1064" fmla="*/ 397795 h 2455878"/>
                <a:gd name="connsiteX1065" fmla="*/ 983680 w 1786319"/>
                <a:gd name="connsiteY1065" fmla="*/ 386100 h 2455878"/>
                <a:gd name="connsiteX1066" fmla="*/ 984105 w 1786319"/>
                <a:gd name="connsiteY1066" fmla="*/ 386214 h 2455878"/>
                <a:gd name="connsiteX1067" fmla="*/ 1005455 w 1786319"/>
                <a:gd name="connsiteY1067" fmla="*/ 428620 h 2455878"/>
                <a:gd name="connsiteX1068" fmla="*/ 1005112 w 1786319"/>
                <a:gd name="connsiteY1068" fmla="*/ 452776 h 2455878"/>
                <a:gd name="connsiteX1069" fmla="*/ 1022492 w 1786319"/>
                <a:gd name="connsiteY1069" fmla="*/ 437334 h 2455878"/>
                <a:gd name="connsiteX1070" fmla="*/ 1022932 w 1786319"/>
                <a:gd name="connsiteY1070" fmla="*/ 437337 h 2455878"/>
                <a:gd name="connsiteX1071" fmla="*/ 1054269 w 1786319"/>
                <a:gd name="connsiteY1071" fmla="*/ 473003 h 2455878"/>
                <a:gd name="connsiteX1072" fmla="*/ 1059349 w 1786319"/>
                <a:gd name="connsiteY1072" fmla="*/ 493739 h 2455878"/>
                <a:gd name="connsiteX1073" fmla="*/ 1060967 w 1786319"/>
                <a:gd name="connsiteY1073" fmla="*/ 492301 h 2455878"/>
                <a:gd name="connsiteX1074" fmla="*/ 1061408 w 1786319"/>
                <a:gd name="connsiteY1074" fmla="*/ 492304 h 2455878"/>
                <a:gd name="connsiteX1075" fmla="*/ 1075993 w 1786319"/>
                <a:gd name="connsiteY1075" fmla="*/ 505584 h 2455878"/>
                <a:gd name="connsiteX1076" fmla="*/ 1070401 w 1786319"/>
                <a:gd name="connsiteY1076" fmla="*/ 482935 h 2455878"/>
                <a:gd name="connsiteX1077" fmla="*/ 1081620 w 1786319"/>
                <a:gd name="connsiteY1077" fmla="*/ 436803 h 2455878"/>
                <a:gd name="connsiteX1078" fmla="*/ 1082010 w 1786319"/>
                <a:gd name="connsiteY1078" fmla="*/ 436595 h 2455878"/>
                <a:gd name="connsiteX1079" fmla="*/ 1142700 w 1786319"/>
                <a:gd name="connsiteY1079" fmla="*/ 508751 h 2455878"/>
                <a:gd name="connsiteX1080" fmla="*/ 1138865 w 1786319"/>
                <a:gd name="connsiteY1080" fmla="*/ 506940 h 2455878"/>
                <a:gd name="connsiteX1081" fmla="*/ 1141043 w 1786319"/>
                <a:gd name="connsiteY1081" fmla="*/ 515246 h 2455878"/>
                <a:gd name="connsiteX1082" fmla="*/ 1135179 w 1786319"/>
                <a:gd name="connsiteY1082" fmla="*/ 533500 h 2455878"/>
                <a:gd name="connsiteX1083" fmla="*/ 1133254 w 1786319"/>
                <a:gd name="connsiteY1083" fmla="*/ 533510 h 2455878"/>
                <a:gd name="connsiteX1084" fmla="*/ 1132170 w 1786319"/>
                <a:gd name="connsiteY1084" fmla="*/ 535099 h 2455878"/>
                <a:gd name="connsiteX1085" fmla="*/ 1117250 w 1786319"/>
                <a:gd name="connsiteY1085" fmla="*/ 530758 h 2455878"/>
                <a:gd name="connsiteX1086" fmla="*/ 1126232 w 1786319"/>
                <a:gd name="connsiteY1086" fmla="*/ 538935 h 2455878"/>
                <a:gd name="connsiteX1087" fmla="*/ 1133044 w 1786319"/>
                <a:gd name="connsiteY1087" fmla="*/ 551212 h 2455878"/>
                <a:gd name="connsiteX1088" fmla="*/ 1164352 w 1786319"/>
                <a:gd name="connsiteY1088" fmla="*/ 549405 h 2455878"/>
                <a:gd name="connsiteX1089" fmla="*/ 1164506 w 1786319"/>
                <a:gd name="connsiteY1089" fmla="*/ 549169 h 2455878"/>
                <a:gd name="connsiteX1090" fmla="*/ 1211476 w 1786319"/>
                <a:gd name="connsiteY1090" fmla="*/ 542252 h 2455878"/>
                <a:gd name="connsiteX1091" fmla="*/ 1252416 w 1786319"/>
                <a:gd name="connsiteY1091" fmla="*/ 583249 h 2455878"/>
                <a:gd name="connsiteX1092" fmla="*/ 1248182 w 1786319"/>
                <a:gd name="connsiteY1092" fmla="*/ 583505 h 2455878"/>
                <a:gd name="connsiteX1093" fmla="*/ 1254086 w 1786319"/>
                <a:gd name="connsiteY1093" fmla="*/ 589741 h 2455878"/>
                <a:gd name="connsiteX1094" fmla="*/ 1257722 w 1786319"/>
                <a:gd name="connsiteY1094" fmla="*/ 608565 h 2455878"/>
                <a:gd name="connsiteX1095" fmla="*/ 1256039 w 1786319"/>
                <a:gd name="connsiteY1095" fmla="*/ 609499 h 2455878"/>
                <a:gd name="connsiteX1096" fmla="*/ 1255852 w 1786319"/>
                <a:gd name="connsiteY1096" fmla="*/ 611415 h 2455878"/>
                <a:gd name="connsiteX1097" fmla="*/ 1237136 w 1786319"/>
                <a:gd name="connsiteY1097" fmla="*/ 615570 h 2455878"/>
                <a:gd name="connsiteX1098" fmla="*/ 1229066 w 1786319"/>
                <a:gd name="connsiteY1098" fmla="*/ 612637 h 2455878"/>
                <a:gd name="connsiteX1099" fmla="*/ 1230516 w 1786319"/>
                <a:gd name="connsiteY1099" fmla="*/ 616623 h 2455878"/>
                <a:gd name="connsiteX1100" fmla="*/ 1229441 w 1786319"/>
                <a:gd name="connsiteY1100" fmla="*/ 624781 h 2455878"/>
                <a:gd name="connsiteX1101" fmla="*/ 1224900 w 1786319"/>
                <a:gd name="connsiteY1101" fmla="*/ 627298 h 2455878"/>
                <a:gd name="connsiteX1102" fmla="*/ 1228328 w 1786319"/>
                <a:gd name="connsiteY1102" fmla="*/ 632404 h 2455878"/>
                <a:gd name="connsiteX1103" fmla="*/ 1230191 w 1786319"/>
                <a:gd name="connsiteY1103" fmla="*/ 640011 h 2455878"/>
                <a:gd name="connsiteX1104" fmla="*/ 1271938 w 1786319"/>
                <a:gd name="connsiteY1104" fmla="*/ 633862 h 2455878"/>
                <a:gd name="connsiteX1105" fmla="*/ 1312879 w 1786319"/>
                <a:gd name="connsiteY1105" fmla="*/ 674859 h 2455878"/>
                <a:gd name="connsiteX1106" fmla="*/ 1308645 w 1786319"/>
                <a:gd name="connsiteY1106" fmla="*/ 675115 h 2455878"/>
                <a:gd name="connsiteX1107" fmla="*/ 1314548 w 1786319"/>
                <a:gd name="connsiteY1107" fmla="*/ 681351 h 2455878"/>
                <a:gd name="connsiteX1108" fmla="*/ 1318185 w 1786319"/>
                <a:gd name="connsiteY1108" fmla="*/ 700176 h 2455878"/>
                <a:gd name="connsiteX1109" fmla="*/ 1316501 w 1786319"/>
                <a:gd name="connsiteY1109" fmla="*/ 701110 h 2455878"/>
                <a:gd name="connsiteX1110" fmla="*/ 1316315 w 1786319"/>
                <a:gd name="connsiteY1110" fmla="*/ 703025 h 2455878"/>
                <a:gd name="connsiteX1111" fmla="*/ 1297598 w 1786319"/>
                <a:gd name="connsiteY1111" fmla="*/ 707181 h 2455878"/>
                <a:gd name="connsiteX1112" fmla="*/ 1289528 w 1786319"/>
                <a:gd name="connsiteY1112" fmla="*/ 704246 h 2455878"/>
                <a:gd name="connsiteX1113" fmla="*/ 1290979 w 1786319"/>
                <a:gd name="connsiteY1113" fmla="*/ 708232 h 2455878"/>
                <a:gd name="connsiteX1114" fmla="*/ 1288378 w 1786319"/>
                <a:gd name="connsiteY1114" fmla="*/ 715566 h 2455878"/>
                <a:gd name="connsiteX1115" fmla="*/ 1295757 w 1786319"/>
                <a:gd name="connsiteY1115" fmla="*/ 714479 h 2455878"/>
                <a:gd name="connsiteX1116" fmla="*/ 1343753 w 1786319"/>
                <a:gd name="connsiteY1116" fmla="*/ 751243 h 2455878"/>
                <a:gd name="connsiteX1117" fmla="*/ 1341992 w 1786319"/>
                <a:gd name="connsiteY1117" fmla="*/ 752300 h 2455878"/>
                <a:gd name="connsiteX1118" fmla="*/ 1367789 w 1786319"/>
                <a:gd name="connsiteY1118" fmla="*/ 769621 h 2455878"/>
                <a:gd name="connsiteX1119" fmla="*/ 1367545 w 1786319"/>
                <a:gd name="connsiteY1119" fmla="*/ 799920 h 2455878"/>
                <a:gd name="connsiteX1120" fmla="*/ 1363385 w 1786319"/>
                <a:gd name="connsiteY1120" fmla="*/ 799091 h 2455878"/>
                <a:gd name="connsiteX1121" fmla="*/ 1367510 w 1786319"/>
                <a:gd name="connsiteY1121" fmla="*/ 806623 h 2455878"/>
                <a:gd name="connsiteX1122" fmla="*/ 1366243 w 1786319"/>
                <a:gd name="connsiteY1122" fmla="*/ 825754 h 2455878"/>
                <a:gd name="connsiteX1123" fmla="*/ 1364378 w 1786319"/>
                <a:gd name="connsiteY1123" fmla="*/ 826230 h 2455878"/>
                <a:gd name="connsiteX1124" fmla="*/ 1363711 w 1786319"/>
                <a:gd name="connsiteY1124" fmla="*/ 828034 h 2455878"/>
                <a:gd name="connsiteX1125" fmla="*/ 1344553 w 1786319"/>
                <a:gd name="connsiteY1125" fmla="*/ 827298 h 2455878"/>
                <a:gd name="connsiteX1126" fmla="*/ 1337492 w 1786319"/>
                <a:gd name="connsiteY1126" fmla="*/ 822409 h 2455878"/>
                <a:gd name="connsiteX1127" fmla="*/ 1337882 w 1786319"/>
                <a:gd name="connsiteY1127" fmla="*/ 826633 h 2455878"/>
                <a:gd name="connsiteX1128" fmla="*/ 1307724 w 1786319"/>
                <a:gd name="connsiteY1128" fmla="*/ 823716 h 2455878"/>
                <a:gd name="connsiteX1129" fmla="*/ 1293185 w 1786319"/>
                <a:gd name="connsiteY1129" fmla="*/ 796245 h 2455878"/>
                <a:gd name="connsiteX1130" fmla="*/ 1284886 w 1786319"/>
                <a:gd name="connsiteY1130" fmla="*/ 793691 h 2455878"/>
                <a:gd name="connsiteX1131" fmla="*/ 1260892 w 1786319"/>
                <a:gd name="connsiteY1131" fmla="*/ 767608 h 2455878"/>
                <a:gd name="connsiteX1132" fmla="*/ 1255639 w 1786319"/>
                <a:gd name="connsiteY1132" fmla="*/ 748106 h 2455878"/>
                <a:gd name="connsiteX1133" fmla="*/ 1255183 w 1786319"/>
                <a:gd name="connsiteY1133" fmla="*/ 775399 h 2455878"/>
                <a:gd name="connsiteX1134" fmla="*/ 1250471 w 1786319"/>
                <a:gd name="connsiteY1134" fmla="*/ 783168 h 2455878"/>
                <a:gd name="connsiteX1135" fmla="*/ 1276063 w 1786319"/>
                <a:gd name="connsiteY1135" fmla="*/ 792667 h 2455878"/>
                <a:gd name="connsiteX1136" fmla="*/ 1277796 w 1786319"/>
                <a:gd name="connsiteY1136" fmla="*/ 791897 h 2455878"/>
                <a:gd name="connsiteX1137" fmla="*/ 1278198 w 1786319"/>
                <a:gd name="connsiteY1137" fmla="*/ 792080 h 2455878"/>
                <a:gd name="connsiteX1138" fmla="*/ 1280624 w 1786319"/>
                <a:gd name="connsiteY1138" fmla="*/ 797623 h 2455878"/>
                <a:gd name="connsiteX1139" fmla="*/ 1302443 w 1786319"/>
                <a:gd name="connsiteY1139" fmla="*/ 821773 h 2455878"/>
                <a:gd name="connsiteX1140" fmla="*/ 1307745 w 1786319"/>
                <a:gd name="connsiteY1140" fmla="*/ 847106 h 2455878"/>
                <a:gd name="connsiteX1141" fmla="*/ 1296334 w 1786319"/>
                <a:gd name="connsiteY1141" fmla="*/ 853016 h 2455878"/>
                <a:gd name="connsiteX1142" fmla="*/ 1312846 w 1786319"/>
                <a:gd name="connsiteY1142" fmla="*/ 874726 h 2455878"/>
                <a:gd name="connsiteX1143" fmla="*/ 1321444 w 1786319"/>
                <a:gd name="connsiteY1143" fmla="*/ 870906 h 2455878"/>
                <a:gd name="connsiteX1144" fmla="*/ 1321845 w 1786319"/>
                <a:gd name="connsiteY1144" fmla="*/ 871088 h 2455878"/>
                <a:gd name="connsiteX1145" fmla="*/ 1332160 w 1786319"/>
                <a:gd name="connsiteY1145" fmla="*/ 894651 h 2455878"/>
                <a:gd name="connsiteX1146" fmla="*/ 1332522 w 1786319"/>
                <a:gd name="connsiteY1146" fmla="*/ 896735 h 2455878"/>
                <a:gd name="connsiteX1147" fmla="*/ 1338793 w 1786319"/>
                <a:gd name="connsiteY1147" fmla="*/ 895812 h 2455878"/>
                <a:gd name="connsiteX1148" fmla="*/ 1326658 w 1786319"/>
                <a:gd name="connsiteY1148" fmla="*/ 857884 h 2455878"/>
                <a:gd name="connsiteX1149" fmla="*/ 1326882 w 1786319"/>
                <a:gd name="connsiteY1149" fmla="*/ 857504 h 2455878"/>
                <a:gd name="connsiteX1150" fmla="*/ 1373480 w 1786319"/>
                <a:gd name="connsiteY1150" fmla="*/ 848407 h 2455878"/>
                <a:gd name="connsiteX1151" fmla="*/ 1416285 w 1786319"/>
                <a:gd name="connsiteY1151" fmla="*/ 887455 h 2455878"/>
                <a:gd name="connsiteX1152" fmla="*/ 1412067 w 1786319"/>
                <a:gd name="connsiteY1152" fmla="*/ 887907 h 2455878"/>
                <a:gd name="connsiteX1153" fmla="*/ 1418255 w 1786319"/>
                <a:gd name="connsiteY1153" fmla="*/ 893861 h 2455878"/>
                <a:gd name="connsiteX1154" fmla="*/ 1422764 w 1786319"/>
                <a:gd name="connsiteY1154" fmla="*/ 912497 h 2455878"/>
                <a:gd name="connsiteX1155" fmla="*/ 1421126 w 1786319"/>
                <a:gd name="connsiteY1155" fmla="*/ 913507 h 2455878"/>
                <a:gd name="connsiteX1156" fmla="*/ 1421029 w 1786319"/>
                <a:gd name="connsiteY1156" fmla="*/ 915430 h 2455878"/>
                <a:gd name="connsiteX1157" fmla="*/ 1418593 w 1786319"/>
                <a:gd name="connsiteY1157" fmla="*/ 917539 h 2455878"/>
                <a:gd name="connsiteX1158" fmla="*/ 1423885 w 1786319"/>
                <a:gd name="connsiteY1158" fmla="*/ 923721 h 2455878"/>
                <a:gd name="connsiteX1159" fmla="*/ 1415302 w 1786319"/>
                <a:gd name="connsiteY1159" fmla="*/ 936507 h 2455878"/>
                <a:gd name="connsiteX1160" fmla="*/ 1410623 w 1786319"/>
                <a:gd name="connsiteY1160" fmla="*/ 936789 h 2455878"/>
                <a:gd name="connsiteX1161" fmla="*/ 1417146 w 1786319"/>
                <a:gd name="connsiteY1161" fmla="*/ 943680 h 2455878"/>
                <a:gd name="connsiteX1162" fmla="*/ 1423419 w 1786319"/>
                <a:gd name="connsiteY1162" fmla="*/ 955938 h 2455878"/>
                <a:gd name="connsiteX1163" fmla="*/ 1422543 w 1786319"/>
                <a:gd name="connsiteY1163" fmla="*/ 959253 h 2455878"/>
                <a:gd name="connsiteX1164" fmla="*/ 1427224 w 1786319"/>
                <a:gd name="connsiteY1164" fmla="*/ 958339 h 2455878"/>
                <a:gd name="connsiteX1165" fmla="*/ 1470030 w 1786319"/>
                <a:gd name="connsiteY1165" fmla="*/ 997387 h 2455878"/>
                <a:gd name="connsiteX1166" fmla="*/ 1465812 w 1786319"/>
                <a:gd name="connsiteY1166" fmla="*/ 997839 h 2455878"/>
                <a:gd name="connsiteX1167" fmla="*/ 1471999 w 1786319"/>
                <a:gd name="connsiteY1167" fmla="*/ 1003793 h 2455878"/>
                <a:gd name="connsiteX1168" fmla="*/ 1472601 w 1786319"/>
                <a:gd name="connsiteY1168" fmla="*/ 1004846 h 2455878"/>
                <a:gd name="connsiteX1169" fmla="*/ 1473865 w 1786319"/>
                <a:gd name="connsiteY1169" fmla="*/ 1005285 h 2455878"/>
                <a:gd name="connsiteX1170" fmla="*/ 1482111 w 1786319"/>
                <a:gd name="connsiteY1170" fmla="*/ 1037733 h 2455878"/>
                <a:gd name="connsiteX1171" fmla="*/ 1477432 w 1786319"/>
                <a:gd name="connsiteY1171" fmla="*/ 1038015 h 2455878"/>
                <a:gd name="connsiteX1172" fmla="*/ 1483956 w 1786319"/>
                <a:gd name="connsiteY1172" fmla="*/ 1044905 h 2455878"/>
                <a:gd name="connsiteX1173" fmla="*/ 1486089 w 1786319"/>
                <a:gd name="connsiteY1173" fmla="*/ 1049075 h 2455878"/>
                <a:gd name="connsiteX1174" fmla="*/ 1495623 w 1786319"/>
                <a:gd name="connsiteY1174" fmla="*/ 1055603 h 2455878"/>
                <a:gd name="connsiteX1175" fmla="*/ 1493848 w 1786319"/>
                <a:gd name="connsiteY1175" fmla="*/ 1076173 h 2455878"/>
                <a:gd name="connsiteX1176" fmla="*/ 1489630 w 1786319"/>
                <a:gd name="connsiteY1176" fmla="*/ 1076625 h 2455878"/>
                <a:gd name="connsiteX1177" fmla="*/ 1495817 w 1786319"/>
                <a:gd name="connsiteY1177" fmla="*/ 1082579 h 2455878"/>
                <a:gd name="connsiteX1178" fmla="*/ 1502004 w 1786319"/>
                <a:gd name="connsiteY1178" fmla="*/ 1093396 h 2455878"/>
                <a:gd name="connsiteX1179" fmla="*/ 1501473 w 1786319"/>
                <a:gd name="connsiteY1179" fmla="*/ 1095872 h 2455878"/>
                <a:gd name="connsiteX1180" fmla="*/ 1517013 w 1786319"/>
                <a:gd name="connsiteY1180" fmla="*/ 1114027 h 2455878"/>
                <a:gd name="connsiteX1181" fmla="*/ 1516227 w 1786319"/>
                <a:gd name="connsiteY1181" fmla="*/ 1122135 h 2455878"/>
                <a:gd name="connsiteX1182" fmla="*/ 1514536 w 1786319"/>
                <a:gd name="connsiteY1182" fmla="*/ 1123150 h 2455878"/>
                <a:gd name="connsiteX1183" fmla="*/ 1536585 w 1786319"/>
                <a:gd name="connsiteY1183" fmla="*/ 1136279 h 2455878"/>
                <a:gd name="connsiteX1184" fmla="*/ 1542515 w 1786319"/>
                <a:gd name="connsiteY1184" fmla="*/ 1175921 h 2455878"/>
                <a:gd name="connsiteX1185" fmla="*/ 1537919 w 1786319"/>
                <a:gd name="connsiteY1185" fmla="*/ 1175006 h 2455878"/>
                <a:gd name="connsiteX1186" fmla="*/ 1542478 w 1786319"/>
                <a:gd name="connsiteY1186" fmla="*/ 1183328 h 2455878"/>
                <a:gd name="connsiteX1187" fmla="*/ 1541077 w 1786319"/>
                <a:gd name="connsiteY1187" fmla="*/ 1204467 h 2455878"/>
                <a:gd name="connsiteX1188" fmla="*/ 1539017 w 1786319"/>
                <a:gd name="connsiteY1188" fmla="*/ 1204993 h 2455878"/>
                <a:gd name="connsiteX1189" fmla="*/ 1538280 w 1786319"/>
                <a:gd name="connsiteY1189" fmla="*/ 1206986 h 2455878"/>
                <a:gd name="connsiteX1190" fmla="*/ 1517109 w 1786319"/>
                <a:gd name="connsiteY1190" fmla="*/ 1206173 h 2455878"/>
                <a:gd name="connsiteX1191" fmla="*/ 1509309 w 1786319"/>
                <a:gd name="connsiteY1191" fmla="*/ 1200771 h 2455878"/>
                <a:gd name="connsiteX1192" fmla="*/ 1509740 w 1786319"/>
                <a:gd name="connsiteY1192" fmla="*/ 1205439 h 2455878"/>
                <a:gd name="connsiteX1193" fmla="*/ 1504257 w 1786319"/>
                <a:gd name="connsiteY1193" fmla="*/ 1210481 h 2455878"/>
                <a:gd name="connsiteX1194" fmla="*/ 1515289 w 1786319"/>
                <a:gd name="connsiteY1194" fmla="*/ 1236093 h 2455878"/>
                <a:gd name="connsiteX1195" fmla="*/ 1549074 w 1786319"/>
                <a:gd name="connsiteY1195" fmla="*/ 1229498 h 2455878"/>
                <a:gd name="connsiteX1196" fmla="*/ 1596372 w 1786319"/>
                <a:gd name="connsiteY1196" fmla="*/ 1272645 h 2455878"/>
                <a:gd name="connsiteX1197" fmla="*/ 1591712 w 1786319"/>
                <a:gd name="connsiteY1197" fmla="*/ 1273145 h 2455878"/>
                <a:gd name="connsiteX1198" fmla="*/ 1598549 w 1786319"/>
                <a:gd name="connsiteY1198" fmla="*/ 1279723 h 2455878"/>
                <a:gd name="connsiteX1199" fmla="*/ 1603531 w 1786319"/>
                <a:gd name="connsiteY1199" fmla="*/ 1300315 h 2455878"/>
                <a:gd name="connsiteX1200" fmla="*/ 1601722 w 1786319"/>
                <a:gd name="connsiteY1200" fmla="*/ 1301432 h 2455878"/>
                <a:gd name="connsiteX1201" fmla="*/ 1601614 w 1786319"/>
                <a:gd name="connsiteY1201" fmla="*/ 1303556 h 2455878"/>
                <a:gd name="connsiteX1202" fmla="*/ 1581168 w 1786319"/>
                <a:gd name="connsiteY1202" fmla="*/ 1309106 h 2455878"/>
                <a:gd name="connsiteX1203" fmla="*/ 1572110 w 1786319"/>
                <a:gd name="connsiteY1203" fmla="*/ 1306283 h 2455878"/>
                <a:gd name="connsiteX1204" fmla="*/ 1573916 w 1786319"/>
                <a:gd name="connsiteY1204" fmla="*/ 1310608 h 2455878"/>
                <a:gd name="connsiteX1205" fmla="*/ 1566215 w 1786319"/>
                <a:gd name="connsiteY1205" fmla="*/ 1323944 h 2455878"/>
                <a:gd name="connsiteX1206" fmla="*/ 1550032 w 1786319"/>
                <a:gd name="connsiteY1206" fmla="*/ 1319777 h 2455878"/>
                <a:gd name="connsiteX1207" fmla="*/ 1563729 w 1786319"/>
                <a:gd name="connsiteY1207" fmla="*/ 1359703 h 2455878"/>
                <a:gd name="connsiteX1208" fmla="*/ 1608460 w 1786319"/>
                <a:gd name="connsiteY1208" fmla="*/ 1350970 h 2455878"/>
                <a:gd name="connsiteX1209" fmla="*/ 1655758 w 1786319"/>
                <a:gd name="connsiteY1209" fmla="*/ 1394116 h 2455878"/>
                <a:gd name="connsiteX1210" fmla="*/ 1651098 w 1786319"/>
                <a:gd name="connsiteY1210" fmla="*/ 1394616 h 2455878"/>
                <a:gd name="connsiteX1211" fmla="*/ 1657935 w 1786319"/>
                <a:gd name="connsiteY1211" fmla="*/ 1401196 h 2455878"/>
                <a:gd name="connsiteX1212" fmla="*/ 1662917 w 1786319"/>
                <a:gd name="connsiteY1212" fmla="*/ 1421788 h 2455878"/>
                <a:gd name="connsiteX1213" fmla="*/ 1661108 w 1786319"/>
                <a:gd name="connsiteY1213" fmla="*/ 1422905 h 2455878"/>
                <a:gd name="connsiteX1214" fmla="*/ 1661000 w 1786319"/>
                <a:gd name="connsiteY1214" fmla="*/ 1425028 h 2455878"/>
                <a:gd name="connsiteX1215" fmla="*/ 1640554 w 1786319"/>
                <a:gd name="connsiteY1215" fmla="*/ 1430578 h 2455878"/>
                <a:gd name="connsiteX1216" fmla="*/ 1631496 w 1786319"/>
                <a:gd name="connsiteY1216" fmla="*/ 1427755 h 2455878"/>
                <a:gd name="connsiteX1217" fmla="*/ 1633302 w 1786319"/>
                <a:gd name="connsiteY1217" fmla="*/ 1432080 h 2455878"/>
                <a:gd name="connsiteX1218" fmla="*/ 1632765 w 1786319"/>
                <a:gd name="connsiteY1218" fmla="*/ 1438418 h 2455878"/>
                <a:gd name="connsiteX1219" fmla="*/ 1634779 w 1786319"/>
                <a:gd name="connsiteY1219" fmla="*/ 1438025 h 2455878"/>
                <a:gd name="connsiteX1220" fmla="*/ 1682076 w 1786319"/>
                <a:gd name="connsiteY1220" fmla="*/ 1481172 h 2455878"/>
                <a:gd name="connsiteX1221" fmla="*/ 1677417 w 1786319"/>
                <a:gd name="connsiteY1221" fmla="*/ 1481672 h 2455878"/>
                <a:gd name="connsiteX1222" fmla="*/ 1684254 w 1786319"/>
                <a:gd name="connsiteY1222" fmla="*/ 1488251 h 2455878"/>
                <a:gd name="connsiteX1223" fmla="*/ 1689236 w 1786319"/>
                <a:gd name="connsiteY1223" fmla="*/ 1508843 h 2455878"/>
                <a:gd name="connsiteX1224" fmla="*/ 1687427 w 1786319"/>
                <a:gd name="connsiteY1224" fmla="*/ 1509960 h 2455878"/>
                <a:gd name="connsiteX1225" fmla="*/ 1687319 w 1786319"/>
                <a:gd name="connsiteY1225" fmla="*/ 1512083 h 2455878"/>
                <a:gd name="connsiteX1226" fmla="*/ 1666873 w 1786319"/>
                <a:gd name="connsiteY1226" fmla="*/ 1517634 h 2455878"/>
                <a:gd name="connsiteX1227" fmla="*/ 1657815 w 1786319"/>
                <a:gd name="connsiteY1227" fmla="*/ 1514810 h 2455878"/>
                <a:gd name="connsiteX1228" fmla="*/ 1659621 w 1786319"/>
                <a:gd name="connsiteY1228" fmla="*/ 1519135 h 2455878"/>
                <a:gd name="connsiteX1229" fmla="*/ 1659297 w 1786319"/>
                <a:gd name="connsiteY1229" fmla="*/ 1522952 h 2455878"/>
                <a:gd name="connsiteX1230" fmla="*/ 1683957 w 1786319"/>
                <a:gd name="connsiteY1230" fmla="*/ 1535586 h 2455878"/>
                <a:gd name="connsiteX1231" fmla="*/ 1692396 w 1786319"/>
                <a:gd name="connsiteY1231" fmla="*/ 1574772 h 2455878"/>
                <a:gd name="connsiteX1232" fmla="*/ 1687750 w 1786319"/>
                <a:gd name="connsiteY1232" fmla="*/ 1574151 h 2455878"/>
                <a:gd name="connsiteX1233" fmla="*/ 1692829 w 1786319"/>
                <a:gd name="connsiteY1233" fmla="*/ 1582166 h 2455878"/>
                <a:gd name="connsiteX1234" fmla="*/ 1692776 w 1786319"/>
                <a:gd name="connsiteY1234" fmla="*/ 1603352 h 2455878"/>
                <a:gd name="connsiteX1235" fmla="*/ 1690753 w 1786319"/>
                <a:gd name="connsiteY1235" fmla="*/ 1604007 h 2455878"/>
                <a:gd name="connsiteX1236" fmla="*/ 1690144 w 1786319"/>
                <a:gd name="connsiteY1236" fmla="*/ 1606044 h 2455878"/>
                <a:gd name="connsiteX1237" fmla="*/ 1668965 w 1786319"/>
                <a:gd name="connsiteY1237" fmla="*/ 1606578 h 2455878"/>
                <a:gd name="connsiteX1238" fmla="*/ 1660836 w 1786319"/>
                <a:gd name="connsiteY1238" fmla="*/ 1601683 h 2455878"/>
                <a:gd name="connsiteX1239" fmla="*/ 1661563 w 1786319"/>
                <a:gd name="connsiteY1239" fmla="*/ 1606314 h 2455878"/>
                <a:gd name="connsiteX1240" fmla="*/ 1650914 w 1786319"/>
                <a:gd name="connsiteY1240" fmla="*/ 1617439 h 2455878"/>
                <a:gd name="connsiteX1241" fmla="*/ 1636227 w 1786319"/>
                <a:gd name="connsiteY1241" fmla="*/ 1609568 h 2455878"/>
                <a:gd name="connsiteX1242" fmla="*/ 1643018 w 1786319"/>
                <a:gd name="connsiteY1242" fmla="*/ 1636040 h 2455878"/>
                <a:gd name="connsiteX1243" fmla="*/ 1652408 w 1786319"/>
                <a:gd name="connsiteY1243" fmla="*/ 1691313 h 2455878"/>
                <a:gd name="connsiteX1244" fmla="*/ 1703266 w 1786319"/>
                <a:gd name="connsiteY1244" fmla="*/ 1693709 h 2455878"/>
                <a:gd name="connsiteX1245" fmla="*/ 1738960 w 1786319"/>
                <a:gd name="connsiteY1245" fmla="*/ 1746858 h 2455878"/>
                <a:gd name="connsiteX1246" fmla="*/ 1734314 w 1786319"/>
                <a:gd name="connsiteY1246" fmla="*/ 1746236 h 2455878"/>
                <a:gd name="connsiteX1247" fmla="*/ 1739392 w 1786319"/>
                <a:gd name="connsiteY1247" fmla="*/ 1754251 h 2455878"/>
                <a:gd name="connsiteX1248" fmla="*/ 1739339 w 1786319"/>
                <a:gd name="connsiteY1248" fmla="*/ 1775436 h 2455878"/>
                <a:gd name="connsiteX1249" fmla="*/ 1737316 w 1786319"/>
                <a:gd name="connsiteY1249" fmla="*/ 1776092 h 2455878"/>
                <a:gd name="connsiteX1250" fmla="*/ 1736707 w 1786319"/>
                <a:gd name="connsiteY1250" fmla="*/ 1778129 h 2455878"/>
                <a:gd name="connsiteX1251" fmla="*/ 1715528 w 1786319"/>
                <a:gd name="connsiteY1251" fmla="*/ 1778663 h 2455878"/>
                <a:gd name="connsiteX1252" fmla="*/ 1707400 w 1786319"/>
                <a:gd name="connsiteY1252" fmla="*/ 1773768 h 2455878"/>
                <a:gd name="connsiteX1253" fmla="*/ 1708127 w 1786319"/>
                <a:gd name="connsiteY1253" fmla="*/ 1778399 h 2455878"/>
                <a:gd name="connsiteX1254" fmla="*/ 1707457 w 1786319"/>
                <a:gd name="connsiteY1254" fmla="*/ 1780389 h 2455878"/>
                <a:gd name="connsiteX1255" fmla="*/ 1715414 w 1786319"/>
                <a:gd name="connsiteY1255" fmla="*/ 1780763 h 2455878"/>
                <a:gd name="connsiteX1256" fmla="*/ 1751107 w 1786319"/>
                <a:gd name="connsiteY1256" fmla="*/ 1833912 h 2455878"/>
                <a:gd name="connsiteX1257" fmla="*/ 1746461 w 1786319"/>
                <a:gd name="connsiteY1257" fmla="*/ 1833291 h 2455878"/>
                <a:gd name="connsiteX1258" fmla="*/ 1751540 w 1786319"/>
                <a:gd name="connsiteY1258" fmla="*/ 1841306 h 2455878"/>
                <a:gd name="connsiteX1259" fmla="*/ 1751487 w 1786319"/>
                <a:gd name="connsiteY1259" fmla="*/ 1862491 h 2455878"/>
                <a:gd name="connsiteX1260" fmla="*/ 1749464 w 1786319"/>
                <a:gd name="connsiteY1260" fmla="*/ 1863146 h 2455878"/>
                <a:gd name="connsiteX1261" fmla="*/ 1748855 w 1786319"/>
                <a:gd name="connsiteY1261" fmla="*/ 1865184 h 2455878"/>
                <a:gd name="connsiteX1262" fmla="*/ 1727676 w 1786319"/>
                <a:gd name="connsiteY1262" fmla="*/ 1865718 h 2455878"/>
                <a:gd name="connsiteX1263" fmla="*/ 1719547 w 1786319"/>
                <a:gd name="connsiteY1263" fmla="*/ 1860822 h 2455878"/>
                <a:gd name="connsiteX1264" fmla="*/ 1720274 w 1786319"/>
                <a:gd name="connsiteY1264" fmla="*/ 1865453 h 2455878"/>
                <a:gd name="connsiteX1265" fmla="*/ 1717377 w 1786319"/>
                <a:gd name="connsiteY1265" fmla="*/ 1874072 h 2455878"/>
                <a:gd name="connsiteX1266" fmla="*/ 1713692 w 1786319"/>
                <a:gd name="connsiteY1266" fmla="*/ 1875263 h 2455878"/>
                <a:gd name="connsiteX1267" fmla="*/ 1727561 w 1786319"/>
                <a:gd name="connsiteY1267" fmla="*/ 1875916 h 2455878"/>
                <a:gd name="connsiteX1268" fmla="*/ 1763254 w 1786319"/>
                <a:gd name="connsiteY1268" fmla="*/ 1929065 h 2455878"/>
                <a:gd name="connsiteX1269" fmla="*/ 1758608 w 1786319"/>
                <a:gd name="connsiteY1269" fmla="*/ 1928444 h 2455878"/>
                <a:gd name="connsiteX1270" fmla="*/ 1763687 w 1786319"/>
                <a:gd name="connsiteY1270" fmla="*/ 1936459 h 2455878"/>
                <a:gd name="connsiteX1271" fmla="*/ 1763634 w 1786319"/>
                <a:gd name="connsiteY1271" fmla="*/ 1957644 h 2455878"/>
                <a:gd name="connsiteX1272" fmla="*/ 1761612 w 1786319"/>
                <a:gd name="connsiteY1272" fmla="*/ 1958299 h 2455878"/>
                <a:gd name="connsiteX1273" fmla="*/ 1761002 w 1786319"/>
                <a:gd name="connsiteY1273" fmla="*/ 1960337 h 2455878"/>
                <a:gd name="connsiteX1274" fmla="*/ 1739823 w 1786319"/>
                <a:gd name="connsiteY1274" fmla="*/ 1960870 h 2455878"/>
                <a:gd name="connsiteX1275" fmla="*/ 1731695 w 1786319"/>
                <a:gd name="connsiteY1275" fmla="*/ 1955975 h 2455878"/>
                <a:gd name="connsiteX1276" fmla="*/ 1732421 w 1786319"/>
                <a:gd name="connsiteY1276" fmla="*/ 1960606 h 2455878"/>
                <a:gd name="connsiteX1277" fmla="*/ 1729822 w 1786319"/>
                <a:gd name="connsiteY1277" fmla="*/ 1968338 h 2455878"/>
                <a:gd name="connsiteX1278" fmla="*/ 1761395 w 1786319"/>
                <a:gd name="connsiteY1278" fmla="*/ 1986739 h 2455878"/>
                <a:gd name="connsiteX1279" fmla="*/ 1763253 w 1786319"/>
                <a:gd name="connsiteY1279" fmla="*/ 2020169 h 2455878"/>
                <a:gd name="connsiteX1280" fmla="*/ 1758608 w 1786319"/>
                <a:gd name="connsiteY1280" fmla="*/ 2019547 h 2455878"/>
                <a:gd name="connsiteX1281" fmla="*/ 1763686 w 1786319"/>
                <a:gd name="connsiteY1281" fmla="*/ 2027562 h 2455878"/>
                <a:gd name="connsiteX1282" fmla="*/ 1763634 w 1786319"/>
                <a:gd name="connsiteY1282" fmla="*/ 2048747 h 2455878"/>
                <a:gd name="connsiteX1283" fmla="*/ 1761611 w 1786319"/>
                <a:gd name="connsiteY1283" fmla="*/ 2049403 h 2455878"/>
                <a:gd name="connsiteX1284" fmla="*/ 1761002 w 1786319"/>
                <a:gd name="connsiteY1284" fmla="*/ 2051440 h 2455878"/>
                <a:gd name="connsiteX1285" fmla="*/ 1739823 w 1786319"/>
                <a:gd name="connsiteY1285" fmla="*/ 2051973 h 2455878"/>
                <a:gd name="connsiteX1286" fmla="*/ 1731695 w 1786319"/>
                <a:gd name="connsiteY1286" fmla="*/ 2047079 h 2455878"/>
                <a:gd name="connsiteX1287" fmla="*/ 1732422 w 1786319"/>
                <a:gd name="connsiteY1287" fmla="*/ 2051710 h 2455878"/>
                <a:gd name="connsiteX1288" fmla="*/ 1698959 w 1786319"/>
                <a:gd name="connsiteY1288" fmla="*/ 2050610 h 2455878"/>
                <a:gd name="connsiteX1289" fmla="*/ 1695290 w 1786319"/>
                <a:gd name="connsiteY1289" fmla="*/ 2044631 h 2455878"/>
                <a:gd name="connsiteX1290" fmla="*/ 1693341 w 1786319"/>
                <a:gd name="connsiteY1290" fmla="*/ 2052454 h 2455878"/>
                <a:gd name="connsiteX1291" fmla="*/ 1691389 w 1786319"/>
                <a:gd name="connsiteY1291" fmla="*/ 2054737 h 2455878"/>
                <a:gd name="connsiteX1292" fmla="*/ 1691723 w 1786319"/>
                <a:gd name="connsiteY1292" fmla="*/ 2063961 h 2455878"/>
                <a:gd name="connsiteX1293" fmla="*/ 1739707 w 1786319"/>
                <a:gd name="connsiteY1293" fmla="*/ 2066221 h 2455878"/>
                <a:gd name="connsiteX1294" fmla="*/ 1775401 w 1786319"/>
                <a:gd name="connsiteY1294" fmla="*/ 2119370 h 2455878"/>
                <a:gd name="connsiteX1295" fmla="*/ 1770755 w 1786319"/>
                <a:gd name="connsiteY1295" fmla="*/ 2118748 h 2455878"/>
                <a:gd name="connsiteX1296" fmla="*/ 1775833 w 1786319"/>
                <a:gd name="connsiteY1296" fmla="*/ 2126763 h 2455878"/>
                <a:gd name="connsiteX1297" fmla="*/ 1775780 w 1786319"/>
                <a:gd name="connsiteY1297" fmla="*/ 2147949 h 2455878"/>
                <a:gd name="connsiteX1298" fmla="*/ 1773758 w 1786319"/>
                <a:gd name="connsiteY1298" fmla="*/ 2148605 h 2455878"/>
                <a:gd name="connsiteX1299" fmla="*/ 1773148 w 1786319"/>
                <a:gd name="connsiteY1299" fmla="*/ 2150641 h 2455878"/>
                <a:gd name="connsiteX1300" fmla="*/ 1751969 w 1786319"/>
                <a:gd name="connsiteY1300" fmla="*/ 2151175 h 2455878"/>
                <a:gd name="connsiteX1301" fmla="*/ 1743841 w 1786319"/>
                <a:gd name="connsiteY1301" fmla="*/ 2146281 h 2455878"/>
                <a:gd name="connsiteX1302" fmla="*/ 1744568 w 1786319"/>
                <a:gd name="connsiteY1302" fmla="*/ 2150911 h 2455878"/>
                <a:gd name="connsiteX1303" fmla="*/ 1743581 w 1786319"/>
                <a:gd name="connsiteY1303" fmla="*/ 2153844 h 2455878"/>
                <a:gd name="connsiteX1304" fmla="*/ 1769492 w 1786319"/>
                <a:gd name="connsiteY1304" fmla="*/ 2168946 h 2455878"/>
                <a:gd name="connsiteX1305" fmla="*/ 1771352 w 1786319"/>
                <a:gd name="connsiteY1305" fmla="*/ 2202375 h 2455878"/>
                <a:gd name="connsiteX1306" fmla="*/ 1766706 w 1786319"/>
                <a:gd name="connsiteY1306" fmla="*/ 2201754 h 2455878"/>
                <a:gd name="connsiteX1307" fmla="*/ 1771784 w 1786319"/>
                <a:gd name="connsiteY1307" fmla="*/ 2209769 h 2455878"/>
                <a:gd name="connsiteX1308" fmla="*/ 1771732 w 1786319"/>
                <a:gd name="connsiteY1308" fmla="*/ 2230954 h 2455878"/>
                <a:gd name="connsiteX1309" fmla="*/ 1769709 w 1786319"/>
                <a:gd name="connsiteY1309" fmla="*/ 2231609 h 2455878"/>
                <a:gd name="connsiteX1310" fmla="*/ 1769100 w 1786319"/>
                <a:gd name="connsiteY1310" fmla="*/ 2233647 h 2455878"/>
                <a:gd name="connsiteX1311" fmla="*/ 1747921 w 1786319"/>
                <a:gd name="connsiteY1311" fmla="*/ 2234180 h 2455878"/>
                <a:gd name="connsiteX1312" fmla="*/ 1739792 w 1786319"/>
                <a:gd name="connsiteY1312" fmla="*/ 2229286 h 2455878"/>
                <a:gd name="connsiteX1313" fmla="*/ 1740519 w 1786319"/>
                <a:gd name="connsiteY1313" fmla="*/ 2233916 h 2455878"/>
                <a:gd name="connsiteX1314" fmla="*/ 1729869 w 1786319"/>
                <a:gd name="connsiteY1314" fmla="*/ 2245041 h 2455878"/>
                <a:gd name="connsiteX1315" fmla="*/ 1709220 w 1786319"/>
                <a:gd name="connsiteY1315" fmla="*/ 2233976 h 2455878"/>
                <a:gd name="connsiteX1316" fmla="*/ 1712444 w 1786319"/>
                <a:gd name="connsiteY1316" fmla="*/ 2252569 h 2455878"/>
                <a:gd name="connsiteX1317" fmla="*/ 1734271 w 1786319"/>
                <a:gd name="connsiteY1317" fmla="*/ 2261437 h 2455878"/>
                <a:gd name="connsiteX1318" fmla="*/ 1746540 w 1786319"/>
                <a:gd name="connsiteY1318" fmla="*/ 2308983 h 2455878"/>
                <a:gd name="connsiteX1319" fmla="*/ 1743338 w 1786319"/>
                <a:gd name="connsiteY1319" fmla="*/ 2307348 h 2455878"/>
                <a:gd name="connsiteX1320" fmla="*/ 1744968 w 1786319"/>
                <a:gd name="connsiteY1320" fmla="*/ 2314441 h 2455878"/>
                <a:gd name="connsiteX1321" fmla="*/ 1739530 w 1786319"/>
                <a:gd name="connsiteY1321" fmla="*/ 2329752 h 2455878"/>
                <a:gd name="connsiteX1322" fmla="*/ 1737899 w 1786319"/>
                <a:gd name="connsiteY1322" fmla="*/ 2329711 h 2455878"/>
                <a:gd name="connsiteX1323" fmla="*/ 1736938 w 1786319"/>
                <a:gd name="connsiteY1323" fmla="*/ 2331029 h 2455878"/>
                <a:gd name="connsiteX1324" fmla="*/ 1721483 w 1786319"/>
                <a:gd name="connsiteY1324" fmla="*/ 2326016 h 2455878"/>
                <a:gd name="connsiteX1325" fmla="*/ 1716851 w 1786319"/>
                <a:gd name="connsiteY1325" fmla="*/ 2320403 h 2455878"/>
                <a:gd name="connsiteX1326" fmla="*/ 1716196 w 1786319"/>
                <a:gd name="connsiteY1326" fmla="*/ 2323937 h 2455878"/>
                <a:gd name="connsiteX1327" fmla="*/ 1692271 w 1786319"/>
                <a:gd name="connsiteY1327" fmla="*/ 2314611 h 2455878"/>
                <a:gd name="connsiteX1328" fmla="*/ 1691739 w 1786319"/>
                <a:gd name="connsiteY1328" fmla="*/ 2312132 h 2455878"/>
                <a:gd name="connsiteX1329" fmla="*/ 1689354 w 1786319"/>
                <a:gd name="connsiteY1329" fmla="*/ 2314920 h 2455878"/>
                <a:gd name="connsiteX1330" fmla="*/ 1686726 w 1786319"/>
                <a:gd name="connsiteY1330" fmla="*/ 2313695 h 2455878"/>
                <a:gd name="connsiteX1331" fmla="*/ 1685004 w 1786319"/>
                <a:gd name="connsiteY1331" fmla="*/ 2328446 h 2455878"/>
                <a:gd name="connsiteX1332" fmla="*/ 1685997 w 1786319"/>
                <a:gd name="connsiteY1332" fmla="*/ 2334089 h 2455878"/>
                <a:gd name="connsiteX1333" fmla="*/ 1647236 w 1786319"/>
                <a:gd name="connsiteY1333" fmla="*/ 2384461 h 2455878"/>
                <a:gd name="connsiteX1334" fmla="*/ 1647319 w 1786319"/>
                <a:gd name="connsiteY1334" fmla="*/ 2380867 h 2455878"/>
                <a:gd name="connsiteX1335" fmla="*/ 1641637 w 1786319"/>
                <a:gd name="connsiteY1335" fmla="*/ 2385413 h 2455878"/>
                <a:gd name="connsiteX1336" fmla="*/ 1625482 w 1786319"/>
                <a:gd name="connsiteY1336" fmla="*/ 2387157 h 2455878"/>
                <a:gd name="connsiteX1337" fmla="*/ 1624811 w 1786319"/>
                <a:gd name="connsiteY1337" fmla="*/ 2385670 h 2455878"/>
                <a:gd name="connsiteX1338" fmla="*/ 1623208 w 1786319"/>
                <a:gd name="connsiteY1338" fmla="*/ 2385377 h 2455878"/>
                <a:gd name="connsiteX1339" fmla="*/ 1621016 w 1786319"/>
                <a:gd name="connsiteY1339" fmla="*/ 2369276 h 2455878"/>
                <a:gd name="connsiteX1340" fmla="*/ 1624064 w 1786319"/>
                <a:gd name="connsiteY1340" fmla="*/ 2362667 h 2455878"/>
                <a:gd name="connsiteX1341" fmla="*/ 1620595 w 1786319"/>
                <a:gd name="connsiteY1341" fmla="*/ 2363611 h 2455878"/>
                <a:gd name="connsiteX1342" fmla="*/ 1642335 w 1786319"/>
                <a:gd name="connsiteY1342" fmla="*/ 2319583 h 2455878"/>
                <a:gd name="connsiteX1343" fmla="*/ 1648600 w 1786319"/>
                <a:gd name="connsiteY1343" fmla="*/ 2318445 h 2455878"/>
                <a:gd name="connsiteX1344" fmla="*/ 1647357 w 1786319"/>
                <a:gd name="connsiteY1344" fmla="*/ 2316849 h 2455878"/>
                <a:gd name="connsiteX1345" fmla="*/ 1645234 w 1786319"/>
                <a:gd name="connsiteY1345" fmla="*/ 2316972 h 2455878"/>
                <a:gd name="connsiteX1346" fmla="*/ 1637502 w 1786319"/>
                <a:gd name="connsiteY1346" fmla="*/ 2297248 h 2455878"/>
                <a:gd name="connsiteX1347" fmla="*/ 1639328 w 1786319"/>
                <a:gd name="connsiteY1347" fmla="*/ 2287938 h 2455878"/>
                <a:gd name="connsiteX1348" fmla="*/ 1635224 w 1786319"/>
                <a:gd name="connsiteY1348" fmla="*/ 2290201 h 2455878"/>
                <a:gd name="connsiteX1349" fmla="*/ 1670056 w 1786319"/>
                <a:gd name="connsiteY1349" fmla="*/ 2215012 h 2455878"/>
                <a:gd name="connsiteX1350" fmla="*/ 1685760 w 1786319"/>
                <a:gd name="connsiteY1350" fmla="*/ 2210035 h 2455878"/>
                <a:gd name="connsiteX1351" fmla="*/ 1685115 w 1786319"/>
                <a:gd name="connsiteY1351" fmla="*/ 2192223 h 2455878"/>
                <a:gd name="connsiteX1352" fmla="*/ 1681735 w 1786319"/>
                <a:gd name="connsiteY1352" fmla="*/ 2175505 h 2455878"/>
                <a:gd name="connsiteX1353" fmla="*/ 1682916 w 1786319"/>
                <a:gd name="connsiteY1353" fmla="*/ 2147106 h 2455878"/>
                <a:gd name="connsiteX1354" fmla="*/ 1683256 w 1786319"/>
                <a:gd name="connsiteY1354" fmla="*/ 2146757 h 2455878"/>
                <a:gd name="connsiteX1355" fmla="*/ 1683468 w 1786319"/>
                <a:gd name="connsiteY1355" fmla="*/ 2146768 h 2455878"/>
                <a:gd name="connsiteX1356" fmla="*/ 1682843 w 1786319"/>
                <a:gd name="connsiteY1356" fmla="*/ 2129526 h 2455878"/>
                <a:gd name="connsiteX1357" fmla="*/ 1682198 w 1786319"/>
                <a:gd name="connsiteY1357" fmla="*/ 2139187 h 2455878"/>
                <a:gd name="connsiteX1358" fmla="*/ 1633289 w 1786319"/>
                <a:gd name="connsiteY1358" fmla="*/ 2180500 h 2455878"/>
                <a:gd name="connsiteX1359" fmla="*/ 1633397 w 1786319"/>
                <a:gd name="connsiteY1359" fmla="*/ 2175814 h 2455878"/>
                <a:gd name="connsiteX1360" fmla="*/ 1625988 w 1786319"/>
                <a:gd name="connsiteY1360" fmla="*/ 2181741 h 2455878"/>
                <a:gd name="connsiteX1361" fmla="*/ 1604924 w 1786319"/>
                <a:gd name="connsiteY1361" fmla="*/ 2184015 h 2455878"/>
                <a:gd name="connsiteX1362" fmla="*/ 1604050 w 1786319"/>
                <a:gd name="connsiteY1362" fmla="*/ 2182076 h 2455878"/>
                <a:gd name="connsiteX1363" fmla="*/ 1601959 w 1786319"/>
                <a:gd name="connsiteY1363" fmla="*/ 2181694 h 2455878"/>
                <a:gd name="connsiteX1364" fmla="*/ 1599103 w 1786319"/>
                <a:gd name="connsiteY1364" fmla="*/ 2160701 h 2455878"/>
                <a:gd name="connsiteX1365" fmla="*/ 1603076 w 1786319"/>
                <a:gd name="connsiteY1365" fmla="*/ 2152085 h 2455878"/>
                <a:gd name="connsiteX1366" fmla="*/ 1598553 w 1786319"/>
                <a:gd name="connsiteY1366" fmla="*/ 2153316 h 2455878"/>
                <a:gd name="connsiteX1367" fmla="*/ 1678515 w 1786319"/>
                <a:gd name="connsiteY1367" fmla="*/ 2086530 h 2455878"/>
                <a:gd name="connsiteX1368" fmla="*/ 1678898 w 1786319"/>
                <a:gd name="connsiteY1368" fmla="*/ 2086830 h 2455878"/>
                <a:gd name="connsiteX1369" fmla="*/ 1681918 w 1786319"/>
                <a:gd name="connsiteY1369" fmla="*/ 2103986 h 2455878"/>
                <a:gd name="connsiteX1370" fmla="*/ 1680591 w 1786319"/>
                <a:gd name="connsiteY1370" fmla="*/ 2067356 h 2455878"/>
                <a:gd name="connsiteX1371" fmla="*/ 1676515 w 1786319"/>
                <a:gd name="connsiteY1371" fmla="*/ 2072120 h 2455878"/>
                <a:gd name="connsiteX1372" fmla="*/ 1662556 w 1786319"/>
                <a:gd name="connsiteY1372" fmla="*/ 2065613 h 2455878"/>
                <a:gd name="connsiteX1373" fmla="*/ 1661554 w 1786319"/>
                <a:gd name="connsiteY1373" fmla="*/ 2061035 h 2455878"/>
                <a:gd name="connsiteX1374" fmla="*/ 1655756 w 1786319"/>
                <a:gd name="connsiteY1374" fmla="*/ 2068544 h 2455878"/>
                <a:gd name="connsiteX1375" fmla="*/ 1635825 w 1786319"/>
                <a:gd name="connsiteY1375" fmla="*/ 2075727 h 2455878"/>
                <a:gd name="connsiteX1376" fmla="*/ 1634518 w 1786319"/>
                <a:gd name="connsiteY1376" fmla="*/ 2074049 h 2455878"/>
                <a:gd name="connsiteX1377" fmla="*/ 1632396 w 1786319"/>
                <a:gd name="connsiteY1377" fmla="*/ 2074172 h 2455878"/>
                <a:gd name="connsiteX1378" fmla="*/ 1624664 w 1786319"/>
                <a:gd name="connsiteY1378" fmla="*/ 2054448 h 2455878"/>
                <a:gd name="connsiteX1379" fmla="*/ 1626489 w 1786319"/>
                <a:gd name="connsiteY1379" fmla="*/ 2045138 h 2455878"/>
                <a:gd name="connsiteX1380" fmla="*/ 1622385 w 1786319"/>
                <a:gd name="connsiteY1380" fmla="*/ 2047402 h 2455878"/>
                <a:gd name="connsiteX1381" fmla="*/ 1609244 w 1786319"/>
                <a:gd name="connsiteY1381" fmla="*/ 2023012 h 2455878"/>
                <a:gd name="connsiteX1382" fmla="*/ 1623984 w 1786319"/>
                <a:gd name="connsiteY1382" fmla="*/ 1997220 h 2455878"/>
                <a:gd name="connsiteX1383" fmla="*/ 1619629 w 1786319"/>
                <a:gd name="connsiteY1383" fmla="*/ 1996770 h 2455878"/>
                <a:gd name="connsiteX1384" fmla="*/ 1618322 w 1786319"/>
                <a:gd name="connsiteY1384" fmla="*/ 1995093 h 2455878"/>
                <a:gd name="connsiteX1385" fmla="*/ 1616199 w 1786319"/>
                <a:gd name="connsiteY1385" fmla="*/ 1995215 h 2455878"/>
                <a:gd name="connsiteX1386" fmla="*/ 1608467 w 1786319"/>
                <a:gd name="connsiteY1386" fmla="*/ 1975492 h 2455878"/>
                <a:gd name="connsiteX1387" fmla="*/ 1610293 w 1786319"/>
                <a:gd name="connsiteY1387" fmla="*/ 1966181 h 2455878"/>
                <a:gd name="connsiteX1388" fmla="*/ 1606189 w 1786319"/>
                <a:gd name="connsiteY1388" fmla="*/ 1968444 h 2455878"/>
                <a:gd name="connsiteX1389" fmla="*/ 1641021 w 1786319"/>
                <a:gd name="connsiteY1389" fmla="*/ 1893255 h 2455878"/>
                <a:gd name="connsiteX1390" fmla="*/ 1643168 w 1786319"/>
                <a:gd name="connsiteY1390" fmla="*/ 1892574 h 2455878"/>
                <a:gd name="connsiteX1391" fmla="*/ 1632188 w 1786319"/>
                <a:gd name="connsiteY1391" fmla="*/ 1887457 h 2455878"/>
                <a:gd name="connsiteX1392" fmla="*/ 1631186 w 1786319"/>
                <a:gd name="connsiteY1392" fmla="*/ 1882878 h 2455878"/>
                <a:gd name="connsiteX1393" fmla="*/ 1625386 w 1786319"/>
                <a:gd name="connsiteY1393" fmla="*/ 1890387 h 2455878"/>
                <a:gd name="connsiteX1394" fmla="*/ 1605456 w 1786319"/>
                <a:gd name="connsiteY1394" fmla="*/ 1897570 h 2455878"/>
                <a:gd name="connsiteX1395" fmla="*/ 1604149 w 1786319"/>
                <a:gd name="connsiteY1395" fmla="*/ 1895892 h 2455878"/>
                <a:gd name="connsiteX1396" fmla="*/ 1602027 w 1786319"/>
                <a:gd name="connsiteY1396" fmla="*/ 1896015 h 2455878"/>
                <a:gd name="connsiteX1397" fmla="*/ 1594295 w 1786319"/>
                <a:gd name="connsiteY1397" fmla="*/ 1876291 h 2455878"/>
                <a:gd name="connsiteX1398" fmla="*/ 1596120 w 1786319"/>
                <a:gd name="connsiteY1398" fmla="*/ 1866981 h 2455878"/>
                <a:gd name="connsiteX1399" fmla="*/ 1592016 w 1786319"/>
                <a:gd name="connsiteY1399" fmla="*/ 1869244 h 2455878"/>
                <a:gd name="connsiteX1400" fmla="*/ 1594256 w 1786319"/>
                <a:gd name="connsiteY1400" fmla="*/ 1817941 h 2455878"/>
                <a:gd name="connsiteX1401" fmla="*/ 1597929 w 1786319"/>
                <a:gd name="connsiteY1401" fmla="*/ 1815250 h 2455878"/>
                <a:gd name="connsiteX1402" fmla="*/ 1591286 w 1786319"/>
                <a:gd name="connsiteY1402" fmla="*/ 1814564 h 2455878"/>
                <a:gd name="connsiteX1403" fmla="*/ 1589979 w 1786319"/>
                <a:gd name="connsiteY1403" fmla="*/ 1812886 h 2455878"/>
                <a:gd name="connsiteX1404" fmla="*/ 1587856 w 1786319"/>
                <a:gd name="connsiteY1404" fmla="*/ 1813009 h 2455878"/>
                <a:gd name="connsiteX1405" fmla="*/ 1580124 w 1786319"/>
                <a:gd name="connsiteY1405" fmla="*/ 1793285 h 2455878"/>
                <a:gd name="connsiteX1406" fmla="*/ 1581950 w 1786319"/>
                <a:gd name="connsiteY1406" fmla="*/ 1783976 h 2455878"/>
                <a:gd name="connsiteX1407" fmla="*/ 1577846 w 1786319"/>
                <a:gd name="connsiteY1407" fmla="*/ 1786239 h 2455878"/>
                <a:gd name="connsiteX1408" fmla="*/ 1563754 w 1786319"/>
                <a:gd name="connsiteY1408" fmla="*/ 1780029 h 2455878"/>
                <a:gd name="connsiteX1409" fmla="*/ 1566614 w 1786319"/>
                <a:gd name="connsiteY1409" fmla="*/ 1760235 h 2455878"/>
                <a:gd name="connsiteX1410" fmla="*/ 1565489 w 1786319"/>
                <a:gd name="connsiteY1410" fmla="*/ 1760814 h 2455878"/>
                <a:gd name="connsiteX1411" fmla="*/ 1553436 w 1786319"/>
                <a:gd name="connsiteY1411" fmla="*/ 1757647 h 2455878"/>
                <a:gd name="connsiteX1412" fmla="*/ 1546080 w 1786319"/>
                <a:gd name="connsiteY1412" fmla="*/ 1753217 h 2455878"/>
                <a:gd name="connsiteX1413" fmla="*/ 1546738 w 1786319"/>
                <a:gd name="connsiteY1413" fmla="*/ 1757407 h 2455878"/>
                <a:gd name="connsiteX1414" fmla="*/ 1537100 w 1786319"/>
                <a:gd name="connsiteY1414" fmla="*/ 1767476 h 2455878"/>
                <a:gd name="connsiteX1415" fmla="*/ 1518413 w 1786319"/>
                <a:gd name="connsiteY1415" fmla="*/ 1757462 h 2455878"/>
                <a:gd name="connsiteX1416" fmla="*/ 1521330 w 1786319"/>
                <a:gd name="connsiteY1416" fmla="*/ 1774289 h 2455878"/>
                <a:gd name="connsiteX1417" fmla="*/ 1541084 w 1786319"/>
                <a:gd name="connsiteY1417" fmla="*/ 1782315 h 2455878"/>
                <a:gd name="connsiteX1418" fmla="*/ 1552187 w 1786319"/>
                <a:gd name="connsiteY1418" fmla="*/ 1825343 h 2455878"/>
                <a:gd name="connsiteX1419" fmla="*/ 1549289 w 1786319"/>
                <a:gd name="connsiteY1419" fmla="*/ 1823864 h 2455878"/>
                <a:gd name="connsiteX1420" fmla="*/ 1550765 w 1786319"/>
                <a:gd name="connsiteY1420" fmla="*/ 1830283 h 2455878"/>
                <a:gd name="connsiteX1421" fmla="*/ 1545842 w 1786319"/>
                <a:gd name="connsiteY1421" fmla="*/ 1844140 h 2455878"/>
                <a:gd name="connsiteX1422" fmla="*/ 1544366 w 1786319"/>
                <a:gd name="connsiteY1422" fmla="*/ 1844102 h 2455878"/>
                <a:gd name="connsiteX1423" fmla="*/ 1543498 w 1786319"/>
                <a:gd name="connsiteY1423" fmla="*/ 1845295 h 2455878"/>
                <a:gd name="connsiteX1424" fmla="*/ 1529510 w 1786319"/>
                <a:gd name="connsiteY1424" fmla="*/ 1840758 h 2455878"/>
                <a:gd name="connsiteX1425" fmla="*/ 1525319 w 1786319"/>
                <a:gd name="connsiteY1425" fmla="*/ 1835679 h 2455878"/>
                <a:gd name="connsiteX1426" fmla="*/ 1524726 w 1786319"/>
                <a:gd name="connsiteY1426" fmla="*/ 1838877 h 2455878"/>
                <a:gd name="connsiteX1427" fmla="*/ 1503073 w 1786319"/>
                <a:gd name="connsiteY1427" fmla="*/ 1830437 h 2455878"/>
                <a:gd name="connsiteX1428" fmla="*/ 1502592 w 1786319"/>
                <a:gd name="connsiteY1428" fmla="*/ 1828194 h 2455878"/>
                <a:gd name="connsiteX1429" fmla="*/ 1500433 w 1786319"/>
                <a:gd name="connsiteY1429" fmla="*/ 1830716 h 2455878"/>
                <a:gd name="connsiteX1430" fmla="*/ 1487801 w 1786319"/>
                <a:gd name="connsiteY1430" fmla="*/ 1824828 h 2455878"/>
                <a:gd name="connsiteX1431" fmla="*/ 1486894 w 1786319"/>
                <a:gd name="connsiteY1431" fmla="*/ 1820685 h 2455878"/>
                <a:gd name="connsiteX1432" fmla="*/ 1484161 w 1786319"/>
                <a:gd name="connsiteY1432" fmla="*/ 1824224 h 2455878"/>
                <a:gd name="connsiteX1433" fmla="*/ 1488196 w 1786319"/>
                <a:gd name="connsiteY1433" fmla="*/ 1829427 h 2455878"/>
                <a:gd name="connsiteX1434" fmla="*/ 1493709 w 1786319"/>
                <a:gd name="connsiteY1434" fmla="*/ 1828425 h 2455878"/>
                <a:gd name="connsiteX1435" fmla="*/ 1493975 w 1786319"/>
                <a:gd name="connsiteY1435" fmla="*/ 1828633 h 2455878"/>
                <a:gd name="connsiteX1436" fmla="*/ 1494758 w 1786319"/>
                <a:gd name="connsiteY1436" fmla="*/ 1841056 h 2455878"/>
                <a:gd name="connsiteX1437" fmla="*/ 1496900 w 1786319"/>
                <a:gd name="connsiteY1437" fmla="*/ 1847477 h 2455878"/>
                <a:gd name="connsiteX1438" fmla="*/ 1495466 w 1786319"/>
                <a:gd name="connsiteY1438" fmla="*/ 1852285 h 2455878"/>
                <a:gd name="connsiteX1439" fmla="*/ 1496266 w 1786319"/>
                <a:gd name="connsiteY1439" fmla="*/ 1864975 h 2455878"/>
                <a:gd name="connsiteX1440" fmla="*/ 1489039 w 1786319"/>
                <a:gd name="connsiteY1440" fmla="*/ 1881258 h 2455878"/>
                <a:gd name="connsiteX1441" fmla="*/ 1489465 w 1786319"/>
                <a:gd name="connsiteY1441" fmla="*/ 1882741 h 2455878"/>
                <a:gd name="connsiteX1442" fmla="*/ 1485155 w 1786319"/>
                <a:gd name="connsiteY1442" fmla="*/ 1891635 h 2455878"/>
                <a:gd name="connsiteX1443" fmla="*/ 1482893 w 1786319"/>
                <a:gd name="connsiteY1443" fmla="*/ 1892368 h 2455878"/>
                <a:gd name="connsiteX1444" fmla="*/ 1482211 w 1786319"/>
                <a:gd name="connsiteY1444" fmla="*/ 1894647 h 2455878"/>
                <a:gd name="connsiteX1445" fmla="*/ 1473418 w 1786319"/>
                <a:gd name="connsiteY1445" fmla="*/ 1899157 h 2455878"/>
                <a:gd name="connsiteX1446" fmla="*/ 1472591 w 1786319"/>
                <a:gd name="connsiteY1446" fmla="*/ 1898940 h 2455878"/>
                <a:gd name="connsiteX1447" fmla="*/ 1470666 w 1786319"/>
                <a:gd name="connsiteY1447" fmla="*/ 1900327 h 2455878"/>
                <a:gd name="connsiteX1448" fmla="*/ 1467141 w 1786319"/>
                <a:gd name="connsiteY1448" fmla="*/ 1897508 h 2455878"/>
                <a:gd name="connsiteX1449" fmla="*/ 1458521 w 1786319"/>
                <a:gd name="connsiteY1449" fmla="*/ 1895243 h 2455878"/>
                <a:gd name="connsiteX1450" fmla="*/ 1457274 w 1786319"/>
                <a:gd name="connsiteY1450" fmla="*/ 1894493 h 2455878"/>
                <a:gd name="connsiteX1451" fmla="*/ 1457250 w 1786319"/>
                <a:gd name="connsiteY1451" fmla="*/ 1894512 h 2455878"/>
                <a:gd name="connsiteX1452" fmla="*/ 1450131 w 1786319"/>
                <a:gd name="connsiteY1452" fmla="*/ 1895280 h 2455878"/>
                <a:gd name="connsiteX1453" fmla="*/ 1447335 w 1786319"/>
                <a:gd name="connsiteY1453" fmla="*/ 1903597 h 2455878"/>
                <a:gd name="connsiteX1454" fmla="*/ 1482649 w 1786319"/>
                <a:gd name="connsiteY1454" fmla="*/ 1924180 h 2455878"/>
                <a:gd name="connsiteX1455" fmla="*/ 1484729 w 1786319"/>
                <a:gd name="connsiteY1455" fmla="*/ 1961572 h 2455878"/>
                <a:gd name="connsiteX1456" fmla="*/ 1479532 w 1786319"/>
                <a:gd name="connsiteY1456" fmla="*/ 1960876 h 2455878"/>
                <a:gd name="connsiteX1457" fmla="*/ 1485212 w 1786319"/>
                <a:gd name="connsiteY1457" fmla="*/ 1969841 h 2455878"/>
                <a:gd name="connsiteX1458" fmla="*/ 1485153 w 1786319"/>
                <a:gd name="connsiteY1458" fmla="*/ 1993539 h 2455878"/>
                <a:gd name="connsiteX1459" fmla="*/ 1482891 w 1786319"/>
                <a:gd name="connsiteY1459" fmla="*/ 1994271 h 2455878"/>
                <a:gd name="connsiteX1460" fmla="*/ 1482209 w 1786319"/>
                <a:gd name="connsiteY1460" fmla="*/ 1996550 h 2455878"/>
                <a:gd name="connsiteX1461" fmla="*/ 1458519 w 1786319"/>
                <a:gd name="connsiteY1461" fmla="*/ 1997146 h 2455878"/>
                <a:gd name="connsiteX1462" fmla="*/ 1449427 w 1786319"/>
                <a:gd name="connsiteY1462" fmla="*/ 1991672 h 2455878"/>
                <a:gd name="connsiteX1463" fmla="*/ 1450241 w 1786319"/>
                <a:gd name="connsiteY1463" fmla="*/ 1996851 h 2455878"/>
                <a:gd name="connsiteX1464" fmla="*/ 1412812 w 1786319"/>
                <a:gd name="connsiteY1464" fmla="*/ 1995621 h 2455878"/>
                <a:gd name="connsiteX1465" fmla="*/ 1408251 w 1786319"/>
                <a:gd name="connsiteY1465" fmla="*/ 1988189 h 2455878"/>
                <a:gd name="connsiteX1466" fmla="*/ 1406529 w 1786319"/>
                <a:gd name="connsiteY1466" fmla="*/ 1997686 h 2455878"/>
                <a:gd name="connsiteX1467" fmla="*/ 1372095 w 1786319"/>
                <a:gd name="connsiteY1467" fmla="*/ 2012405 h 2455878"/>
                <a:gd name="connsiteX1468" fmla="*/ 1370974 w 1786319"/>
                <a:gd name="connsiteY1468" fmla="*/ 2007283 h 2455878"/>
                <a:gd name="connsiteX1469" fmla="*/ 1364488 w 1786319"/>
                <a:gd name="connsiteY1469" fmla="*/ 2015683 h 2455878"/>
                <a:gd name="connsiteX1470" fmla="*/ 1342194 w 1786319"/>
                <a:gd name="connsiteY1470" fmla="*/ 2023717 h 2455878"/>
                <a:gd name="connsiteX1471" fmla="*/ 1340733 w 1786319"/>
                <a:gd name="connsiteY1471" fmla="*/ 2021841 h 2455878"/>
                <a:gd name="connsiteX1472" fmla="*/ 1338358 w 1786319"/>
                <a:gd name="connsiteY1472" fmla="*/ 2021978 h 2455878"/>
                <a:gd name="connsiteX1473" fmla="*/ 1329711 w 1786319"/>
                <a:gd name="connsiteY1473" fmla="*/ 1999916 h 2455878"/>
                <a:gd name="connsiteX1474" fmla="*/ 1331752 w 1786319"/>
                <a:gd name="connsiteY1474" fmla="*/ 1989501 h 2455878"/>
                <a:gd name="connsiteX1475" fmla="*/ 1327161 w 1786319"/>
                <a:gd name="connsiteY1475" fmla="*/ 1992034 h 2455878"/>
                <a:gd name="connsiteX1476" fmla="*/ 1326081 w 1786319"/>
                <a:gd name="connsiteY1476" fmla="*/ 1938994 h 2455878"/>
                <a:gd name="connsiteX1477" fmla="*/ 1329133 w 1786319"/>
                <a:gd name="connsiteY1477" fmla="*/ 1935921 h 2455878"/>
                <a:gd name="connsiteX1478" fmla="*/ 1324077 w 1786319"/>
                <a:gd name="connsiteY1478" fmla="*/ 1935400 h 2455878"/>
                <a:gd name="connsiteX1479" fmla="*/ 1322616 w 1786319"/>
                <a:gd name="connsiteY1479" fmla="*/ 1933523 h 2455878"/>
                <a:gd name="connsiteX1480" fmla="*/ 1320242 w 1786319"/>
                <a:gd name="connsiteY1480" fmla="*/ 1933661 h 2455878"/>
                <a:gd name="connsiteX1481" fmla="*/ 1311594 w 1786319"/>
                <a:gd name="connsiteY1481" fmla="*/ 1911599 h 2455878"/>
                <a:gd name="connsiteX1482" fmla="*/ 1313635 w 1786319"/>
                <a:gd name="connsiteY1482" fmla="*/ 1901185 h 2455878"/>
                <a:gd name="connsiteX1483" fmla="*/ 1309044 w 1786319"/>
                <a:gd name="connsiteY1483" fmla="*/ 1903716 h 2455878"/>
                <a:gd name="connsiteX1484" fmla="*/ 1324692 w 1786319"/>
                <a:gd name="connsiteY1484" fmla="*/ 1833839 h 2455878"/>
                <a:gd name="connsiteX1485" fmla="*/ 1345966 w 1786319"/>
                <a:gd name="connsiteY1485" fmla="*/ 1820858 h 2455878"/>
                <a:gd name="connsiteX1486" fmla="*/ 1344643 w 1786319"/>
                <a:gd name="connsiteY1486" fmla="*/ 1820935 h 2455878"/>
                <a:gd name="connsiteX1487" fmla="*/ 1338126 w 1786319"/>
                <a:gd name="connsiteY1487" fmla="*/ 1813127 h 2455878"/>
                <a:gd name="connsiteX1488" fmla="*/ 1337005 w 1786319"/>
                <a:gd name="connsiteY1488" fmla="*/ 1808006 h 2455878"/>
                <a:gd name="connsiteX1489" fmla="*/ 1330518 w 1786319"/>
                <a:gd name="connsiteY1489" fmla="*/ 1816404 h 2455878"/>
                <a:gd name="connsiteX1490" fmla="*/ 1308225 w 1786319"/>
                <a:gd name="connsiteY1490" fmla="*/ 1824439 h 2455878"/>
                <a:gd name="connsiteX1491" fmla="*/ 1306764 w 1786319"/>
                <a:gd name="connsiteY1491" fmla="*/ 1822563 h 2455878"/>
                <a:gd name="connsiteX1492" fmla="*/ 1304389 w 1786319"/>
                <a:gd name="connsiteY1492" fmla="*/ 1822700 h 2455878"/>
                <a:gd name="connsiteX1493" fmla="*/ 1295740 w 1786319"/>
                <a:gd name="connsiteY1493" fmla="*/ 1800638 h 2455878"/>
                <a:gd name="connsiteX1494" fmla="*/ 1297782 w 1786319"/>
                <a:gd name="connsiteY1494" fmla="*/ 1790224 h 2455878"/>
                <a:gd name="connsiteX1495" fmla="*/ 1293192 w 1786319"/>
                <a:gd name="connsiteY1495" fmla="*/ 1792756 h 2455878"/>
                <a:gd name="connsiteX1496" fmla="*/ 1292111 w 1786319"/>
                <a:gd name="connsiteY1496" fmla="*/ 1739717 h 2455878"/>
                <a:gd name="connsiteX1497" fmla="*/ 1299454 w 1786319"/>
                <a:gd name="connsiteY1497" fmla="*/ 1732325 h 2455878"/>
                <a:gd name="connsiteX1498" fmla="*/ 1292374 w 1786319"/>
                <a:gd name="connsiteY1498" fmla="*/ 1731595 h 2455878"/>
                <a:gd name="connsiteX1499" fmla="*/ 1290913 w 1786319"/>
                <a:gd name="connsiteY1499" fmla="*/ 1729718 h 2455878"/>
                <a:gd name="connsiteX1500" fmla="*/ 1288539 w 1786319"/>
                <a:gd name="connsiteY1500" fmla="*/ 1729856 h 2455878"/>
                <a:gd name="connsiteX1501" fmla="*/ 1279891 w 1786319"/>
                <a:gd name="connsiteY1501" fmla="*/ 1707794 h 2455878"/>
                <a:gd name="connsiteX1502" fmla="*/ 1281932 w 1786319"/>
                <a:gd name="connsiteY1502" fmla="*/ 1697379 h 2455878"/>
                <a:gd name="connsiteX1503" fmla="*/ 1277341 w 1786319"/>
                <a:gd name="connsiteY1503" fmla="*/ 1699911 h 2455878"/>
                <a:gd name="connsiteX1504" fmla="*/ 1265720 w 1786319"/>
                <a:gd name="connsiteY1504" fmla="*/ 1664313 h 2455878"/>
                <a:gd name="connsiteX1505" fmla="*/ 1275612 w 1786319"/>
                <a:gd name="connsiteY1505" fmla="*/ 1647946 h 2455878"/>
                <a:gd name="connsiteX1506" fmla="*/ 1274257 w 1786319"/>
                <a:gd name="connsiteY1506" fmla="*/ 1647806 h 2455878"/>
                <a:gd name="connsiteX1507" fmla="*/ 1272797 w 1786319"/>
                <a:gd name="connsiteY1507" fmla="*/ 1645930 h 2455878"/>
                <a:gd name="connsiteX1508" fmla="*/ 1270422 w 1786319"/>
                <a:gd name="connsiteY1508" fmla="*/ 1646068 h 2455878"/>
                <a:gd name="connsiteX1509" fmla="*/ 1261774 w 1786319"/>
                <a:gd name="connsiteY1509" fmla="*/ 1624005 h 2455878"/>
                <a:gd name="connsiteX1510" fmla="*/ 1263816 w 1786319"/>
                <a:gd name="connsiteY1510" fmla="*/ 1613591 h 2455878"/>
                <a:gd name="connsiteX1511" fmla="*/ 1259225 w 1786319"/>
                <a:gd name="connsiteY1511" fmla="*/ 1616123 h 2455878"/>
                <a:gd name="connsiteX1512" fmla="*/ 1274872 w 1786319"/>
                <a:gd name="connsiteY1512" fmla="*/ 1546245 h 2455878"/>
                <a:gd name="connsiteX1513" fmla="*/ 1277706 w 1786319"/>
                <a:gd name="connsiteY1513" fmla="*/ 1544516 h 2455878"/>
                <a:gd name="connsiteX1514" fmla="*/ 1276983 w 1786319"/>
                <a:gd name="connsiteY1514" fmla="*/ 1543649 h 2455878"/>
                <a:gd name="connsiteX1515" fmla="*/ 1275863 w 1786319"/>
                <a:gd name="connsiteY1515" fmla="*/ 1538528 h 2455878"/>
                <a:gd name="connsiteX1516" fmla="*/ 1269375 w 1786319"/>
                <a:gd name="connsiteY1516" fmla="*/ 1546926 h 2455878"/>
                <a:gd name="connsiteX1517" fmla="*/ 1247082 w 1786319"/>
                <a:gd name="connsiteY1517" fmla="*/ 1554961 h 2455878"/>
                <a:gd name="connsiteX1518" fmla="*/ 1245621 w 1786319"/>
                <a:gd name="connsiteY1518" fmla="*/ 1553084 h 2455878"/>
                <a:gd name="connsiteX1519" fmla="*/ 1243247 w 1786319"/>
                <a:gd name="connsiteY1519" fmla="*/ 1553222 h 2455878"/>
                <a:gd name="connsiteX1520" fmla="*/ 1234598 w 1786319"/>
                <a:gd name="connsiteY1520" fmla="*/ 1531160 h 2455878"/>
                <a:gd name="connsiteX1521" fmla="*/ 1236640 w 1786319"/>
                <a:gd name="connsiteY1521" fmla="*/ 1520745 h 2455878"/>
                <a:gd name="connsiteX1522" fmla="*/ 1232049 w 1786319"/>
                <a:gd name="connsiteY1522" fmla="*/ 1523277 h 2455878"/>
                <a:gd name="connsiteX1523" fmla="*/ 1216287 w 1786319"/>
                <a:gd name="connsiteY1523" fmla="*/ 1516330 h 2455878"/>
                <a:gd name="connsiteX1524" fmla="*/ 1217788 w 1786319"/>
                <a:gd name="connsiteY1524" fmla="*/ 1505944 h 2455878"/>
                <a:gd name="connsiteX1525" fmla="*/ 1213488 w 1786319"/>
                <a:gd name="connsiteY1525" fmla="*/ 1510251 h 2455878"/>
                <a:gd name="connsiteX1526" fmla="*/ 1209284 w 1786319"/>
                <a:gd name="connsiteY1526" fmla="*/ 1509689 h 2455878"/>
                <a:gd name="connsiteX1527" fmla="*/ 1213880 w 1786319"/>
                <a:gd name="connsiteY1527" fmla="*/ 1516942 h 2455878"/>
                <a:gd name="connsiteX1528" fmla="*/ 1213833 w 1786319"/>
                <a:gd name="connsiteY1528" fmla="*/ 1536115 h 2455878"/>
                <a:gd name="connsiteX1529" fmla="*/ 1212002 w 1786319"/>
                <a:gd name="connsiteY1529" fmla="*/ 1536708 h 2455878"/>
                <a:gd name="connsiteX1530" fmla="*/ 1211451 w 1786319"/>
                <a:gd name="connsiteY1530" fmla="*/ 1538552 h 2455878"/>
                <a:gd name="connsiteX1531" fmla="*/ 1192283 w 1786319"/>
                <a:gd name="connsiteY1531" fmla="*/ 1539035 h 2455878"/>
                <a:gd name="connsiteX1532" fmla="*/ 1184927 w 1786319"/>
                <a:gd name="connsiteY1532" fmla="*/ 1534605 h 2455878"/>
                <a:gd name="connsiteX1533" fmla="*/ 1185585 w 1786319"/>
                <a:gd name="connsiteY1533" fmla="*/ 1538795 h 2455878"/>
                <a:gd name="connsiteX1534" fmla="*/ 1183909 w 1786319"/>
                <a:gd name="connsiteY1534" fmla="*/ 1540547 h 2455878"/>
                <a:gd name="connsiteX1535" fmla="*/ 1192180 w 1786319"/>
                <a:gd name="connsiteY1535" fmla="*/ 1540936 h 2455878"/>
                <a:gd name="connsiteX1536" fmla="*/ 1224481 w 1786319"/>
                <a:gd name="connsiteY1536" fmla="*/ 1589036 h 2455878"/>
                <a:gd name="connsiteX1537" fmla="*/ 1220278 w 1786319"/>
                <a:gd name="connsiteY1537" fmla="*/ 1588473 h 2455878"/>
                <a:gd name="connsiteX1538" fmla="*/ 1224873 w 1786319"/>
                <a:gd name="connsiteY1538" fmla="*/ 1595727 h 2455878"/>
                <a:gd name="connsiteX1539" fmla="*/ 1224825 w 1786319"/>
                <a:gd name="connsiteY1539" fmla="*/ 1614900 h 2455878"/>
                <a:gd name="connsiteX1540" fmla="*/ 1222994 w 1786319"/>
                <a:gd name="connsiteY1540" fmla="*/ 1615493 h 2455878"/>
                <a:gd name="connsiteX1541" fmla="*/ 1222443 w 1786319"/>
                <a:gd name="connsiteY1541" fmla="*/ 1617337 h 2455878"/>
                <a:gd name="connsiteX1542" fmla="*/ 1203276 w 1786319"/>
                <a:gd name="connsiteY1542" fmla="*/ 1617820 h 2455878"/>
                <a:gd name="connsiteX1543" fmla="*/ 1195921 w 1786319"/>
                <a:gd name="connsiteY1543" fmla="*/ 1613390 h 2455878"/>
                <a:gd name="connsiteX1544" fmla="*/ 1196578 w 1786319"/>
                <a:gd name="connsiteY1544" fmla="*/ 1617581 h 2455878"/>
                <a:gd name="connsiteX1545" fmla="*/ 1188189 w 1786319"/>
                <a:gd name="connsiteY1545" fmla="*/ 1626344 h 2455878"/>
                <a:gd name="connsiteX1546" fmla="*/ 1203174 w 1786319"/>
                <a:gd name="connsiteY1546" fmla="*/ 1627050 h 2455878"/>
                <a:gd name="connsiteX1547" fmla="*/ 1235476 w 1786319"/>
                <a:gd name="connsiteY1547" fmla="*/ 1675149 h 2455878"/>
                <a:gd name="connsiteX1548" fmla="*/ 1231272 w 1786319"/>
                <a:gd name="connsiteY1548" fmla="*/ 1674587 h 2455878"/>
                <a:gd name="connsiteX1549" fmla="*/ 1235867 w 1786319"/>
                <a:gd name="connsiteY1549" fmla="*/ 1681841 h 2455878"/>
                <a:gd name="connsiteX1550" fmla="*/ 1235819 w 1786319"/>
                <a:gd name="connsiteY1550" fmla="*/ 1701013 h 2455878"/>
                <a:gd name="connsiteX1551" fmla="*/ 1233988 w 1786319"/>
                <a:gd name="connsiteY1551" fmla="*/ 1701606 h 2455878"/>
                <a:gd name="connsiteX1552" fmla="*/ 1233437 w 1786319"/>
                <a:gd name="connsiteY1552" fmla="*/ 1703450 h 2455878"/>
                <a:gd name="connsiteX1553" fmla="*/ 1214270 w 1786319"/>
                <a:gd name="connsiteY1553" fmla="*/ 1703933 h 2455878"/>
                <a:gd name="connsiteX1554" fmla="*/ 1206914 w 1786319"/>
                <a:gd name="connsiteY1554" fmla="*/ 1699504 h 2455878"/>
                <a:gd name="connsiteX1555" fmla="*/ 1207571 w 1786319"/>
                <a:gd name="connsiteY1555" fmla="*/ 1703694 h 2455878"/>
                <a:gd name="connsiteX1556" fmla="*/ 1202066 w 1786319"/>
                <a:gd name="connsiteY1556" fmla="*/ 1709446 h 2455878"/>
                <a:gd name="connsiteX1557" fmla="*/ 1203173 w 1786319"/>
                <a:gd name="connsiteY1557" fmla="*/ 1709498 h 2455878"/>
                <a:gd name="connsiteX1558" fmla="*/ 1235474 w 1786319"/>
                <a:gd name="connsiteY1558" fmla="*/ 1757598 h 2455878"/>
                <a:gd name="connsiteX1559" fmla="*/ 1231271 w 1786319"/>
                <a:gd name="connsiteY1559" fmla="*/ 1757035 h 2455878"/>
                <a:gd name="connsiteX1560" fmla="*/ 1235866 w 1786319"/>
                <a:gd name="connsiteY1560" fmla="*/ 1764289 h 2455878"/>
                <a:gd name="connsiteX1561" fmla="*/ 1235818 w 1786319"/>
                <a:gd name="connsiteY1561" fmla="*/ 1783461 h 2455878"/>
                <a:gd name="connsiteX1562" fmla="*/ 1233987 w 1786319"/>
                <a:gd name="connsiteY1562" fmla="*/ 1784055 h 2455878"/>
                <a:gd name="connsiteX1563" fmla="*/ 1233436 w 1786319"/>
                <a:gd name="connsiteY1563" fmla="*/ 1785898 h 2455878"/>
                <a:gd name="connsiteX1564" fmla="*/ 1214269 w 1786319"/>
                <a:gd name="connsiteY1564" fmla="*/ 1786382 h 2455878"/>
                <a:gd name="connsiteX1565" fmla="*/ 1206914 w 1786319"/>
                <a:gd name="connsiteY1565" fmla="*/ 1781952 h 2455878"/>
                <a:gd name="connsiteX1566" fmla="*/ 1207571 w 1786319"/>
                <a:gd name="connsiteY1566" fmla="*/ 1786143 h 2455878"/>
                <a:gd name="connsiteX1567" fmla="*/ 1177288 w 1786319"/>
                <a:gd name="connsiteY1567" fmla="*/ 1785147 h 2455878"/>
                <a:gd name="connsiteX1568" fmla="*/ 1173597 w 1786319"/>
                <a:gd name="connsiteY1568" fmla="*/ 1779134 h 2455878"/>
                <a:gd name="connsiteX1569" fmla="*/ 1172204 w 1786319"/>
                <a:gd name="connsiteY1569" fmla="*/ 1786818 h 2455878"/>
                <a:gd name="connsiteX1570" fmla="*/ 1144344 w 1786319"/>
                <a:gd name="connsiteY1570" fmla="*/ 1798727 h 2455878"/>
                <a:gd name="connsiteX1571" fmla="*/ 1143438 w 1786319"/>
                <a:gd name="connsiteY1571" fmla="*/ 1794583 h 2455878"/>
                <a:gd name="connsiteX1572" fmla="*/ 1138189 w 1786319"/>
                <a:gd name="connsiteY1572" fmla="*/ 1801379 h 2455878"/>
                <a:gd name="connsiteX1573" fmla="*/ 1120151 w 1786319"/>
                <a:gd name="connsiteY1573" fmla="*/ 1807879 h 2455878"/>
                <a:gd name="connsiteX1574" fmla="*/ 1118969 w 1786319"/>
                <a:gd name="connsiteY1574" fmla="*/ 1806361 h 2455878"/>
                <a:gd name="connsiteX1575" fmla="*/ 1117048 w 1786319"/>
                <a:gd name="connsiteY1575" fmla="*/ 1806472 h 2455878"/>
                <a:gd name="connsiteX1576" fmla="*/ 1110051 w 1786319"/>
                <a:gd name="connsiteY1576" fmla="*/ 1788622 h 2455878"/>
                <a:gd name="connsiteX1577" fmla="*/ 1111702 w 1786319"/>
                <a:gd name="connsiteY1577" fmla="*/ 1780196 h 2455878"/>
                <a:gd name="connsiteX1578" fmla="*/ 1107989 w 1786319"/>
                <a:gd name="connsiteY1578" fmla="*/ 1782245 h 2455878"/>
                <a:gd name="connsiteX1579" fmla="*/ 1098586 w 1786319"/>
                <a:gd name="connsiteY1579" fmla="*/ 1753442 h 2455878"/>
                <a:gd name="connsiteX1580" fmla="*/ 1114789 w 1786319"/>
                <a:gd name="connsiteY1580" fmla="*/ 1733073 h 2455878"/>
                <a:gd name="connsiteX1581" fmla="*/ 1105493 w 1786319"/>
                <a:gd name="connsiteY1581" fmla="*/ 1736423 h 2455878"/>
                <a:gd name="connsiteX1582" fmla="*/ 1104311 w 1786319"/>
                <a:gd name="connsiteY1582" fmla="*/ 1734904 h 2455878"/>
                <a:gd name="connsiteX1583" fmla="*/ 1102390 w 1786319"/>
                <a:gd name="connsiteY1583" fmla="*/ 1735016 h 2455878"/>
                <a:gd name="connsiteX1584" fmla="*/ 1095393 w 1786319"/>
                <a:gd name="connsiteY1584" fmla="*/ 1717166 h 2455878"/>
                <a:gd name="connsiteX1585" fmla="*/ 1097044 w 1786319"/>
                <a:gd name="connsiteY1585" fmla="*/ 1708739 h 2455878"/>
                <a:gd name="connsiteX1586" fmla="*/ 1093331 w 1786319"/>
                <a:gd name="connsiteY1586" fmla="*/ 1710788 h 2455878"/>
                <a:gd name="connsiteX1587" fmla="*/ 1149375 w 1786319"/>
                <a:gd name="connsiteY1587" fmla="*/ 1634972 h 2455878"/>
                <a:gd name="connsiteX1588" fmla="*/ 1149776 w 1786319"/>
                <a:gd name="connsiteY1588" fmla="*/ 1635153 h 2455878"/>
                <a:gd name="connsiteX1589" fmla="*/ 1154569 w 1786319"/>
                <a:gd name="connsiteY1589" fmla="*/ 1646103 h 2455878"/>
                <a:gd name="connsiteX1590" fmla="*/ 1155441 w 1786319"/>
                <a:gd name="connsiteY1590" fmla="*/ 1625130 h 2455878"/>
                <a:gd name="connsiteX1591" fmla="*/ 1155749 w 1786319"/>
                <a:gd name="connsiteY1591" fmla="*/ 1624816 h 2455878"/>
                <a:gd name="connsiteX1592" fmla="*/ 1184150 w 1786319"/>
                <a:gd name="connsiteY1592" fmla="*/ 1626154 h 2455878"/>
                <a:gd name="connsiteX1593" fmla="*/ 1166294 w 1786319"/>
                <a:gd name="connsiteY1593" fmla="*/ 1616585 h 2455878"/>
                <a:gd name="connsiteX1594" fmla="*/ 1150898 w 1786319"/>
                <a:gd name="connsiteY1594" fmla="*/ 1591497 h 2455878"/>
                <a:gd name="connsiteX1595" fmla="*/ 1144720 w 1786319"/>
                <a:gd name="connsiteY1595" fmla="*/ 1625585 h 2455878"/>
                <a:gd name="connsiteX1596" fmla="*/ 1116860 w 1786319"/>
                <a:gd name="connsiteY1596" fmla="*/ 1637494 h 2455878"/>
                <a:gd name="connsiteX1597" fmla="*/ 1115954 w 1786319"/>
                <a:gd name="connsiteY1597" fmla="*/ 1633350 h 2455878"/>
                <a:gd name="connsiteX1598" fmla="*/ 1110704 w 1786319"/>
                <a:gd name="connsiteY1598" fmla="*/ 1640145 h 2455878"/>
                <a:gd name="connsiteX1599" fmla="*/ 1092667 w 1786319"/>
                <a:gd name="connsiteY1599" fmla="*/ 1646646 h 2455878"/>
                <a:gd name="connsiteX1600" fmla="*/ 1091485 w 1786319"/>
                <a:gd name="connsiteY1600" fmla="*/ 1645127 h 2455878"/>
                <a:gd name="connsiteX1601" fmla="*/ 1089564 w 1786319"/>
                <a:gd name="connsiteY1601" fmla="*/ 1645239 h 2455878"/>
                <a:gd name="connsiteX1602" fmla="*/ 1082566 w 1786319"/>
                <a:gd name="connsiteY1602" fmla="*/ 1627389 h 2455878"/>
                <a:gd name="connsiteX1603" fmla="*/ 1084218 w 1786319"/>
                <a:gd name="connsiteY1603" fmla="*/ 1618962 h 2455878"/>
                <a:gd name="connsiteX1604" fmla="*/ 1080504 w 1786319"/>
                <a:gd name="connsiteY1604" fmla="*/ 1621012 h 2455878"/>
                <a:gd name="connsiteX1605" fmla="*/ 1071101 w 1786319"/>
                <a:gd name="connsiteY1605" fmla="*/ 1592209 h 2455878"/>
                <a:gd name="connsiteX1606" fmla="*/ 1090653 w 1786319"/>
                <a:gd name="connsiteY1606" fmla="*/ 1567630 h 2455878"/>
                <a:gd name="connsiteX1607" fmla="*/ 1079843 w 1786319"/>
                <a:gd name="connsiteY1607" fmla="*/ 1571526 h 2455878"/>
                <a:gd name="connsiteX1608" fmla="*/ 1078661 w 1786319"/>
                <a:gd name="connsiteY1608" fmla="*/ 1570008 h 2455878"/>
                <a:gd name="connsiteX1609" fmla="*/ 1076739 w 1786319"/>
                <a:gd name="connsiteY1609" fmla="*/ 1570119 h 2455878"/>
                <a:gd name="connsiteX1610" fmla="*/ 1069742 w 1786319"/>
                <a:gd name="connsiteY1610" fmla="*/ 1552268 h 2455878"/>
                <a:gd name="connsiteX1611" fmla="*/ 1071394 w 1786319"/>
                <a:gd name="connsiteY1611" fmla="*/ 1543843 h 2455878"/>
                <a:gd name="connsiteX1612" fmla="*/ 1067680 w 1786319"/>
                <a:gd name="connsiteY1612" fmla="*/ 1545891 h 2455878"/>
                <a:gd name="connsiteX1613" fmla="*/ 1058277 w 1786319"/>
                <a:gd name="connsiteY1613" fmla="*/ 1517089 h 2455878"/>
                <a:gd name="connsiteX1614" fmla="*/ 1070394 w 1786319"/>
                <a:gd name="connsiteY1614" fmla="*/ 1501857 h 2455878"/>
                <a:gd name="connsiteX1615" fmla="*/ 1065185 w 1786319"/>
                <a:gd name="connsiteY1615" fmla="*/ 1503734 h 2455878"/>
                <a:gd name="connsiteX1616" fmla="*/ 1064003 w 1786319"/>
                <a:gd name="connsiteY1616" fmla="*/ 1502216 h 2455878"/>
                <a:gd name="connsiteX1617" fmla="*/ 1062081 w 1786319"/>
                <a:gd name="connsiteY1617" fmla="*/ 1502327 h 2455878"/>
                <a:gd name="connsiteX1618" fmla="*/ 1055084 w 1786319"/>
                <a:gd name="connsiteY1618" fmla="*/ 1484477 h 2455878"/>
                <a:gd name="connsiteX1619" fmla="*/ 1056736 w 1786319"/>
                <a:gd name="connsiteY1619" fmla="*/ 1476051 h 2455878"/>
                <a:gd name="connsiteX1620" fmla="*/ 1053022 w 1786319"/>
                <a:gd name="connsiteY1620" fmla="*/ 1478099 h 2455878"/>
                <a:gd name="connsiteX1621" fmla="*/ 1065681 w 1786319"/>
                <a:gd name="connsiteY1621" fmla="*/ 1421563 h 2455878"/>
                <a:gd name="connsiteX1622" fmla="*/ 1068863 w 1786319"/>
                <a:gd name="connsiteY1622" fmla="*/ 1420148 h 2455878"/>
                <a:gd name="connsiteX1623" fmla="*/ 1067391 w 1786319"/>
                <a:gd name="connsiteY1623" fmla="*/ 1419462 h 2455878"/>
                <a:gd name="connsiteX1624" fmla="*/ 1066484 w 1786319"/>
                <a:gd name="connsiteY1624" fmla="*/ 1415318 h 2455878"/>
                <a:gd name="connsiteX1625" fmla="*/ 1061235 w 1786319"/>
                <a:gd name="connsiteY1625" fmla="*/ 1422114 h 2455878"/>
                <a:gd name="connsiteX1626" fmla="*/ 1043198 w 1786319"/>
                <a:gd name="connsiteY1626" fmla="*/ 1428614 h 2455878"/>
                <a:gd name="connsiteX1627" fmla="*/ 1042016 w 1786319"/>
                <a:gd name="connsiteY1627" fmla="*/ 1427096 h 2455878"/>
                <a:gd name="connsiteX1628" fmla="*/ 1040094 w 1786319"/>
                <a:gd name="connsiteY1628" fmla="*/ 1427207 h 2455878"/>
                <a:gd name="connsiteX1629" fmla="*/ 1033097 w 1786319"/>
                <a:gd name="connsiteY1629" fmla="*/ 1409357 h 2455878"/>
                <a:gd name="connsiteX1630" fmla="*/ 1034749 w 1786319"/>
                <a:gd name="connsiteY1630" fmla="*/ 1400931 h 2455878"/>
                <a:gd name="connsiteX1631" fmla="*/ 1031035 w 1786319"/>
                <a:gd name="connsiteY1631" fmla="*/ 1402980 h 2455878"/>
                <a:gd name="connsiteX1632" fmla="*/ 1043694 w 1786319"/>
                <a:gd name="connsiteY1632" fmla="*/ 1346442 h 2455878"/>
                <a:gd name="connsiteX1633" fmla="*/ 1051039 w 1786319"/>
                <a:gd name="connsiteY1633" fmla="*/ 1343180 h 2455878"/>
                <a:gd name="connsiteX1634" fmla="*/ 1041741 w 1786319"/>
                <a:gd name="connsiteY1634" fmla="*/ 1338845 h 2455878"/>
                <a:gd name="connsiteX1635" fmla="*/ 1040834 w 1786319"/>
                <a:gd name="connsiteY1635" fmla="*/ 1334702 h 2455878"/>
                <a:gd name="connsiteX1636" fmla="*/ 1035585 w 1786319"/>
                <a:gd name="connsiteY1636" fmla="*/ 1341497 h 2455878"/>
                <a:gd name="connsiteX1637" fmla="*/ 1017547 w 1786319"/>
                <a:gd name="connsiteY1637" fmla="*/ 1347998 h 2455878"/>
                <a:gd name="connsiteX1638" fmla="*/ 1016365 w 1786319"/>
                <a:gd name="connsiteY1638" fmla="*/ 1346479 h 2455878"/>
                <a:gd name="connsiteX1639" fmla="*/ 1014444 w 1786319"/>
                <a:gd name="connsiteY1639" fmla="*/ 1346590 h 2455878"/>
                <a:gd name="connsiteX1640" fmla="*/ 1007447 w 1786319"/>
                <a:gd name="connsiteY1640" fmla="*/ 1328740 h 2455878"/>
                <a:gd name="connsiteX1641" fmla="*/ 1009098 w 1786319"/>
                <a:gd name="connsiteY1641" fmla="*/ 1320314 h 2455878"/>
                <a:gd name="connsiteX1642" fmla="*/ 1005385 w 1786319"/>
                <a:gd name="connsiteY1642" fmla="*/ 1322363 h 2455878"/>
                <a:gd name="connsiteX1643" fmla="*/ 1061429 w 1786319"/>
                <a:gd name="connsiteY1643" fmla="*/ 1246546 h 2455878"/>
                <a:gd name="connsiteX1644" fmla="*/ 1061830 w 1786319"/>
                <a:gd name="connsiteY1644" fmla="*/ 1246728 h 2455878"/>
                <a:gd name="connsiteX1645" fmla="*/ 1069600 w 1786319"/>
                <a:gd name="connsiteY1645" fmla="*/ 1326936 h 2455878"/>
                <a:gd name="connsiteX1646" fmla="*/ 1058563 w 1786319"/>
                <a:gd name="connsiteY1646" fmla="*/ 1339835 h 2455878"/>
                <a:gd name="connsiteX1647" fmla="*/ 1087080 w 1786319"/>
                <a:gd name="connsiteY1647" fmla="*/ 1327164 h 2455878"/>
                <a:gd name="connsiteX1648" fmla="*/ 1087481 w 1786319"/>
                <a:gd name="connsiteY1648" fmla="*/ 1327345 h 2455878"/>
                <a:gd name="connsiteX1649" fmla="*/ 1091547 w 1786319"/>
                <a:gd name="connsiteY1649" fmla="*/ 1336635 h 2455878"/>
                <a:gd name="connsiteX1650" fmla="*/ 1090246 w 1786319"/>
                <a:gd name="connsiteY1650" fmla="*/ 1330196 h 2455878"/>
                <a:gd name="connsiteX1651" fmla="*/ 1091314 w 1786319"/>
                <a:gd name="connsiteY1651" fmla="*/ 1304495 h 2455878"/>
                <a:gd name="connsiteX1652" fmla="*/ 1091622 w 1786319"/>
                <a:gd name="connsiteY1652" fmla="*/ 1304180 h 2455878"/>
                <a:gd name="connsiteX1653" fmla="*/ 1106468 w 1786319"/>
                <a:gd name="connsiteY1653" fmla="*/ 1304879 h 2455878"/>
                <a:gd name="connsiteX1654" fmla="*/ 1086851 w 1786319"/>
                <a:gd name="connsiteY1654" fmla="*/ 1285453 h 2455878"/>
                <a:gd name="connsiteX1655" fmla="*/ 1072383 w 1786319"/>
                <a:gd name="connsiteY1655" fmla="*/ 1240234 h 2455878"/>
                <a:gd name="connsiteX1656" fmla="*/ 1072607 w 1786319"/>
                <a:gd name="connsiteY1656" fmla="*/ 1239854 h 2455878"/>
                <a:gd name="connsiteX1657" fmla="*/ 1099706 w 1786319"/>
                <a:gd name="connsiteY1657" fmla="*/ 1234564 h 2455878"/>
                <a:gd name="connsiteX1658" fmla="*/ 1088216 w 1786319"/>
                <a:gd name="connsiteY1658" fmla="*/ 1231605 h 2455878"/>
                <a:gd name="connsiteX1659" fmla="*/ 1048564 w 1786319"/>
                <a:gd name="connsiteY1659" fmla="*/ 1161448 h 2455878"/>
                <a:gd name="connsiteX1660" fmla="*/ 1048789 w 1786319"/>
                <a:gd name="connsiteY1660" fmla="*/ 1161069 h 2455878"/>
                <a:gd name="connsiteX1661" fmla="*/ 1095386 w 1786319"/>
                <a:gd name="connsiteY1661" fmla="*/ 1151971 h 2455878"/>
                <a:gd name="connsiteX1662" fmla="*/ 1105253 w 1786319"/>
                <a:gd name="connsiteY1662" fmla="*/ 1154319 h 2455878"/>
                <a:gd name="connsiteX1663" fmla="*/ 1110495 w 1786319"/>
                <a:gd name="connsiteY1663" fmla="*/ 1145645 h 2455878"/>
                <a:gd name="connsiteX1664" fmla="*/ 1180844 w 1786319"/>
                <a:gd name="connsiteY1664" fmla="*/ 1104978 h 2455878"/>
                <a:gd name="connsiteX1665" fmla="*/ 1181340 w 1786319"/>
                <a:gd name="connsiteY1665" fmla="*/ 1105203 h 2455878"/>
                <a:gd name="connsiteX1666" fmla="*/ 1156508 w 1786319"/>
                <a:gd name="connsiteY1666" fmla="*/ 1219056 h 2455878"/>
                <a:gd name="connsiteX1667" fmla="*/ 1155388 w 1786319"/>
                <a:gd name="connsiteY1667" fmla="*/ 1213935 h 2455878"/>
                <a:gd name="connsiteX1668" fmla="*/ 1148901 w 1786319"/>
                <a:gd name="connsiteY1668" fmla="*/ 1222333 h 2455878"/>
                <a:gd name="connsiteX1669" fmla="*/ 1126608 w 1786319"/>
                <a:gd name="connsiteY1669" fmla="*/ 1230368 h 2455878"/>
                <a:gd name="connsiteX1670" fmla="*/ 1125146 w 1786319"/>
                <a:gd name="connsiteY1670" fmla="*/ 1228491 h 2455878"/>
                <a:gd name="connsiteX1671" fmla="*/ 1122773 w 1786319"/>
                <a:gd name="connsiteY1671" fmla="*/ 1228629 h 2455878"/>
                <a:gd name="connsiteX1672" fmla="*/ 1116980 w 1786319"/>
                <a:gd name="connsiteY1672" fmla="*/ 1223250 h 2455878"/>
                <a:gd name="connsiteX1673" fmla="*/ 1117868 w 1786319"/>
                <a:gd name="connsiteY1673" fmla="*/ 1225376 h 2455878"/>
                <a:gd name="connsiteX1674" fmla="*/ 1117382 w 1786319"/>
                <a:gd name="connsiteY1674" fmla="*/ 1231113 h 2455878"/>
                <a:gd name="connsiteX1675" fmla="*/ 1119205 w 1786319"/>
                <a:gd name="connsiteY1675" fmla="*/ 1230757 h 2455878"/>
                <a:gd name="connsiteX1676" fmla="*/ 1146166 w 1786319"/>
                <a:gd name="connsiteY1676" fmla="*/ 1237172 h 2455878"/>
                <a:gd name="connsiteX1677" fmla="*/ 1158987 w 1786319"/>
                <a:gd name="connsiteY1677" fmla="*/ 1245950 h 2455878"/>
                <a:gd name="connsiteX1678" fmla="*/ 1168473 w 1786319"/>
                <a:gd name="connsiteY1678" fmla="*/ 1236401 h 2455878"/>
                <a:gd name="connsiteX1679" fmla="*/ 1222095 w 1786319"/>
                <a:gd name="connsiteY1679" fmla="*/ 1212573 h 2455878"/>
                <a:gd name="connsiteX1680" fmla="*/ 1222591 w 1786319"/>
                <a:gd name="connsiteY1680" fmla="*/ 1212798 h 2455878"/>
                <a:gd name="connsiteX1681" fmla="*/ 1197760 w 1786319"/>
                <a:gd name="connsiteY1681" fmla="*/ 1326651 h 2455878"/>
                <a:gd name="connsiteX1682" fmla="*/ 1196640 w 1786319"/>
                <a:gd name="connsiteY1682" fmla="*/ 1321529 h 2455878"/>
                <a:gd name="connsiteX1683" fmla="*/ 1190152 w 1786319"/>
                <a:gd name="connsiteY1683" fmla="*/ 1329928 h 2455878"/>
                <a:gd name="connsiteX1684" fmla="*/ 1177902 w 1786319"/>
                <a:gd name="connsiteY1684" fmla="*/ 1338824 h 2455878"/>
                <a:gd name="connsiteX1685" fmla="*/ 1181196 w 1786319"/>
                <a:gd name="connsiteY1685" fmla="*/ 1344650 h 2455878"/>
                <a:gd name="connsiteX1686" fmla="*/ 1171349 w 1786319"/>
                <a:gd name="connsiteY1686" fmla="*/ 1354514 h 2455878"/>
                <a:gd name="connsiteX1687" fmla="*/ 1167144 w 1786319"/>
                <a:gd name="connsiteY1687" fmla="*/ 1353950 h 2455878"/>
                <a:gd name="connsiteX1688" fmla="*/ 1171740 w 1786319"/>
                <a:gd name="connsiteY1688" fmla="*/ 1361204 h 2455878"/>
                <a:gd name="connsiteX1689" fmla="*/ 1171692 w 1786319"/>
                <a:gd name="connsiteY1689" fmla="*/ 1380378 h 2455878"/>
                <a:gd name="connsiteX1690" fmla="*/ 1169862 w 1786319"/>
                <a:gd name="connsiteY1690" fmla="*/ 1380971 h 2455878"/>
                <a:gd name="connsiteX1691" fmla="*/ 1169311 w 1786319"/>
                <a:gd name="connsiteY1691" fmla="*/ 1382814 h 2455878"/>
                <a:gd name="connsiteX1692" fmla="*/ 1150143 w 1786319"/>
                <a:gd name="connsiteY1692" fmla="*/ 1383297 h 2455878"/>
                <a:gd name="connsiteX1693" fmla="*/ 1142787 w 1786319"/>
                <a:gd name="connsiteY1693" fmla="*/ 1378867 h 2455878"/>
                <a:gd name="connsiteX1694" fmla="*/ 1143445 w 1786319"/>
                <a:gd name="connsiteY1694" fmla="*/ 1383058 h 2455878"/>
                <a:gd name="connsiteX1695" fmla="*/ 1113161 w 1786319"/>
                <a:gd name="connsiteY1695" fmla="*/ 1382063 h 2455878"/>
                <a:gd name="connsiteX1696" fmla="*/ 1099274 w 1786319"/>
                <a:gd name="connsiteY1696" fmla="*/ 1359434 h 2455878"/>
                <a:gd name="connsiteX1697" fmla="*/ 1101572 w 1786319"/>
                <a:gd name="connsiteY1697" fmla="*/ 1372682 h 2455878"/>
                <a:gd name="connsiteX1698" fmla="*/ 1095251 w 1786319"/>
                <a:gd name="connsiteY1698" fmla="*/ 1407554 h 2455878"/>
                <a:gd name="connsiteX1699" fmla="*/ 1094051 w 1786319"/>
                <a:gd name="connsiteY1699" fmla="*/ 1408955 h 2455878"/>
                <a:gd name="connsiteX1700" fmla="*/ 1109066 w 1786319"/>
                <a:gd name="connsiteY1700" fmla="*/ 1402283 h 2455878"/>
                <a:gd name="connsiteX1701" fmla="*/ 1109468 w 1786319"/>
                <a:gd name="connsiteY1701" fmla="*/ 1402465 h 2455878"/>
                <a:gd name="connsiteX1702" fmla="*/ 1123558 w 1786319"/>
                <a:gd name="connsiteY1702" fmla="*/ 1447802 h 2455878"/>
                <a:gd name="connsiteX1703" fmla="*/ 1119152 w 1786319"/>
                <a:gd name="connsiteY1703" fmla="*/ 1472106 h 2455878"/>
                <a:gd name="connsiteX1704" fmla="*/ 1123725 w 1786319"/>
                <a:gd name="connsiteY1704" fmla="*/ 1470075 h 2455878"/>
                <a:gd name="connsiteX1705" fmla="*/ 1124126 w 1786319"/>
                <a:gd name="connsiteY1705" fmla="*/ 1470257 h 2455878"/>
                <a:gd name="connsiteX1706" fmla="*/ 1133584 w 1786319"/>
                <a:gd name="connsiteY1706" fmla="*/ 1491863 h 2455878"/>
                <a:gd name="connsiteX1707" fmla="*/ 1132386 w 1786319"/>
                <a:gd name="connsiteY1707" fmla="*/ 1485933 h 2455878"/>
                <a:gd name="connsiteX1708" fmla="*/ 1133454 w 1786319"/>
                <a:gd name="connsiteY1708" fmla="*/ 1460232 h 2455878"/>
                <a:gd name="connsiteX1709" fmla="*/ 1133763 w 1786319"/>
                <a:gd name="connsiteY1709" fmla="*/ 1459917 h 2455878"/>
                <a:gd name="connsiteX1710" fmla="*/ 1211807 w 1786319"/>
                <a:gd name="connsiteY1710" fmla="*/ 1479998 h 2455878"/>
                <a:gd name="connsiteX1711" fmla="*/ 1219557 w 1786319"/>
                <a:gd name="connsiteY1711" fmla="*/ 1493704 h 2455878"/>
                <a:gd name="connsiteX1712" fmla="*/ 1220427 w 1786319"/>
                <a:gd name="connsiteY1712" fmla="*/ 1487679 h 2455878"/>
                <a:gd name="connsiteX1713" fmla="*/ 1247696 w 1786319"/>
                <a:gd name="connsiteY1713" fmla="*/ 1453400 h 2455878"/>
                <a:gd name="connsiteX1714" fmla="*/ 1251288 w 1786319"/>
                <a:gd name="connsiteY1714" fmla="*/ 1451208 h 2455878"/>
                <a:gd name="connsiteX1715" fmla="*/ 1245280 w 1786319"/>
                <a:gd name="connsiteY1715" fmla="*/ 1444011 h 2455878"/>
                <a:gd name="connsiteX1716" fmla="*/ 1244159 w 1786319"/>
                <a:gd name="connsiteY1716" fmla="*/ 1438889 h 2455878"/>
                <a:gd name="connsiteX1717" fmla="*/ 1237672 w 1786319"/>
                <a:gd name="connsiteY1717" fmla="*/ 1447288 h 2455878"/>
                <a:gd name="connsiteX1718" fmla="*/ 1215379 w 1786319"/>
                <a:gd name="connsiteY1718" fmla="*/ 1455323 h 2455878"/>
                <a:gd name="connsiteX1719" fmla="*/ 1213918 w 1786319"/>
                <a:gd name="connsiteY1719" fmla="*/ 1453446 h 2455878"/>
                <a:gd name="connsiteX1720" fmla="*/ 1211544 w 1786319"/>
                <a:gd name="connsiteY1720" fmla="*/ 1453583 h 2455878"/>
                <a:gd name="connsiteX1721" fmla="*/ 1202895 w 1786319"/>
                <a:gd name="connsiteY1721" fmla="*/ 1431521 h 2455878"/>
                <a:gd name="connsiteX1722" fmla="*/ 1204937 w 1786319"/>
                <a:gd name="connsiteY1722" fmla="*/ 1421107 h 2455878"/>
                <a:gd name="connsiteX1723" fmla="*/ 1200347 w 1786319"/>
                <a:gd name="connsiteY1723" fmla="*/ 1423639 h 2455878"/>
                <a:gd name="connsiteX1724" fmla="*/ 1269615 w 1786319"/>
                <a:gd name="connsiteY1724" fmla="*/ 1329933 h 2455878"/>
                <a:gd name="connsiteX1725" fmla="*/ 1270111 w 1786319"/>
                <a:gd name="connsiteY1725" fmla="*/ 1330158 h 2455878"/>
                <a:gd name="connsiteX1726" fmla="*/ 1279714 w 1786319"/>
                <a:gd name="connsiteY1726" fmla="*/ 1429292 h 2455878"/>
                <a:gd name="connsiteX1727" fmla="*/ 1271350 w 1786319"/>
                <a:gd name="connsiteY1727" fmla="*/ 1439067 h 2455878"/>
                <a:gd name="connsiteX1728" fmla="*/ 1301318 w 1786319"/>
                <a:gd name="connsiteY1728" fmla="*/ 1429571 h 2455878"/>
                <a:gd name="connsiteX1729" fmla="*/ 1301814 w 1786319"/>
                <a:gd name="connsiteY1729" fmla="*/ 1429796 h 2455878"/>
                <a:gd name="connsiteX1730" fmla="*/ 1306840 w 1786319"/>
                <a:gd name="connsiteY1730" fmla="*/ 1441276 h 2455878"/>
                <a:gd name="connsiteX1731" fmla="*/ 1305232 w 1786319"/>
                <a:gd name="connsiteY1731" fmla="*/ 1433320 h 2455878"/>
                <a:gd name="connsiteX1732" fmla="*/ 1306551 w 1786319"/>
                <a:gd name="connsiteY1732" fmla="*/ 1401555 h 2455878"/>
                <a:gd name="connsiteX1733" fmla="*/ 1306931 w 1786319"/>
                <a:gd name="connsiteY1733" fmla="*/ 1401165 h 2455878"/>
                <a:gd name="connsiteX1734" fmla="*/ 1325283 w 1786319"/>
                <a:gd name="connsiteY1734" fmla="*/ 1402030 h 2455878"/>
                <a:gd name="connsiteX1735" fmla="*/ 1301036 w 1786319"/>
                <a:gd name="connsiteY1735" fmla="*/ 1378019 h 2455878"/>
                <a:gd name="connsiteX1736" fmla="*/ 1283154 w 1786319"/>
                <a:gd name="connsiteY1736" fmla="*/ 1322131 h 2455878"/>
                <a:gd name="connsiteX1737" fmla="*/ 1283431 w 1786319"/>
                <a:gd name="connsiteY1737" fmla="*/ 1321662 h 2455878"/>
                <a:gd name="connsiteX1738" fmla="*/ 1309972 w 1786319"/>
                <a:gd name="connsiteY1738" fmla="*/ 1313332 h 2455878"/>
                <a:gd name="connsiteX1739" fmla="*/ 1302723 w 1786319"/>
                <a:gd name="connsiteY1739" fmla="*/ 1311465 h 2455878"/>
                <a:gd name="connsiteX1740" fmla="*/ 1253715 w 1786319"/>
                <a:gd name="connsiteY1740" fmla="*/ 1224755 h 2455878"/>
                <a:gd name="connsiteX1741" fmla="*/ 1253992 w 1786319"/>
                <a:gd name="connsiteY1741" fmla="*/ 1224285 h 2455878"/>
                <a:gd name="connsiteX1742" fmla="*/ 1366684 w 1786319"/>
                <a:gd name="connsiteY1742" fmla="*/ 1235880 h 2455878"/>
                <a:gd name="connsiteX1743" fmla="*/ 1368234 w 1786319"/>
                <a:gd name="connsiteY1743" fmla="*/ 1238343 h 2455878"/>
                <a:gd name="connsiteX1744" fmla="*/ 1369734 w 1786319"/>
                <a:gd name="connsiteY1744" fmla="*/ 1227965 h 2455878"/>
                <a:gd name="connsiteX1745" fmla="*/ 1364935 w 1786319"/>
                <a:gd name="connsiteY1745" fmla="*/ 1215725 h 2455878"/>
                <a:gd name="connsiteX1746" fmla="*/ 1366588 w 1786319"/>
                <a:gd name="connsiteY1746" fmla="*/ 1207299 h 2455878"/>
                <a:gd name="connsiteX1747" fmla="*/ 1362873 w 1786319"/>
                <a:gd name="connsiteY1747" fmla="*/ 1209348 h 2455878"/>
                <a:gd name="connsiteX1748" fmla="*/ 1349618 w 1786319"/>
                <a:gd name="connsiteY1748" fmla="*/ 1193518 h 2455878"/>
                <a:gd name="connsiteX1749" fmla="*/ 1356065 w 1786319"/>
                <a:gd name="connsiteY1749" fmla="*/ 1176364 h 2455878"/>
                <a:gd name="connsiteX1750" fmla="*/ 1354370 w 1786319"/>
                <a:gd name="connsiteY1750" fmla="*/ 1175239 h 2455878"/>
                <a:gd name="connsiteX1751" fmla="*/ 1350909 w 1786319"/>
                <a:gd name="connsiteY1751" fmla="*/ 1161912 h 2455878"/>
                <a:gd name="connsiteX1752" fmla="*/ 1351163 w 1786319"/>
                <a:gd name="connsiteY1752" fmla="*/ 1153724 h 2455878"/>
                <a:gd name="connsiteX1753" fmla="*/ 1349386 w 1786319"/>
                <a:gd name="connsiteY1753" fmla="*/ 1154365 h 2455878"/>
                <a:gd name="connsiteX1754" fmla="*/ 1349141 w 1786319"/>
                <a:gd name="connsiteY1754" fmla="*/ 1154050 h 2455878"/>
                <a:gd name="connsiteX1755" fmla="*/ 1347519 w 1786319"/>
                <a:gd name="connsiteY1755" fmla="*/ 1155326 h 2455878"/>
                <a:gd name="connsiteX1756" fmla="*/ 1332608 w 1786319"/>
                <a:gd name="connsiteY1756" fmla="*/ 1151479 h 2455878"/>
                <a:gd name="connsiteX1757" fmla="*/ 1332155 w 1786319"/>
                <a:gd name="connsiteY1757" fmla="*/ 1127778 h 2455878"/>
                <a:gd name="connsiteX1758" fmla="*/ 1326250 w 1786319"/>
                <a:gd name="connsiteY1758" fmla="*/ 1126670 h 2455878"/>
                <a:gd name="connsiteX1759" fmla="*/ 1335015 w 1786319"/>
                <a:gd name="connsiteY1759" fmla="*/ 1087587 h 2455878"/>
                <a:gd name="connsiteX1760" fmla="*/ 1338752 w 1786319"/>
                <a:gd name="connsiteY1760" fmla="*/ 1083718 h 2455878"/>
                <a:gd name="connsiteX1761" fmla="*/ 1334757 w 1786319"/>
                <a:gd name="connsiteY1761" fmla="*/ 1081759 h 2455878"/>
                <a:gd name="connsiteX1762" fmla="*/ 1331977 w 1786319"/>
                <a:gd name="connsiteY1762" fmla="*/ 1077986 h 2455878"/>
                <a:gd name="connsiteX1763" fmla="*/ 1329738 w 1786319"/>
                <a:gd name="connsiteY1763" fmla="*/ 1087206 h 2455878"/>
                <a:gd name="connsiteX1764" fmla="*/ 1314462 w 1786319"/>
                <a:gd name="connsiteY1764" fmla="*/ 1101885 h 2455878"/>
                <a:gd name="connsiteX1765" fmla="*/ 1312586 w 1786319"/>
                <a:gd name="connsiteY1765" fmla="*/ 1100886 h 2455878"/>
                <a:gd name="connsiteX1766" fmla="*/ 1310697 w 1786319"/>
                <a:gd name="connsiteY1766" fmla="*/ 1101862 h 2455878"/>
                <a:gd name="connsiteX1767" fmla="*/ 1295601 w 1786319"/>
                <a:gd name="connsiteY1767" fmla="*/ 1086998 h 2455878"/>
                <a:gd name="connsiteX1768" fmla="*/ 1293476 w 1786319"/>
                <a:gd name="connsiteY1768" fmla="*/ 1077751 h 2455878"/>
                <a:gd name="connsiteX1769" fmla="*/ 1290649 w 1786319"/>
                <a:gd name="connsiteY1769" fmla="*/ 1081491 h 2455878"/>
                <a:gd name="connsiteX1770" fmla="*/ 1291834 w 1786319"/>
                <a:gd name="connsiteY1770" fmla="*/ 998630 h 2455878"/>
                <a:gd name="connsiteX1771" fmla="*/ 1300646 w 1786319"/>
                <a:gd name="connsiteY1771" fmla="*/ 990801 h 2455878"/>
                <a:gd name="connsiteX1772" fmla="*/ 1306551 w 1786319"/>
                <a:gd name="connsiteY1772" fmla="*/ 983378 h 2455878"/>
                <a:gd name="connsiteX1773" fmla="*/ 1293633 w 1786319"/>
                <a:gd name="connsiteY1773" fmla="*/ 966566 h 2455878"/>
                <a:gd name="connsiteX1774" fmla="*/ 1292542 w 1786319"/>
                <a:gd name="connsiteY1774" fmla="*/ 966959 h 2455878"/>
                <a:gd name="connsiteX1775" fmla="*/ 1291442 w 1786319"/>
                <a:gd name="connsiteY1775" fmla="*/ 970666 h 2455878"/>
                <a:gd name="connsiteX1776" fmla="*/ 1284208 w 1786319"/>
                <a:gd name="connsiteY1776" fmla="*/ 974413 h 2455878"/>
                <a:gd name="connsiteX1777" fmla="*/ 1278976 w 1786319"/>
                <a:gd name="connsiteY1777" fmla="*/ 971848 h 2455878"/>
                <a:gd name="connsiteX1778" fmla="*/ 1277562 w 1786319"/>
                <a:gd name="connsiteY1778" fmla="*/ 972357 h 2455878"/>
                <a:gd name="connsiteX1779" fmla="*/ 1276380 w 1786319"/>
                <a:gd name="connsiteY1779" fmla="*/ 970839 h 2455878"/>
                <a:gd name="connsiteX1780" fmla="*/ 1274459 w 1786319"/>
                <a:gd name="connsiteY1780" fmla="*/ 970950 h 2455878"/>
                <a:gd name="connsiteX1781" fmla="*/ 1273075 w 1786319"/>
                <a:gd name="connsiteY1781" fmla="*/ 967418 h 2455878"/>
                <a:gd name="connsiteX1782" fmla="*/ 1271026 w 1786319"/>
                <a:gd name="connsiteY1782" fmla="*/ 975857 h 2455878"/>
                <a:gd name="connsiteX1783" fmla="*/ 1255750 w 1786319"/>
                <a:gd name="connsiteY1783" fmla="*/ 990536 h 2455878"/>
                <a:gd name="connsiteX1784" fmla="*/ 1253873 w 1786319"/>
                <a:gd name="connsiteY1784" fmla="*/ 989537 h 2455878"/>
                <a:gd name="connsiteX1785" fmla="*/ 1251984 w 1786319"/>
                <a:gd name="connsiteY1785" fmla="*/ 990513 h 2455878"/>
                <a:gd name="connsiteX1786" fmla="*/ 1236888 w 1786319"/>
                <a:gd name="connsiteY1786" fmla="*/ 975649 h 2455878"/>
                <a:gd name="connsiteX1787" fmla="*/ 1234763 w 1786319"/>
                <a:gd name="connsiteY1787" fmla="*/ 966402 h 2455878"/>
                <a:gd name="connsiteX1788" fmla="*/ 1231937 w 1786319"/>
                <a:gd name="connsiteY1788" fmla="*/ 970142 h 2455878"/>
                <a:gd name="connsiteX1789" fmla="*/ 1225893 w 1786319"/>
                <a:gd name="connsiteY1789" fmla="*/ 971581 h 2455878"/>
                <a:gd name="connsiteX1790" fmla="*/ 1238125 w 1786319"/>
                <a:gd name="connsiteY1790" fmla="*/ 979795 h 2455878"/>
                <a:gd name="connsiteX1791" fmla="*/ 1237823 w 1786319"/>
                <a:gd name="connsiteY1791" fmla="*/ 1017243 h 2455878"/>
                <a:gd name="connsiteX1792" fmla="*/ 1232681 w 1786319"/>
                <a:gd name="connsiteY1792" fmla="*/ 1016218 h 2455878"/>
                <a:gd name="connsiteX1793" fmla="*/ 1237780 w 1786319"/>
                <a:gd name="connsiteY1793" fmla="*/ 1025526 h 2455878"/>
                <a:gd name="connsiteX1794" fmla="*/ 1236214 w 1786319"/>
                <a:gd name="connsiteY1794" fmla="*/ 1049172 h 2455878"/>
                <a:gd name="connsiteX1795" fmla="*/ 1233910 w 1786319"/>
                <a:gd name="connsiteY1795" fmla="*/ 1049759 h 2455878"/>
                <a:gd name="connsiteX1796" fmla="*/ 1233085 w 1786319"/>
                <a:gd name="connsiteY1796" fmla="*/ 1051990 h 2455878"/>
                <a:gd name="connsiteX1797" fmla="*/ 1209405 w 1786319"/>
                <a:gd name="connsiteY1797" fmla="*/ 1051080 h 2455878"/>
                <a:gd name="connsiteX1798" fmla="*/ 1200680 w 1786319"/>
                <a:gd name="connsiteY1798" fmla="*/ 1045038 h 2455878"/>
                <a:gd name="connsiteX1799" fmla="*/ 1201162 w 1786319"/>
                <a:gd name="connsiteY1799" fmla="*/ 1050258 h 2455878"/>
                <a:gd name="connsiteX1800" fmla="*/ 1163887 w 1786319"/>
                <a:gd name="connsiteY1800" fmla="*/ 1046652 h 2455878"/>
                <a:gd name="connsiteX1801" fmla="*/ 1145917 w 1786319"/>
                <a:gd name="connsiteY1801" fmla="*/ 1012700 h 2455878"/>
                <a:gd name="connsiteX1802" fmla="*/ 1135661 w 1786319"/>
                <a:gd name="connsiteY1802" fmla="*/ 1009543 h 2455878"/>
                <a:gd name="connsiteX1803" fmla="*/ 1106005 w 1786319"/>
                <a:gd name="connsiteY1803" fmla="*/ 977306 h 2455878"/>
                <a:gd name="connsiteX1804" fmla="*/ 1101828 w 1786319"/>
                <a:gd name="connsiteY1804" fmla="*/ 967223 h 2455878"/>
                <a:gd name="connsiteX1805" fmla="*/ 1098949 w 1786319"/>
                <a:gd name="connsiteY1805" fmla="*/ 986934 h 2455878"/>
                <a:gd name="connsiteX1806" fmla="*/ 1067351 w 1786319"/>
                <a:gd name="connsiteY1806" fmla="*/ 1007034 h 2455878"/>
                <a:gd name="connsiteX1807" fmla="*/ 1065417 w 1786319"/>
                <a:gd name="connsiteY1807" fmla="*/ 1002162 h 2455878"/>
                <a:gd name="connsiteX1808" fmla="*/ 1060374 w 1786319"/>
                <a:gd name="connsiteY1808" fmla="*/ 1011501 h 2455878"/>
                <a:gd name="connsiteX1809" fmla="*/ 1039676 w 1786319"/>
                <a:gd name="connsiteY1809" fmla="*/ 1023038 h 2455878"/>
                <a:gd name="connsiteX1810" fmla="*/ 1037930 w 1786319"/>
                <a:gd name="connsiteY1810" fmla="*/ 1021423 h 2455878"/>
                <a:gd name="connsiteX1811" fmla="*/ 1035609 w 1786319"/>
                <a:gd name="connsiteY1811" fmla="*/ 1021943 h 2455878"/>
                <a:gd name="connsiteX1812" fmla="*/ 1032527 w 1786319"/>
                <a:gd name="connsiteY1812" fmla="*/ 1019898 h 2455878"/>
                <a:gd name="connsiteX1813" fmla="*/ 1031873 w 1786319"/>
                <a:gd name="connsiteY1813" fmla="*/ 1021666 h 2455878"/>
                <a:gd name="connsiteX1814" fmla="*/ 1012714 w 1786319"/>
                <a:gd name="connsiteY1814" fmla="*/ 1020930 h 2455878"/>
                <a:gd name="connsiteX1815" fmla="*/ 1005654 w 1786319"/>
                <a:gd name="connsiteY1815" fmla="*/ 1016042 h 2455878"/>
                <a:gd name="connsiteX1816" fmla="*/ 1006044 w 1786319"/>
                <a:gd name="connsiteY1816" fmla="*/ 1020265 h 2455878"/>
                <a:gd name="connsiteX1817" fmla="*/ 975886 w 1786319"/>
                <a:gd name="connsiteY1817" fmla="*/ 1017347 h 2455878"/>
                <a:gd name="connsiteX1818" fmla="*/ 961346 w 1786319"/>
                <a:gd name="connsiteY1818" fmla="*/ 989877 h 2455878"/>
                <a:gd name="connsiteX1819" fmla="*/ 953048 w 1786319"/>
                <a:gd name="connsiteY1819" fmla="*/ 987323 h 2455878"/>
                <a:gd name="connsiteX1820" fmla="*/ 929054 w 1786319"/>
                <a:gd name="connsiteY1820" fmla="*/ 961240 h 2455878"/>
                <a:gd name="connsiteX1821" fmla="*/ 923801 w 1786319"/>
                <a:gd name="connsiteY1821" fmla="*/ 941738 h 2455878"/>
                <a:gd name="connsiteX1822" fmla="*/ 923345 w 1786319"/>
                <a:gd name="connsiteY1822" fmla="*/ 969031 h 2455878"/>
                <a:gd name="connsiteX1823" fmla="*/ 897779 w 1786319"/>
                <a:gd name="connsiteY1823" fmla="*/ 985293 h 2455878"/>
                <a:gd name="connsiteX1824" fmla="*/ 896214 w 1786319"/>
                <a:gd name="connsiteY1824" fmla="*/ 981351 h 2455878"/>
                <a:gd name="connsiteX1825" fmla="*/ 892134 w 1786319"/>
                <a:gd name="connsiteY1825" fmla="*/ 988907 h 2455878"/>
                <a:gd name="connsiteX1826" fmla="*/ 875387 w 1786319"/>
                <a:gd name="connsiteY1826" fmla="*/ 998242 h 2455878"/>
                <a:gd name="connsiteX1827" fmla="*/ 873975 w 1786319"/>
                <a:gd name="connsiteY1827" fmla="*/ 996936 h 2455878"/>
                <a:gd name="connsiteX1828" fmla="*/ 872097 w 1786319"/>
                <a:gd name="connsiteY1828" fmla="*/ 997356 h 2455878"/>
                <a:gd name="connsiteX1829" fmla="*/ 862301 w 1786319"/>
                <a:gd name="connsiteY1829" fmla="*/ 980874 h 2455878"/>
                <a:gd name="connsiteX1830" fmla="*/ 862568 w 1786319"/>
                <a:gd name="connsiteY1830" fmla="*/ 972291 h 2455878"/>
                <a:gd name="connsiteX1831" fmla="*/ 859235 w 1786319"/>
                <a:gd name="connsiteY1831" fmla="*/ 974914 h 2455878"/>
                <a:gd name="connsiteX1832" fmla="*/ 902266 w 1786319"/>
                <a:gd name="connsiteY1832" fmla="*/ 891021 h 2455878"/>
                <a:gd name="connsiteX1833" fmla="*/ 902692 w 1786319"/>
                <a:gd name="connsiteY1833" fmla="*/ 891137 h 2455878"/>
                <a:gd name="connsiteX1834" fmla="*/ 916687 w 1786319"/>
                <a:gd name="connsiteY1834" fmla="*/ 912719 h 2455878"/>
                <a:gd name="connsiteX1835" fmla="*/ 917463 w 1786319"/>
                <a:gd name="connsiteY1835" fmla="*/ 914954 h 2455878"/>
                <a:gd name="connsiteX1836" fmla="*/ 939031 w 1786319"/>
                <a:gd name="connsiteY1836" fmla="*/ 911777 h 2455878"/>
                <a:gd name="connsiteX1837" fmla="*/ 938874 w 1786319"/>
                <a:gd name="connsiteY1837" fmla="*/ 911693 h 2455878"/>
                <a:gd name="connsiteX1838" fmla="*/ 938660 w 1786319"/>
                <a:gd name="connsiteY1838" fmla="*/ 910936 h 2455878"/>
                <a:gd name="connsiteX1839" fmla="*/ 922865 w 1786319"/>
                <a:gd name="connsiteY1839" fmla="*/ 902007 h 2455878"/>
                <a:gd name="connsiteX1840" fmla="*/ 905235 w 1786319"/>
                <a:gd name="connsiteY1840" fmla="*/ 880624 h 2455878"/>
                <a:gd name="connsiteX1841" fmla="*/ 902240 w 1786319"/>
                <a:gd name="connsiteY1841" fmla="*/ 869503 h 2455878"/>
                <a:gd name="connsiteX1842" fmla="*/ 898263 w 1786319"/>
                <a:gd name="connsiteY1842" fmla="*/ 882917 h 2455878"/>
                <a:gd name="connsiteX1843" fmla="*/ 884328 w 1786319"/>
                <a:gd name="connsiteY1843" fmla="*/ 882685 h 2455878"/>
                <a:gd name="connsiteX1844" fmla="*/ 881811 w 1786319"/>
                <a:gd name="connsiteY1844" fmla="*/ 879270 h 2455878"/>
                <a:gd name="connsiteX1845" fmla="*/ 879786 w 1786319"/>
                <a:gd name="connsiteY1845" fmla="*/ 887615 h 2455878"/>
                <a:gd name="connsiteX1846" fmla="*/ 865961 w 1786319"/>
                <a:gd name="connsiteY1846" fmla="*/ 900899 h 2455878"/>
                <a:gd name="connsiteX1847" fmla="*/ 864262 w 1786319"/>
                <a:gd name="connsiteY1847" fmla="*/ 899994 h 2455878"/>
                <a:gd name="connsiteX1848" fmla="*/ 864144 w 1786319"/>
                <a:gd name="connsiteY1848" fmla="*/ 900056 h 2455878"/>
                <a:gd name="connsiteX1849" fmla="*/ 861619 w 1786319"/>
                <a:gd name="connsiteY1849" fmla="*/ 908568 h 2455878"/>
                <a:gd name="connsiteX1850" fmla="*/ 847684 w 1786319"/>
                <a:gd name="connsiteY1850" fmla="*/ 908337 h 2455878"/>
                <a:gd name="connsiteX1851" fmla="*/ 845168 w 1786319"/>
                <a:gd name="connsiteY1851" fmla="*/ 904922 h 2455878"/>
                <a:gd name="connsiteX1852" fmla="*/ 843143 w 1786319"/>
                <a:gd name="connsiteY1852" fmla="*/ 913266 h 2455878"/>
                <a:gd name="connsiteX1853" fmla="*/ 829317 w 1786319"/>
                <a:gd name="connsiteY1853" fmla="*/ 926550 h 2455878"/>
                <a:gd name="connsiteX1854" fmla="*/ 827620 w 1786319"/>
                <a:gd name="connsiteY1854" fmla="*/ 925645 h 2455878"/>
                <a:gd name="connsiteX1855" fmla="*/ 825910 w 1786319"/>
                <a:gd name="connsiteY1855" fmla="*/ 926529 h 2455878"/>
                <a:gd name="connsiteX1856" fmla="*/ 812248 w 1786319"/>
                <a:gd name="connsiteY1856" fmla="*/ 913077 h 2455878"/>
                <a:gd name="connsiteX1857" fmla="*/ 810324 w 1786319"/>
                <a:gd name="connsiteY1857" fmla="*/ 904709 h 2455878"/>
                <a:gd name="connsiteX1858" fmla="*/ 807767 w 1786319"/>
                <a:gd name="connsiteY1858" fmla="*/ 908093 h 2455878"/>
                <a:gd name="connsiteX1859" fmla="*/ 808839 w 1786319"/>
                <a:gd name="connsiteY1859" fmla="*/ 833104 h 2455878"/>
                <a:gd name="connsiteX1860" fmla="*/ 823056 w 1786319"/>
                <a:gd name="connsiteY1860" fmla="*/ 820472 h 2455878"/>
                <a:gd name="connsiteX1861" fmla="*/ 809746 w 1786319"/>
                <a:gd name="connsiteY1861" fmla="*/ 803146 h 2455878"/>
                <a:gd name="connsiteX1862" fmla="*/ 806980 w 1786319"/>
                <a:gd name="connsiteY1862" fmla="*/ 809228 h 2455878"/>
                <a:gd name="connsiteX1863" fmla="*/ 794549 w 1786319"/>
                <a:gd name="connsiteY1863" fmla="*/ 807565 h 2455878"/>
                <a:gd name="connsiteX1864" fmla="*/ 792033 w 1786319"/>
                <a:gd name="connsiteY1864" fmla="*/ 804150 h 2455878"/>
                <a:gd name="connsiteX1865" fmla="*/ 790007 w 1786319"/>
                <a:gd name="connsiteY1865" fmla="*/ 812494 h 2455878"/>
                <a:gd name="connsiteX1866" fmla="*/ 776182 w 1786319"/>
                <a:gd name="connsiteY1866" fmla="*/ 825778 h 2455878"/>
                <a:gd name="connsiteX1867" fmla="*/ 774484 w 1786319"/>
                <a:gd name="connsiteY1867" fmla="*/ 824874 h 2455878"/>
                <a:gd name="connsiteX1868" fmla="*/ 772775 w 1786319"/>
                <a:gd name="connsiteY1868" fmla="*/ 825757 h 2455878"/>
                <a:gd name="connsiteX1869" fmla="*/ 759113 w 1786319"/>
                <a:gd name="connsiteY1869" fmla="*/ 812305 h 2455878"/>
                <a:gd name="connsiteX1870" fmla="*/ 757189 w 1786319"/>
                <a:gd name="connsiteY1870" fmla="*/ 803937 h 2455878"/>
                <a:gd name="connsiteX1871" fmla="*/ 754632 w 1786319"/>
                <a:gd name="connsiteY1871" fmla="*/ 807321 h 2455878"/>
                <a:gd name="connsiteX1872" fmla="*/ 742181 w 1786319"/>
                <a:gd name="connsiteY1872" fmla="*/ 808832 h 2455878"/>
                <a:gd name="connsiteX1873" fmla="*/ 734849 w 1786319"/>
                <a:gd name="connsiteY1873" fmla="*/ 792168 h 2455878"/>
                <a:gd name="connsiteX1874" fmla="*/ 730378 w 1786319"/>
                <a:gd name="connsiteY1874" fmla="*/ 796465 h 2455878"/>
                <a:gd name="connsiteX1875" fmla="*/ 728680 w 1786319"/>
                <a:gd name="connsiteY1875" fmla="*/ 795560 h 2455878"/>
                <a:gd name="connsiteX1876" fmla="*/ 726970 w 1786319"/>
                <a:gd name="connsiteY1876" fmla="*/ 796444 h 2455878"/>
                <a:gd name="connsiteX1877" fmla="*/ 713308 w 1786319"/>
                <a:gd name="connsiteY1877" fmla="*/ 782992 h 2455878"/>
                <a:gd name="connsiteX1878" fmla="*/ 711385 w 1786319"/>
                <a:gd name="connsiteY1878" fmla="*/ 774623 h 2455878"/>
                <a:gd name="connsiteX1879" fmla="*/ 708828 w 1786319"/>
                <a:gd name="connsiteY1879" fmla="*/ 778007 h 2455878"/>
                <a:gd name="connsiteX1880" fmla="*/ 688507 w 1786319"/>
                <a:gd name="connsiteY1880" fmla="*/ 755532 h 2455878"/>
                <a:gd name="connsiteX1881" fmla="*/ 692200 w 1786319"/>
                <a:gd name="connsiteY1881" fmla="*/ 741211 h 2455878"/>
                <a:gd name="connsiteX1882" fmla="*/ 691902 w 1786319"/>
                <a:gd name="connsiteY1882" fmla="*/ 741498 h 2455878"/>
                <a:gd name="connsiteX1883" fmla="*/ 690204 w 1786319"/>
                <a:gd name="connsiteY1883" fmla="*/ 740593 h 2455878"/>
                <a:gd name="connsiteX1884" fmla="*/ 688495 w 1786319"/>
                <a:gd name="connsiteY1884" fmla="*/ 741477 h 2455878"/>
                <a:gd name="connsiteX1885" fmla="*/ 674833 w 1786319"/>
                <a:gd name="connsiteY1885" fmla="*/ 728025 h 2455878"/>
                <a:gd name="connsiteX1886" fmla="*/ 672909 w 1786319"/>
                <a:gd name="connsiteY1886" fmla="*/ 719656 h 2455878"/>
                <a:gd name="connsiteX1887" fmla="*/ 670352 w 1786319"/>
                <a:gd name="connsiteY1887" fmla="*/ 723040 h 2455878"/>
                <a:gd name="connsiteX1888" fmla="*/ 650031 w 1786319"/>
                <a:gd name="connsiteY1888" fmla="*/ 700565 h 2455878"/>
                <a:gd name="connsiteX1889" fmla="*/ 656257 w 1786319"/>
                <a:gd name="connsiteY1889" fmla="*/ 676425 h 2455878"/>
                <a:gd name="connsiteX1890" fmla="*/ 647587 w 1786319"/>
                <a:gd name="connsiteY1890" fmla="*/ 674016 h 2455878"/>
                <a:gd name="connsiteX1891" fmla="*/ 646012 w 1786319"/>
                <a:gd name="connsiteY1891" fmla="*/ 670078 h 2455878"/>
                <a:gd name="connsiteX1892" fmla="*/ 641951 w 1786319"/>
                <a:gd name="connsiteY1892" fmla="*/ 677643 h 2455878"/>
                <a:gd name="connsiteX1893" fmla="*/ 625228 w 1786319"/>
                <a:gd name="connsiteY1893" fmla="*/ 687020 h 2455878"/>
                <a:gd name="connsiteX1894" fmla="*/ 623811 w 1786319"/>
                <a:gd name="connsiteY1894" fmla="*/ 685717 h 2455878"/>
                <a:gd name="connsiteX1895" fmla="*/ 621935 w 1786319"/>
                <a:gd name="connsiteY1895" fmla="*/ 686142 h 2455878"/>
                <a:gd name="connsiteX1896" fmla="*/ 612098 w 1786319"/>
                <a:gd name="connsiteY1896" fmla="*/ 669684 h 2455878"/>
                <a:gd name="connsiteX1897" fmla="*/ 612344 w 1786319"/>
                <a:gd name="connsiteY1897" fmla="*/ 661100 h 2455878"/>
                <a:gd name="connsiteX1898" fmla="*/ 609017 w 1786319"/>
                <a:gd name="connsiteY1898" fmla="*/ 663732 h 2455878"/>
                <a:gd name="connsiteX1899" fmla="*/ 595008 w 1786319"/>
                <a:gd name="connsiteY1899" fmla="*/ 636866 h 2455878"/>
                <a:gd name="connsiteX1900" fmla="*/ 606687 w 1786319"/>
                <a:gd name="connsiteY1900" fmla="*/ 615833 h 2455878"/>
                <a:gd name="connsiteX1901" fmla="*/ 603533 w 1786319"/>
                <a:gd name="connsiteY1901" fmla="*/ 615711 h 2455878"/>
                <a:gd name="connsiteX1902" fmla="*/ 596475 w 1786319"/>
                <a:gd name="connsiteY1902" fmla="*/ 610820 h 2455878"/>
                <a:gd name="connsiteX1903" fmla="*/ 596864 w 1786319"/>
                <a:gd name="connsiteY1903" fmla="*/ 615044 h 2455878"/>
                <a:gd name="connsiteX1904" fmla="*/ 550140 w 1786319"/>
                <a:gd name="connsiteY1904" fmla="*/ 580781 h 2455878"/>
                <a:gd name="connsiteX1905" fmla="*/ 548088 w 1786319"/>
                <a:gd name="connsiteY1905" fmla="*/ 565713 h 2455878"/>
                <a:gd name="connsiteX1906" fmla="*/ 542915 w 1786319"/>
                <a:gd name="connsiteY1906" fmla="*/ 568532 h 2455878"/>
                <a:gd name="connsiteX1907" fmla="*/ 535987 w 1786319"/>
                <a:gd name="connsiteY1907" fmla="*/ 562589 h 2455878"/>
                <a:gd name="connsiteX1908" fmla="*/ 528740 w 1786319"/>
                <a:gd name="connsiteY1908" fmla="*/ 573891 h 2455878"/>
                <a:gd name="connsiteX1909" fmla="*/ 526878 w 1786319"/>
                <a:gd name="connsiteY1909" fmla="*/ 573406 h 2455878"/>
                <a:gd name="connsiteX1910" fmla="*/ 525422 w 1786319"/>
                <a:gd name="connsiteY1910" fmla="*/ 574664 h 2455878"/>
                <a:gd name="connsiteX1911" fmla="*/ 509002 w 1786319"/>
                <a:gd name="connsiteY1911" fmla="*/ 564765 h 2455878"/>
                <a:gd name="connsiteX1912" fmla="*/ 505181 w 1786319"/>
                <a:gd name="connsiteY1912" fmla="*/ 557075 h 2455878"/>
                <a:gd name="connsiteX1913" fmla="*/ 503483 w 1786319"/>
                <a:gd name="connsiteY1913" fmla="*/ 560962 h 2455878"/>
                <a:gd name="connsiteX1914" fmla="*/ 478485 w 1786319"/>
                <a:gd name="connsiteY1914" fmla="*/ 543841 h 2455878"/>
                <a:gd name="connsiteX1915" fmla="*/ 478692 w 1786319"/>
                <a:gd name="connsiteY1915" fmla="*/ 531881 h 2455878"/>
                <a:gd name="connsiteX1916" fmla="*/ 477289 w 1786319"/>
                <a:gd name="connsiteY1916" fmla="*/ 531938 h 2455878"/>
                <a:gd name="connsiteX1917" fmla="*/ 476261 w 1786319"/>
                <a:gd name="connsiteY1917" fmla="*/ 533565 h 2455878"/>
                <a:gd name="connsiteX1918" fmla="*/ 457672 w 1786319"/>
                <a:gd name="connsiteY1918" fmla="*/ 528870 h 2455878"/>
                <a:gd name="connsiteX1919" fmla="*/ 451781 w 1786319"/>
                <a:gd name="connsiteY1919" fmla="*/ 522623 h 2455878"/>
                <a:gd name="connsiteX1920" fmla="*/ 451286 w 1786319"/>
                <a:gd name="connsiteY1920" fmla="*/ 526837 h 2455878"/>
                <a:gd name="connsiteX1921" fmla="*/ 422388 w 1786319"/>
                <a:gd name="connsiteY1921" fmla="*/ 517725 h 2455878"/>
                <a:gd name="connsiteX1922" fmla="*/ 418895 w 1786319"/>
                <a:gd name="connsiteY1922" fmla="*/ 505476 h 2455878"/>
                <a:gd name="connsiteX1923" fmla="*/ 402707 w 1786319"/>
                <a:gd name="connsiteY1923" fmla="*/ 501388 h 2455878"/>
                <a:gd name="connsiteX1924" fmla="*/ 396815 w 1786319"/>
                <a:gd name="connsiteY1924" fmla="*/ 495141 h 2455878"/>
                <a:gd name="connsiteX1925" fmla="*/ 396320 w 1786319"/>
                <a:gd name="connsiteY1925" fmla="*/ 499354 h 2455878"/>
                <a:gd name="connsiteX1926" fmla="*/ 367423 w 1786319"/>
                <a:gd name="connsiteY1926" fmla="*/ 490243 h 2455878"/>
                <a:gd name="connsiteX1927" fmla="*/ 359169 w 1786319"/>
                <a:gd name="connsiteY1927" fmla="*/ 461303 h 2455878"/>
                <a:gd name="connsiteX1928" fmla="*/ 358161 w 1786319"/>
                <a:gd name="connsiteY1928" fmla="*/ 465729 h 2455878"/>
                <a:gd name="connsiteX1929" fmla="*/ 344240 w 1786319"/>
                <a:gd name="connsiteY1929" fmla="*/ 466393 h 2455878"/>
                <a:gd name="connsiteX1930" fmla="*/ 341509 w 1786319"/>
                <a:gd name="connsiteY1930" fmla="*/ 463146 h 2455878"/>
                <a:gd name="connsiteX1931" fmla="*/ 340023 w 1786319"/>
                <a:gd name="connsiteY1931" fmla="*/ 471603 h 2455878"/>
                <a:gd name="connsiteX1932" fmla="*/ 327080 w 1786319"/>
                <a:gd name="connsiteY1932" fmla="*/ 485748 h 2455878"/>
                <a:gd name="connsiteX1933" fmla="*/ 325327 w 1786319"/>
                <a:gd name="connsiteY1933" fmla="*/ 484954 h 2455878"/>
                <a:gd name="connsiteX1934" fmla="*/ 323678 w 1786319"/>
                <a:gd name="connsiteY1934" fmla="*/ 485946 h 2455878"/>
                <a:gd name="connsiteX1935" fmla="*/ 309181 w 1786319"/>
                <a:gd name="connsiteY1935" fmla="*/ 473399 h 2455878"/>
                <a:gd name="connsiteX1936" fmla="*/ 306724 w 1786319"/>
                <a:gd name="connsiteY1936" fmla="*/ 465171 h 2455878"/>
                <a:gd name="connsiteX1937" fmla="*/ 304389 w 1786319"/>
                <a:gd name="connsiteY1937" fmla="*/ 468712 h 2455878"/>
                <a:gd name="connsiteX1938" fmla="*/ 282667 w 1786319"/>
                <a:gd name="connsiteY1938" fmla="*/ 447588 h 2455878"/>
                <a:gd name="connsiteX1939" fmla="*/ 285875 w 1786319"/>
                <a:gd name="connsiteY1939" fmla="*/ 430742 h 2455878"/>
                <a:gd name="connsiteX1940" fmla="*/ 275778 w 1786319"/>
                <a:gd name="connsiteY1940" fmla="*/ 441776 h 2455878"/>
                <a:gd name="connsiteX1941" fmla="*/ 274026 w 1786319"/>
                <a:gd name="connsiteY1941" fmla="*/ 440982 h 2455878"/>
                <a:gd name="connsiteX1942" fmla="*/ 272377 w 1786319"/>
                <a:gd name="connsiteY1942" fmla="*/ 441973 h 2455878"/>
                <a:gd name="connsiteX1943" fmla="*/ 257880 w 1786319"/>
                <a:gd name="connsiteY1943" fmla="*/ 429426 h 2455878"/>
                <a:gd name="connsiteX1944" fmla="*/ 255423 w 1786319"/>
                <a:gd name="connsiteY1944" fmla="*/ 421199 h 2455878"/>
                <a:gd name="connsiteX1945" fmla="*/ 253088 w 1786319"/>
                <a:gd name="connsiteY1945" fmla="*/ 424740 h 2455878"/>
                <a:gd name="connsiteX1946" fmla="*/ 231366 w 1786319"/>
                <a:gd name="connsiteY1946" fmla="*/ 403615 h 2455878"/>
                <a:gd name="connsiteX1947" fmla="*/ 234147 w 1786319"/>
                <a:gd name="connsiteY1947" fmla="*/ 389011 h 2455878"/>
                <a:gd name="connsiteX1948" fmla="*/ 225146 w 1786319"/>
                <a:gd name="connsiteY1948" fmla="*/ 389440 h 2455878"/>
                <a:gd name="connsiteX1949" fmla="*/ 222416 w 1786319"/>
                <a:gd name="connsiteY1949" fmla="*/ 386193 h 2455878"/>
                <a:gd name="connsiteX1950" fmla="*/ 220930 w 1786319"/>
                <a:gd name="connsiteY1950" fmla="*/ 394651 h 2455878"/>
                <a:gd name="connsiteX1951" fmla="*/ 207986 w 1786319"/>
                <a:gd name="connsiteY1951" fmla="*/ 408795 h 2455878"/>
                <a:gd name="connsiteX1952" fmla="*/ 206234 w 1786319"/>
                <a:gd name="connsiteY1952" fmla="*/ 408002 h 2455878"/>
                <a:gd name="connsiteX1953" fmla="*/ 204585 w 1786319"/>
                <a:gd name="connsiteY1953" fmla="*/ 408993 h 2455878"/>
                <a:gd name="connsiteX1954" fmla="*/ 190088 w 1786319"/>
                <a:gd name="connsiteY1954" fmla="*/ 396447 h 2455878"/>
                <a:gd name="connsiteX1955" fmla="*/ 187631 w 1786319"/>
                <a:gd name="connsiteY1955" fmla="*/ 388218 h 2455878"/>
                <a:gd name="connsiteX1956" fmla="*/ 185296 w 1786319"/>
                <a:gd name="connsiteY1956" fmla="*/ 391759 h 2455878"/>
                <a:gd name="connsiteX1957" fmla="*/ 170204 w 1786319"/>
                <a:gd name="connsiteY1957" fmla="*/ 335821 h 2455878"/>
                <a:gd name="connsiteX1958" fmla="*/ 171669 w 1786319"/>
                <a:gd name="connsiteY1958" fmla="*/ 333372 h 2455878"/>
                <a:gd name="connsiteX1959" fmla="*/ 150817 w 1786319"/>
                <a:gd name="connsiteY1959" fmla="*/ 330703 h 2455878"/>
                <a:gd name="connsiteX1960" fmla="*/ 150311 w 1786319"/>
                <a:gd name="connsiteY1960" fmla="*/ 330313 h 2455878"/>
                <a:gd name="connsiteX1961" fmla="*/ 156324 w 1786319"/>
                <a:gd name="connsiteY1961" fmla="*/ 349449 h 2455878"/>
                <a:gd name="connsiteX1962" fmla="*/ 137200 w 1786319"/>
                <a:gd name="connsiteY1962" fmla="*/ 372950 h 2455878"/>
                <a:gd name="connsiteX1963" fmla="*/ 134471 w 1786319"/>
                <a:gd name="connsiteY1963" fmla="*/ 369704 h 2455878"/>
                <a:gd name="connsiteX1964" fmla="*/ 132985 w 1786319"/>
                <a:gd name="connsiteY1964" fmla="*/ 378161 h 2455878"/>
                <a:gd name="connsiteX1965" fmla="*/ 120041 w 1786319"/>
                <a:gd name="connsiteY1965" fmla="*/ 392306 h 2455878"/>
                <a:gd name="connsiteX1966" fmla="*/ 118288 w 1786319"/>
                <a:gd name="connsiteY1966" fmla="*/ 391512 h 2455878"/>
                <a:gd name="connsiteX1967" fmla="*/ 116639 w 1786319"/>
                <a:gd name="connsiteY1967" fmla="*/ 392504 h 2455878"/>
                <a:gd name="connsiteX1968" fmla="*/ 102142 w 1786319"/>
                <a:gd name="connsiteY1968" fmla="*/ 379957 h 2455878"/>
                <a:gd name="connsiteX1969" fmla="*/ 99685 w 1786319"/>
                <a:gd name="connsiteY1969" fmla="*/ 371729 h 2455878"/>
                <a:gd name="connsiteX1970" fmla="*/ 97350 w 1786319"/>
                <a:gd name="connsiteY1970" fmla="*/ 375271 h 2455878"/>
                <a:gd name="connsiteX1971" fmla="*/ 93605 w 1786319"/>
                <a:gd name="connsiteY1971" fmla="*/ 300367 h 2455878"/>
                <a:gd name="connsiteX1972" fmla="*/ 102640 w 1786319"/>
                <a:gd name="connsiteY1972" fmla="*/ 291236 h 2455878"/>
                <a:gd name="connsiteX1973" fmla="*/ 82271 w 1786319"/>
                <a:gd name="connsiteY1973" fmla="*/ 288629 h 2455878"/>
                <a:gd name="connsiteX1974" fmla="*/ 34198 w 1786319"/>
                <a:gd name="connsiteY1974" fmla="*/ 223952 h 2455878"/>
                <a:gd name="connsiteX1975" fmla="*/ 34375 w 1786319"/>
                <a:gd name="connsiteY1975" fmla="*/ 223548 h 2455878"/>
                <a:gd name="connsiteX1976" fmla="*/ 51752 w 1786319"/>
                <a:gd name="connsiteY1976" fmla="*/ 217836 h 2455878"/>
                <a:gd name="connsiteX1977" fmla="*/ 52425 w 1786319"/>
                <a:gd name="connsiteY1977" fmla="*/ 206618 h 2455878"/>
                <a:gd name="connsiteX1978" fmla="*/ 65450 w 1786319"/>
                <a:gd name="connsiteY1978" fmla="*/ 172207 h 2455878"/>
                <a:gd name="connsiteX1979" fmla="*/ 85662 w 1786319"/>
                <a:gd name="connsiteY1979" fmla="*/ 149345 h 2455878"/>
                <a:gd name="connsiteX1980" fmla="*/ 59416 w 1786319"/>
                <a:gd name="connsiteY1980" fmla="*/ 145986 h 2455878"/>
                <a:gd name="connsiteX1981" fmla="*/ 0 w 1786319"/>
                <a:gd name="connsiteY1981" fmla="*/ 66048 h 2455878"/>
                <a:gd name="connsiteX1982" fmla="*/ 217 w 1786319"/>
                <a:gd name="connsiteY1982" fmla="*/ 65548 h 2455878"/>
                <a:gd name="connsiteX1983" fmla="*/ 114462 w 1786319"/>
                <a:gd name="connsiteY1983" fmla="*/ 88529 h 2455878"/>
                <a:gd name="connsiteX1984" fmla="*/ 109360 w 1786319"/>
                <a:gd name="connsiteY1984" fmla="*/ 89732 h 2455878"/>
                <a:gd name="connsiteX1985" fmla="*/ 117864 w 1786319"/>
                <a:gd name="connsiteY1985" fmla="*/ 96082 h 2455878"/>
                <a:gd name="connsiteX1986" fmla="*/ 122783 w 1786319"/>
                <a:gd name="connsiteY1986" fmla="*/ 102630 h 2455878"/>
                <a:gd name="connsiteX1987" fmla="*/ 140683 w 1786319"/>
                <a:gd name="connsiteY1987" fmla="*/ 99227 h 2455878"/>
                <a:gd name="connsiteX1988" fmla="*/ 199182 w 1786319"/>
                <a:gd name="connsiteY1988" fmla="*/ 140529 h 2455878"/>
                <a:gd name="connsiteX1989" fmla="*/ 194080 w 1786319"/>
                <a:gd name="connsiteY1989" fmla="*/ 141734 h 2455878"/>
                <a:gd name="connsiteX1990" fmla="*/ 202584 w 1786319"/>
                <a:gd name="connsiteY1990" fmla="*/ 148083 h 2455878"/>
                <a:gd name="connsiteX1991" fmla="*/ 211834 w 1786319"/>
                <a:gd name="connsiteY1991" fmla="*/ 160398 h 2455878"/>
                <a:gd name="connsiteX1992" fmla="*/ 211516 w 1786319"/>
                <a:gd name="connsiteY1992" fmla="*/ 164057 h 2455878"/>
                <a:gd name="connsiteX1993" fmla="*/ 239139 w 1786319"/>
                <a:gd name="connsiteY1993" fmla="*/ 188804 h 2455878"/>
                <a:gd name="connsiteX1994" fmla="*/ 245297 w 1786319"/>
                <a:gd name="connsiteY1994" fmla="*/ 200687 h 2455878"/>
                <a:gd name="connsiteX1995" fmla="*/ 259895 w 1786319"/>
                <a:gd name="connsiteY1995" fmla="*/ 194012 h 2455878"/>
                <a:gd name="connsiteX1996" fmla="*/ 236231 w 1786319"/>
                <a:gd name="connsiteY1996" fmla="*/ 175807 h 2455878"/>
                <a:gd name="connsiteX1997" fmla="*/ 211533 w 1786319"/>
                <a:gd name="connsiteY1997" fmla="*/ 122578 h 2455878"/>
                <a:gd name="connsiteX1998" fmla="*/ 211751 w 1786319"/>
                <a:gd name="connsiteY1998" fmla="*/ 122078 h 2455878"/>
                <a:gd name="connsiteX1999" fmla="*/ 310719 w 1786319"/>
                <a:gd name="connsiteY1999" fmla="*/ 110868 h 2455878"/>
                <a:gd name="connsiteX2000" fmla="*/ 315460 w 1786319"/>
                <a:gd name="connsiteY2000" fmla="*/ 113752 h 2455878"/>
                <a:gd name="connsiteX2001" fmla="*/ 319943 w 1786319"/>
                <a:gd name="connsiteY2001" fmla="*/ 110206 h 2455878"/>
                <a:gd name="connsiteX2002" fmla="*/ 411439 w 1786319"/>
                <a:gd name="connsiteY2002" fmla="*/ 125053 h 2455878"/>
                <a:gd name="connsiteX2003" fmla="*/ 406770 w 1786319"/>
                <a:gd name="connsiteY2003" fmla="*/ 127437 h 2455878"/>
                <a:gd name="connsiteX2004" fmla="*/ 413858 w 1786319"/>
                <a:gd name="connsiteY2004" fmla="*/ 130442 h 2455878"/>
                <a:gd name="connsiteX2005" fmla="*/ 425443 w 1786319"/>
                <a:gd name="connsiteY2005" fmla="*/ 106734 h 2455878"/>
                <a:gd name="connsiteX2006" fmla="*/ 434478 w 1786319"/>
                <a:gd name="connsiteY2006" fmla="*/ 97604 h 2455878"/>
                <a:gd name="connsiteX2007" fmla="*/ 414110 w 1786319"/>
                <a:gd name="connsiteY2007" fmla="*/ 94997 h 2455878"/>
                <a:gd name="connsiteX2008" fmla="*/ 366037 w 1786319"/>
                <a:gd name="connsiteY2008" fmla="*/ 30319 h 2455878"/>
                <a:gd name="connsiteX2009" fmla="*/ 366213 w 1786319"/>
                <a:gd name="connsiteY2009" fmla="*/ 29916 h 2455878"/>
                <a:gd name="connsiteX2010" fmla="*/ 411316 w 1786319"/>
                <a:gd name="connsiteY2010" fmla="*/ 15090 h 2455878"/>
                <a:gd name="connsiteX2011" fmla="*/ 458647 w 1786319"/>
                <a:gd name="connsiteY2011" fmla="*/ 48509 h 2455878"/>
                <a:gd name="connsiteX2012" fmla="*/ 454519 w 1786319"/>
                <a:gd name="connsiteY2012" fmla="*/ 49482 h 2455878"/>
                <a:gd name="connsiteX2013" fmla="*/ 461398 w 1786319"/>
                <a:gd name="connsiteY2013" fmla="*/ 54620 h 2455878"/>
                <a:gd name="connsiteX2014" fmla="*/ 466587 w 1786319"/>
                <a:gd name="connsiteY2014" fmla="*/ 61527 h 2455878"/>
                <a:gd name="connsiteX2015" fmla="*/ 479862 w 1786319"/>
                <a:gd name="connsiteY2015" fmla="*/ 57164 h 2455878"/>
                <a:gd name="connsiteX2016" fmla="*/ 504501 w 1786319"/>
                <a:gd name="connsiteY2016" fmla="*/ 59855 h 2455878"/>
                <a:gd name="connsiteX2017" fmla="*/ 480061 w 1786319"/>
                <a:gd name="connsiteY2017" fmla="*/ 29306 h 2455878"/>
                <a:gd name="connsiteX2018" fmla="*/ 480134 w 1786319"/>
                <a:gd name="connsiteY2018" fmla="*/ 28872 h 2455878"/>
                <a:gd name="connsiteX2019" fmla="*/ 555748 w 1786319"/>
                <a:gd name="connsiteY2019" fmla="*/ 1000 h 245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</a:cxnLst>
              <a:rect l="l" t="t" r="r" b="b"/>
              <a:pathLst>
                <a:path w="1786319" h="2455878">
                  <a:moveTo>
                    <a:pt x="1690920" y="2369788"/>
                  </a:moveTo>
                  <a:cubicBezTo>
                    <a:pt x="1753334" y="2379891"/>
                    <a:pt x="1763255" y="2440219"/>
                    <a:pt x="1740467" y="2432479"/>
                  </a:cubicBezTo>
                  <a:lnTo>
                    <a:pt x="1737265" y="2430846"/>
                  </a:lnTo>
                  <a:lnTo>
                    <a:pt x="1738894" y="2437937"/>
                  </a:lnTo>
                  <a:cubicBezTo>
                    <a:pt x="1740144" y="2446669"/>
                    <a:pt x="1737792" y="2452215"/>
                    <a:pt x="1733455" y="2453249"/>
                  </a:cubicBezTo>
                  <a:lnTo>
                    <a:pt x="1731825" y="2453207"/>
                  </a:lnTo>
                  <a:lnTo>
                    <a:pt x="1730865" y="2454526"/>
                  </a:lnTo>
                  <a:cubicBezTo>
                    <a:pt x="1727403" y="2457334"/>
                    <a:pt x="1721572" y="2455821"/>
                    <a:pt x="1715409" y="2449512"/>
                  </a:cubicBezTo>
                  <a:lnTo>
                    <a:pt x="1710777" y="2443899"/>
                  </a:lnTo>
                  <a:lnTo>
                    <a:pt x="1710123" y="2447434"/>
                  </a:lnTo>
                  <a:cubicBezTo>
                    <a:pt x="1702378" y="2470221"/>
                    <a:pt x="1660578" y="2425604"/>
                    <a:pt x="1690586" y="2369953"/>
                  </a:cubicBezTo>
                  <a:close/>
                  <a:moveTo>
                    <a:pt x="1403821" y="2352637"/>
                  </a:moveTo>
                  <a:cubicBezTo>
                    <a:pt x="1473633" y="2363937"/>
                    <a:pt x="1484730" y="2431417"/>
                    <a:pt x="1459240" y="2422760"/>
                  </a:cubicBezTo>
                  <a:lnTo>
                    <a:pt x="1455659" y="2420932"/>
                  </a:lnTo>
                  <a:lnTo>
                    <a:pt x="1457481" y="2428865"/>
                  </a:lnTo>
                  <a:cubicBezTo>
                    <a:pt x="1458879" y="2438632"/>
                    <a:pt x="1456248" y="2444836"/>
                    <a:pt x="1451398" y="2445992"/>
                  </a:cubicBezTo>
                  <a:lnTo>
                    <a:pt x="1449575" y="2445945"/>
                  </a:lnTo>
                  <a:lnTo>
                    <a:pt x="1448501" y="2447420"/>
                  </a:lnTo>
                  <a:cubicBezTo>
                    <a:pt x="1444629" y="2450563"/>
                    <a:pt x="1438107" y="2448870"/>
                    <a:pt x="1431212" y="2441812"/>
                  </a:cubicBezTo>
                  <a:lnTo>
                    <a:pt x="1426031" y="2435534"/>
                  </a:lnTo>
                  <a:lnTo>
                    <a:pt x="1425300" y="2439488"/>
                  </a:lnTo>
                  <a:cubicBezTo>
                    <a:pt x="1416638" y="2464976"/>
                    <a:pt x="1369882" y="2415070"/>
                    <a:pt x="1403447" y="2352822"/>
                  </a:cubicBezTo>
                  <a:close/>
                  <a:moveTo>
                    <a:pt x="1674394" y="2303835"/>
                  </a:moveTo>
                  <a:lnTo>
                    <a:pt x="1668594" y="2311344"/>
                  </a:lnTo>
                  <a:lnTo>
                    <a:pt x="1662225" y="2315968"/>
                  </a:lnTo>
                  <a:lnTo>
                    <a:pt x="1681923" y="2312388"/>
                  </a:lnTo>
                  <a:lnTo>
                    <a:pt x="1682217" y="2312618"/>
                  </a:lnTo>
                  <a:lnTo>
                    <a:pt x="1683814" y="2321685"/>
                  </a:lnTo>
                  <a:lnTo>
                    <a:pt x="1684081" y="2312462"/>
                  </a:lnTo>
                  <a:lnTo>
                    <a:pt x="1675395" y="2308414"/>
                  </a:lnTo>
                  <a:close/>
                  <a:moveTo>
                    <a:pt x="1385335" y="2278866"/>
                  </a:moveTo>
                  <a:lnTo>
                    <a:pt x="1378848" y="2287265"/>
                  </a:lnTo>
                  <a:lnTo>
                    <a:pt x="1371724" y="2292438"/>
                  </a:lnTo>
                  <a:lnTo>
                    <a:pt x="1390639" y="2289000"/>
                  </a:lnTo>
                  <a:lnTo>
                    <a:pt x="1386456" y="2283988"/>
                  </a:lnTo>
                  <a:close/>
                  <a:moveTo>
                    <a:pt x="1690901" y="2206491"/>
                  </a:moveTo>
                  <a:lnTo>
                    <a:pt x="1690827" y="2208431"/>
                  </a:lnTo>
                  <a:lnTo>
                    <a:pt x="1691886" y="2208095"/>
                  </a:lnTo>
                  <a:close/>
                  <a:moveTo>
                    <a:pt x="1693813" y="2121632"/>
                  </a:moveTo>
                  <a:lnTo>
                    <a:pt x="1693990" y="2126540"/>
                  </a:lnTo>
                  <a:lnTo>
                    <a:pt x="1693191" y="2147226"/>
                  </a:lnTo>
                  <a:lnTo>
                    <a:pt x="1710005" y="2148018"/>
                  </a:lnTo>
                  <a:close/>
                  <a:moveTo>
                    <a:pt x="1170013" y="2074005"/>
                  </a:moveTo>
                  <a:cubicBezTo>
                    <a:pt x="1226497" y="2083148"/>
                    <a:pt x="1235475" y="2137745"/>
                    <a:pt x="1214852" y="2130740"/>
                  </a:cubicBezTo>
                  <a:lnTo>
                    <a:pt x="1211954" y="2129262"/>
                  </a:lnTo>
                  <a:lnTo>
                    <a:pt x="1213429" y="2135680"/>
                  </a:lnTo>
                  <a:cubicBezTo>
                    <a:pt x="1214560" y="2143582"/>
                    <a:pt x="1212431" y="2148602"/>
                    <a:pt x="1208506" y="2149537"/>
                  </a:cubicBezTo>
                  <a:lnTo>
                    <a:pt x="1207031" y="2149499"/>
                  </a:lnTo>
                  <a:lnTo>
                    <a:pt x="1206162" y="2150692"/>
                  </a:lnTo>
                  <a:cubicBezTo>
                    <a:pt x="1203030" y="2153235"/>
                    <a:pt x="1197752" y="2151865"/>
                    <a:pt x="1192175" y="2146156"/>
                  </a:cubicBezTo>
                  <a:lnTo>
                    <a:pt x="1187983" y="2141076"/>
                  </a:lnTo>
                  <a:lnTo>
                    <a:pt x="1187390" y="2144275"/>
                  </a:lnTo>
                  <a:cubicBezTo>
                    <a:pt x="1180382" y="2164897"/>
                    <a:pt x="1142553" y="2124518"/>
                    <a:pt x="1169710" y="2074154"/>
                  </a:cubicBezTo>
                  <a:close/>
                  <a:moveTo>
                    <a:pt x="1389944" y="2035800"/>
                  </a:moveTo>
                  <a:lnTo>
                    <a:pt x="1390373" y="2036135"/>
                  </a:lnTo>
                  <a:cubicBezTo>
                    <a:pt x="1416600" y="2124536"/>
                    <a:pt x="1343611" y="2175750"/>
                    <a:pt x="1339358" y="2140909"/>
                  </a:cubicBezTo>
                  <a:lnTo>
                    <a:pt x="1339478" y="2135668"/>
                  </a:lnTo>
                  <a:lnTo>
                    <a:pt x="1331191" y="2142298"/>
                  </a:lnTo>
                  <a:cubicBezTo>
                    <a:pt x="1320509" y="2149465"/>
                    <a:pt x="1311734" y="2149885"/>
                    <a:pt x="1307630" y="2144840"/>
                  </a:cubicBezTo>
                  <a:lnTo>
                    <a:pt x="1306653" y="2142673"/>
                  </a:lnTo>
                  <a:lnTo>
                    <a:pt x="1304313" y="2142245"/>
                  </a:lnTo>
                  <a:cubicBezTo>
                    <a:pt x="1298432" y="2139475"/>
                    <a:pt x="1296730" y="2130855"/>
                    <a:pt x="1301119" y="2118764"/>
                  </a:cubicBezTo>
                  <a:lnTo>
                    <a:pt x="1305562" y="2109126"/>
                  </a:lnTo>
                  <a:lnTo>
                    <a:pt x="1300504" y="2110503"/>
                  </a:lnTo>
                  <a:cubicBezTo>
                    <a:pt x="1265663" y="2114748"/>
                    <a:pt x="1297831" y="2031589"/>
                    <a:pt x="1389944" y="2035800"/>
                  </a:cubicBezTo>
                  <a:close/>
                  <a:moveTo>
                    <a:pt x="1431504" y="2008281"/>
                  </a:moveTo>
                  <a:cubicBezTo>
                    <a:pt x="1500025" y="2012289"/>
                    <a:pt x="1529025" y="2072181"/>
                    <a:pt x="1498316" y="2072532"/>
                  </a:cubicBezTo>
                  <a:lnTo>
                    <a:pt x="1493119" y="2071837"/>
                  </a:lnTo>
                  <a:lnTo>
                    <a:pt x="1498799" y="2080803"/>
                  </a:lnTo>
                  <a:cubicBezTo>
                    <a:pt x="1504750" y="2092207"/>
                    <a:pt x="1504203" y="2100976"/>
                    <a:pt x="1498741" y="2104500"/>
                  </a:cubicBezTo>
                  <a:lnTo>
                    <a:pt x="1496478" y="2105233"/>
                  </a:lnTo>
                  <a:lnTo>
                    <a:pt x="1495796" y="2107511"/>
                  </a:lnTo>
                  <a:cubicBezTo>
                    <a:pt x="1492397" y="2113053"/>
                    <a:pt x="1483642" y="2113799"/>
                    <a:pt x="1472107" y="2108108"/>
                  </a:cubicBezTo>
                  <a:lnTo>
                    <a:pt x="1463015" y="2102633"/>
                  </a:lnTo>
                  <a:lnTo>
                    <a:pt x="1463828" y="2107812"/>
                  </a:lnTo>
                  <a:lnTo>
                    <a:pt x="1462725" y="2111094"/>
                  </a:lnTo>
                  <a:lnTo>
                    <a:pt x="1491707" y="2127987"/>
                  </a:lnTo>
                  <a:cubicBezTo>
                    <a:pt x="1509387" y="2145534"/>
                    <a:pt x="1511335" y="2165177"/>
                    <a:pt x="1493787" y="2165378"/>
                  </a:cubicBezTo>
                  <a:lnTo>
                    <a:pt x="1488591" y="2164683"/>
                  </a:lnTo>
                  <a:lnTo>
                    <a:pt x="1494271" y="2173648"/>
                  </a:lnTo>
                  <a:cubicBezTo>
                    <a:pt x="1500222" y="2185052"/>
                    <a:pt x="1499676" y="2193821"/>
                    <a:pt x="1494212" y="2197345"/>
                  </a:cubicBezTo>
                  <a:lnTo>
                    <a:pt x="1491949" y="2198078"/>
                  </a:lnTo>
                  <a:lnTo>
                    <a:pt x="1491268" y="2200356"/>
                  </a:lnTo>
                  <a:cubicBezTo>
                    <a:pt x="1487869" y="2205899"/>
                    <a:pt x="1479114" y="2206644"/>
                    <a:pt x="1467579" y="2200953"/>
                  </a:cubicBezTo>
                  <a:lnTo>
                    <a:pt x="1458487" y="2195479"/>
                  </a:lnTo>
                  <a:lnTo>
                    <a:pt x="1459299" y="2200658"/>
                  </a:lnTo>
                  <a:cubicBezTo>
                    <a:pt x="1459399" y="2209432"/>
                    <a:pt x="1454528" y="2213444"/>
                    <a:pt x="1447389" y="2213102"/>
                  </a:cubicBezTo>
                  <a:lnTo>
                    <a:pt x="1424290" y="2200725"/>
                  </a:lnTo>
                  <a:lnTo>
                    <a:pt x="1427896" y="2221521"/>
                  </a:lnTo>
                  <a:lnTo>
                    <a:pt x="1452311" y="2231441"/>
                  </a:lnTo>
                  <a:cubicBezTo>
                    <a:pt x="1483689" y="2254782"/>
                    <a:pt x="1485151" y="2291116"/>
                    <a:pt x="1466035" y="2284623"/>
                  </a:cubicBezTo>
                  <a:lnTo>
                    <a:pt x="1462452" y="2282795"/>
                  </a:lnTo>
                  <a:lnTo>
                    <a:pt x="1464276" y="2290728"/>
                  </a:lnTo>
                  <a:cubicBezTo>
                    <a:pt x="1465674" y="2300495"/>
                    <a:pt x="1463042" y="2306699"/>
                    <a:pt x="1458192" y="2307855"/>
                  </a:cubicBezTo>
                  <a:lnTo>
                    <a:pt x="1456368" y="2307809"/>
                  </a:lnTo>
                  <a:lnTo>
                    <a:pt x="1455295" y="2309283"/>
                  </a:lnTo>
                  <a:cubicBezTo>
                    <a:pt x="1451424" y="2312426"/>
                    <a:pt x="1444900" y="2310733"/>
                    <a:pt x="1438006" y="2303676"/>
                  </a:cubicBezTo>
                  <a:lnTo>
                    <a:pt x="1432826" y="2297397"/>
                  </a:lnTo>
                  <a:lnTo>
                    <a:pt x="1432093" y="2301351"/>
                  </a:lnTo>
                  <a:cubicBezTo>
                    <a:pt x="1427762" y="2314095"/>
                    <a:pt x="1413909" y="2307990"/>
                    <a:pt x="1405332" y="2290919"/>
                  </a:cubicBezTo>
                  <a:lnTo>
                    <a:pt x="1404736" y="2288146"/>
                  </a:lnTo>
                  <a:lnTo>
                    <a:pt x="1402068" y="2291264"/>
                  </a:lnTo>
                  <a:lnTo>
                    <a:pt x="1394616" y="2291700"/>
                  </a:lnTo>
                  <a:lnTo>
                    <a:pt x="1398314" y="2312706"/>
                  </a:lnTo>
                  <a:cubicBezTo>
                    <a:pt x="1401030" y="2365280"/>
                    <a:pt x="1357813" y="2392430"/>
                    <a:pt x="1354959" y="2369049"/>
                  </a:cubicBezTo>
                  <a:lnTo>
                    <a:pt x="1355051" y="2365029"/>
                  </a:lnTo>
                  <a:lnTo>
                    <a:pt x="1348695" y="2370114"/>
                  </a:lnTo>
                  <a:cubicBezTo>
                    <a:pt x="1340502" y="2375611"/>
                    <a:pt x="1333771" y="2375933"/>
                    <a:pt x="1330625" y="2372065"/>
                  </a:cubicBezTo>
                  <a:lnTo>
                    <a:pt x="1329875" y="2370401"/>
                  </a:lnTo>
                  <a:lnTo>
                    <a:pt x="1328081" y="2370074"/>
                  </a:lnTo>
                  <a:cubicBezTo>
                    <a:pt x="1323569" y="2367949"/>
                    <a:pt x="1322264" y="2361338"/>
                    <a:pt x="1325630" y="2352065"/>
                  </a:cubicBezTo>
                  <a:lnTo>
                    <a:pt x="1329039" y="2344672"/>
                  </a:lnTo>
                  <a:lnTo>
                    <a:pt x="1325159" y="2345728"/>
                  </a:lnTo>
                  <a:cubicBezTo>
                    <a:pt x="1305117" y="2348171"/>
                    <a:pt x="1313985" y="2312905"/>
                    <a:pt x="1349477" y="2296481"/>
                  </a:cubicBezTo>
                  <a:lnTo>
                    <a:pt x="1356484" y="2295208"/>
                  </a:lnTo>
                  <a:lnTo>
                    <a:pt x="1355094" y="2293423"/>
                  </a:lnTo>
                  <a:lnTo>
                    <a:pt x="1352719" y="2293560"/>
                  </a:lnTo>
                  <a:cubicBezTo>
                    <a:pt x="1346350" y="2292257"/>
                    <a:pt x="1342661" y="2284284"/>
                    <a:pt x="1344071" y="2271498"/>
                  </a:cubicBezTo>
                  <a:lnTo>
                    <a:pt x="1346113" y="2261084"/>
                  </a:lnTo>
                  <a:lnTo>
                    <a:pt x="1341522" y="2263616"/>
                  </a:lnTo>
                  <a:cubicBezTo>
                    <a:pt x="1312777" y="2274425"/>
                    <a:pt x="1318082" y="2208095"/>
                    <a:pt x="1380484" y="2179513"/>
                  </a:cubicBezTo>
                  <a:lnTo>
                    <a:pt x="1404901" y="2171776"/>
                  </a:lnTo>
                  <a:lnTo>
                    <a:pt x="1398960" y="2162094"/>
                  </a:lnTo>
                  <a:cubicBezTo>
                    <a:pt x="1393558" y="2145979"/>
                    <a:pt x="1391293" y="2126330"/>
                    <a:pt x="1394868" y="2103557"/>
                  </a:cubicBezTo>
                  <a:lnTo>
                    <a:pt x="1395248" y="2103168"/>
                  </a:lnTo>
                  <a:lnTo>
                    <a:pt x="1425169" y="2104577"/>
                  </a:lnTo>
                  <a:lnTo>
                    <a:pt x="1403487" y="2069249"/>
                  </a:lnTo>
                  <a:cubicBezTo>
                    <a:pt x="1398086" y="2053133"/>
                    <a:pt x="1395822" y="2033485"/>
                    <a:pt x="1399396" y="2010712"/>
                  </a:cubicBezTo>
                  <a:lnTo>
                    <a:pt x="1399776" y="2010322"/>
                  </a:lnTo>
                  <a:cubicBezTo>
                    <a:pt x="1411119" y="2008277"/>
                    <a:pt x="1421715" y="2007709"/>
                    <a:pt x="1431504" y="2008281"/>
                  </a:cubicBezTo>
                  <a:close/>
                  <a:moveTo>
                    <a:pt x="1686413" y="1939061"/>
                  </a:moveTo>
                  <a:lnTo>
                    <a:pt x="1687642" y="1951327"/>
                  </a:lnTo>
                  <a:lnTo>
                    <a:pt x="1688144" y="1965163"/>
                  </a:lnTo>
                  <a:lnTo>
                    <a:pt x="1711575" y="1966267"/>
                  </a:lnTo>
                  <a:lnTo>
                    <a:pt x="1698959" y="1959506"/>
                  </a:lnTo>
                  <a:close/>
                  <a:moveTo>
                    <a:pt x="1501851" y="1880372"/>
                  </a:moveTo>
                  <a:cubicBezTo>
                    <a:pt x="1558335" y="1889515"/>
                    <a:pt x="1567313" y="1944112"/>
                    <a:pt x="1546690" y="1937108"/>
                  </a:cubicBezTo>
                  <a:lnTo>
                    <a:pt x="1543792" y="1935629"/>
                  </a:lnTo>
                  <a:lnTo>
                    <a:pt x="1545267" y="1942047"/>
                  </a:lnTo>
                  <a:cubicBezTo>
                    <a:pt x="1546398" y="1949950"/>
                    <a:pt x="1544270" y="1954969"/>
                    <a:pt x="1540345" y="1955905"/>
                  </a:cubicBezTo>
                  <a:lnTo>
                    <a:pt x="1538869" y="1955867"/>
                  </a:lnTo>
                  <a:lnTo>
                    <a:pt x="1538000" y="1957060"/>
                  </a:lnTo>
                  <a:cubicBezTo>
                    <a:pt x="1534868" y="1959602"/>
                    <a:pt x="1529591" y="1958233"/>
                    <a:pt x="1524013" y="1952523"/>
                  </a:cubicBezTo>
                  <a:lnTo>
                    <a:pt x="1519821" y="1947443"/>
                  </a:lnTo>
                  <a:lnTo>
                    <a:pt x="1519228" y="1950642"/>
                  </a:lnTo>
                  <a:cubicBezTo>
                    <a:pt x="1512221" y="1971264"/>
                    <a:pt x="1474391" y="1930886"/>
                    <a:pt x="1501548" y="1880522"/>
                  </a:cubicBezTo>
                  <a:close/>
                  <a:moveTo>
                    <a:pt x="1659187" y="1878721"/>
                  </a:moveTo>
                  <a:lnTo>
                    <a:pt x="1648883" y="1890764"/>
                  </a:lnTo>
                  <a:lnTo>
                    <a:pt x="1660602" y="1887051"/>
                  </a:lnTo>
                  <a:close/>
                  <a:moveTo>
                    <a:pt x="1396186" y="1866478"/>
                  </a:moveTo>
                  <a:lnTo>
                    <a:pt x="1390192" y="1899549"/>
                  </a:lnTo>
                  <a:lnTo>
                    <a:pt x="1392264" y="1899647"/>
                  </a:lnTo>
                  <a:lnTo>
                    <a:pt x="1396430" y="1898327"/>
                  </a:lnTo>
                  <a:lnTo>
                    <a:pt x="1396926" y="1898552"/>
                  </a:lnTo>
                  <a:lnTo>
                    <a:pt x="1397514" y="1899894"/>
                  </a:lnTo>
                  <a:lnTo>
                    <a:pt x="1424467" y="1901164"/>
                  </a:lnTo>
                  <a:lnTo>
                    <a:pt x="1406208" y="1886507"/>
                  </a:lnTo>
                  <a:close/>
                  <a:moveTo>
                    <a:pt x="1677382" y="1848987"/>
                  </a:moveTo>
                  <a:lnTo>
                    <a:pt x="1679856" y="1873668"/>
                  </a:lnTo>
                  <a:lnTo>
                    <a:pt x="1706542" y="1874927"/>
                  </a:lnTo>
                  <a:lnTo>
                    <a:pt x="1686812" y="1864354"/>
                  </a:lnTo>
                  <a:close/>
                  <a:moveTo>
                    <a:pt x="1158785" y="1817655"/>
                  </a:moveTo>
                  <a:lnTo>
                    <a:pt x="1159132" y="1817926"/>
                  </a:lnTo>
                  <a:cubicBezTo>
                    <a:pt x="1180351" y="1889450"/>
                    <a:pt x="1121297" y="1930886"/>
                    <a:pt x="1117857" y="1902698"/>
                  </a:cubicBezTo>
                  <a:lnTo>
                    <a:pt x="1117954" y="1898457"/>
                  </a:lnTo>
                  <a:lnTo>
                    <a:pt x="1111248" y="1903822"/>
                  </a:lnTo>
                  <a:cubicBezTo>
                    <a:pt x="1102606" y="1909621"/>
                    <a:pt x="1095505" y="1909960"/>
                    <a:pt x="1092186" y="1905879"/>
                  </a:cubicBezTo>
                  <a:lnTo>
                    <a:pt x="1091395" y="1904124"/>
                  </a:lnTo>
                  <a:lnTo>
                    <a:pt x="1089502" y="1903779"/>
                  </a:lnTo>
                  <a:cubicBezTo>
                    <a:pt x="1084743" y="1901537"/>
                    <a:pt x="1083366" y="1894563"/>
                    <a:pt x="1086918" y="1884781"/>
                  </a:cubicBezTo>
                  <a:lnTo>
                    <a:pt x="1090514" y="1876982"/>
                  </a:lnTo>
                  <a:lnTo>
                    <a:pt x="1086420" y="1878096"/>
                  </a:lnTo>
                  <a:cubicBezTo>
                    <a:pt x="1058231" y="1881532"/>
                    <a:pt x="1084258" y="1814248"/>
                    <a:pt x="1158785" y="1817655"/>
                  </a:cubicBezTo>
                  <a:close/>
                  <a:moveTo>
                    <a:pt x="1617016" y="1799873"/>
                  </a:moveTo>
                  <a:lnTo>
                    <a:pt x="1614544" y="1803072"/>
                  </a:lnTo>
                  <a:lnTo>
                    <a:pt x="1617278" y="1801069"/>
                  </a:lnTo>
                  <a:close/>
                  <a:moveTo>
                    <a:pt x="1166742" y="1797042"/>
                  </a:moveTo>
                  <a:cubicBezTo>
                    <a:pt x="1240162" y="1783804"/>
                    <a:pt x="1274864" y="1847050"/>
                    <a:pt x="1246467" y="1847375"/>
                  </a:cubicBezTo>
                  <a:lnTo>
                    <a:pt x="1242263" y="1846813"/>
                  </a:lnTo>
                  <a:lnTo>
                    <a:pt x="1246859" y="1854067"/>
                  </a:lnTo>
                  <a:cubicBezTo>
                    <a:pt x="1251674" y="1863294"/>
                    <a:pt x="1251232" y="1870388"/>
                    <a:pt x="1246811" y="1873240"/>
                  </a:cubicBezTo>
                  <a:lnTo>
                    <a:pt x="1244981" y="1873833"/>
                  </a:lnTo>
                  <a:lnTo>
                    <a:pt x="1244430" y="1875677"/>
                  </a:lnTo>
                  <a:cubicBezTo>
                    <a:pt x="1241679" y="1880161"/>
                    <a:pt x="1234596" y="1880763"/>
                    <a:pt x="1225262" y="1876159"/>
                  </a:cubicBezTo>
                  <a:lnTo>
                    <a:pt x="1217906" y="1871729"/>
                  </a:lnTo>
                  <a:lnTo>
                    <a:pt x="1218564" y="1875921"/>
                  </a:lnTo>
                  <a:lnTo>
                    <a:pt x="1216614" y="1877958"/>
                  </a:lnTo>
                  <a:lnTo>
                    <a:pt x="1241121" y="1892243"/>
                  </a:lnTo>
                  <a:cubicBezTo>
                    <a:pt x="1255425" y="1906439"/>
                    <a:pt x="1257001" y="1922333"/>
                    <a:pt x="1242804" y="1922495"/>
                  </a:cubicBezTo>
                  <a:lnTo>
                    <a:pt x="1238599" y="1921933"/>
                  </a:lnTo>
                  <a:lnTo>
                    <a:pt x="1243195" y="1929186"/>
                  </a:lnTo>
                  <a:cubicBezTo>
                    <a:pt x="1248010" y="1938413"/>
                    <a:pt x="1247568" y="1945509"/>
                    <a:pt x="1243147" y="1948359"/>
                  </a:cubicBezTo>
                  <a:lnTo>
                    <a:pt x="1241316" y="1948952"/>
                  </a:lnTo>
                  <a:lnTo>
                    <a:pt x="1240765" y="1950796"/>
                  </a:lnTo>
                  <a:cubicBezTo>
                    <a:pt x="1238015" y="1955280"/>
                    <a:pt x="1230932" y="1955884"/>
                    <a:pt x="1221598" y="1951280"/>
                  </a:cubicBezTo>
                  <a:lnTo>
                    <a:pt x="1214242" y="1946850"/>
                  </a:lnTo>
                  <a:lnTo>
                    <a:pt x="1214899" y="1951040"/>
                  </a:lnTo>
                  <a:cubicBezTo>
                    <a:pt x="1214979" y="1958139"/>
                    <a:pt x="1211038" y="1961385"/>
                    <a:pt x="1205262" y="1961109"/>
                  </a:cubicBezTo>
                  <a:lnTo>
                    <a:pt x="1186574" y="1951094"/>
                  </a:lnTo>
                  <a:lnTo>
                    <a:pt x="1189492" y="1967921"/>
                  </a:lnTo>
                  <a:lnTo>
                    <a:pt x="1209246" y="1975947"/>
                  </a:lnTo>
                  <a:cubicBezTo>
                    <a:pt x="1234633" y="1994831"/>
                    <a:pt x="1235817" y="2024229"/>
                    <a:pt x="1220349" y="2018975"/>
                  </a:cubicBezTo>
                  <a:lnTo>
                    <a:pt x="1217451" y="2017497"/>
                  </a:lnTo>
                  <a:lnTo>
                    <a:pt x="1218926" y="2023915"/>
                  </a:lnTo>
                  <a:cubicBezTo>
                    <a:pt x="1220057" y="2031818"/>
                    <a:pt x="1217929" y="2036837"/>
                    <a:pt x="1214004" y="2037772"/>
                  </a:cubicBezTo>
                  <a:lnTo>
                    <a:pt x="1212528" y="2037734"/>
                  </a:lnTo>
                  <a:lnTo>
                    <a:pt x="1211659" y="2038928"/>
                  </a:lnTo>
                  <a:cubicBezTo>
                    <a:pt x="1208527" y="2041470"/>
                    <a:pt x="1203250" y="2040101"/>
                    <a:pt x="1197672" y="2034391"/>
                  </a:cubicBezTo>
                  <a:lnTo>
                    <a:pt x="1193481" y="2029311"/>
                  </a:lnTo>
                  <a:lnTo>
                    <a:pt x="1192887" y="2032510"/>
                  </a:lnTo>
                  <a:cubicBezTo>
                    <a:pt x="1189384" y="2042821"/>
                    <a:pt x="1178175" y="2037882"/>
                    <a:pt x="1171235" y="2024070"/>
                  </a:cubicBezTo>
                  <a:lnTo>
                    <a:pt x="1170754" y="2021826"/>
                  </a:lnTo>
                  <a:lnTo>
                    <a:pt x="1168595" y="2024349"/>
                  </a:lnTo>
                  <a:cubicBezTo>
                    <a:pt x="1163312" y="2026701"/>
                    <a:pt x="1158463" y="2025105"/>
                    <a:pt x="1155963" y="2018461"/>
                  </a:cubicBezTo>
                  <a:lnTo>
                    <a:pt x="1155056" y="2014318"/>
                  </a:lnTo>
                  <a:lnTo>
                    <a:pt x="1149807" y="2021112"/>
                  </a:lnTo>
                  <a:lnTo>
                    <a:pt x="1132246" y="2027442"/>
                  </a:lnTo>
                  <a:lnTo>
                    <a:pt x="1161870" y="2022057"/>
                  </a:lnTo>
                  <a:lnTo>
                    <a:pt x="1162137" y="2022266"/>
                  </a:lnTo>
                  <a:cubicBezTo>
                    <a:pt x="1178412" y="2077123"/>
                    <a:pt x="1133119" y="2108903"/>
                    <a:pt x="1130479" y="2087283"/>
                  </a:cubicBezTo>
                  <a:lnTo>
                    <a:pt x="1130554" y="2084030"/>
                  </a:lnTo>
                  <a:lnTo>
                    <a:pt x="1125411" y="2088145"/>
                  </a:lnTo>
                  <a:cubicBezTo>
                    <a:pt x="1118782" y="2092593"/>
                    <a:pt x="1113337" y="2092853"/>
                    <a:pt x="1110791" y="2089723"/>
                  </a:cubicBezTo>
                  <a:lnTo>
                    <a:pt x="1110185" y="2088378"/>
                  </a:lnTo>
                  <a:lnTo>
                    <a:pt x="1108732" y="2088112"/>
                  </a:lnTo>
                  <a:cubicBezTo>
                    <a:pt x="1105083" y="2086393"/>
                    <a:pt x="1104027" y="2081044"/>
                    <a:pt x="1106750" y="2073541"/>
                  </a:cubicBezTo>
                  <a:lnTo>
                    <a:pt x="1109507" y="2067560"/>
                  </a:lnTo>
                  <a:lnTo>
                    <a:pt x="1106368" y="2068414"/>
                  </a:lnTo>
                  <a:cubicBezTo>
                    <a:pt x="1090153" y="2070390"/>
                    <a:pt x="1097328" y="2041857"/>
                    <a:pt x="1126043" y="2028569"/>
                  </a:cubicBezTo>
                  <a:lnTo>
                    <a:pt x="1131712" y="2027539"/>
                  </a:lnTo>
                  <a:lnTo>
                    <a:pt x="1130588" y="2026095"/>
                  </a:lnTo>
                  <a:lnTo>
                    <a:pt x="1128667" y="2026206"/>
                  </a:lnTo>
                  <a:cubicBezTo>
                    <a:pt x="1123514" y="2025152"/>
                    <a:pt x="1120529" y="2018701"/>
                    <a:pt x="1121669" y="2008356"/>
                  </a:cubicBezTo>
                  <a:lnTo>
                    <a:pt x="1123322" y="1999930"/>
                  </a:lnTo>
                  <a:lnTo>
                    <a:pt x="1119607" y="2001979"/>
                  </a:lnTo>
                  <a:cubicBezTo>
                    <a:pt x="1099672" y="2009474"/>
                    <a:pt x="1099977" y="1971116"/>
                    <a:pt x="1132266" y="1945441"/>
                  </a:cubicBezTo>
                  <a:lnTo>
                    <a:pt x="1171179" y="1928149"/>
                  </a:lnTo>
                  <a:lnTo>
                    <a:pt x="1166079" y="1919838"/>
                  </a:lnTo>
                  <a:cubicBezTo>
                    <a:pt x="1161709" y="1906800"/>
                    <a:pt x="1159877" y="1890903"/>
                    <a:pt x="1162768" y="1872477"/>
                  </a:cubicBezTo>
                  <a:lnTo>
                    <a:pt x="1163077" y="1872162"/>
                  </a:lnTo>
                  <a:lnTo>
                    <a:pt x="1187285" y="1873302"/>
                  </a:lnTo>
                  <a:lnTo>
                    <a:pt x="1169743" y="1844719"/>
                  </a:lnTo>
                  <a:cubicBezTo>
                    <a:pt x="1165373" y="1831680"/>
                    <a:pt x="1163541" y="1815782"/>
                    <a:pt x="1166433" y="1797357"/>
                  </a:cubicBezTo>
                  <a:close/>
                  <a:moveTo>
                    <a:pt x="1435841" y="1783337"/>
                  </a:moveTo>
                  <a:lnTo>
                    <a:pt x="1436655" y="1788516"/>
                  </a:lnTo>
                  <a:cubicBezTo>
                    <a:pt x="1436704" y="1792903"/>
                    <a:pt x="1435511" y="1796099"/>
                    <a:pt x="1433413" y="1798156"/>
                  </a:cubicBezTo>
                  <a:lnTo>
                    <a:pt x="1429294" y="1799488"/>
                  </a:lnTo>
                  <a:lnTo>
                    <a:pt x="1439426" y="1799965"/>
                  </a:lnTo>
                  <a:lnTo>
                    <a:pt x="1438191" y="1792517"/>
                  </a:lnTo>
                  <a:lnTo>
                    <a:pt x="1440571" y="1786184"/>
                  </a:lnTo>
                  <a:close/>
                  <a:moveTo>
                    <a:pt x="1664088" y="1760064"/>
                  </a:moveTo>
                  <a:lnTo>
                    <a:pt x="1667218" y="1778493"/>
                  </a:lnTo>
                  <a:lnTo>
                    <a:pt x="1677825" y="1778993"/>
                  </a:lnTo>
                  <a:lnTo>
                    <a:pt x="1674665" y="1777299"/>
                  </a:lnTo>
                  <a:close/>
                  <a:moveTo>
                    <a:pt x="1380196" y="1756277"/>
                  </a:moveTo>
                  <a:lnTo>
                    <a:pt x="1372559" y="1798408"/>
                  </a:lnTo>
                  <a:lnTo>
                    <a:pt x="1356800" y="1816827"/>
                  </a:lnTo>
                  <a:lnTo>
                    <a:pt x="1378313" y="1810009"/>
                  </a:lnTo>
                  <a:lnTo>
                    <a:pt x="1378810" y="1810234"/>
                  </a:lnTo>
                  <a:lnTo>
                    <a:pt x="1384407" y="1823021"/>
                  </a:lnTo>
                  <a:lnTo>
                    <a:pt x="1385811" y="1797847"/>
                  </a:lnTo>
                  <a:lnTo>
                    <a:pt x="1386191" y="1797457"/>
                  </a:lnTo>
                  <a:lnTo>
                    <a:pt x="1421294" y="1799111"/>
                  </a:lnTo>
                  <a:lnTo>
                    <a:pt x="1399226" y="1787285"/>
                  </a:lnTo>
                  <a:close/>
                  <a:moveTo>
                    <a:pt x="1576246" y="1739775"/>
                  </a:moveTo>
                  <a:lnTo>
                    <a:pt x="1577002" y="1742412"/>
                  </a:lnTo>
                  <a:lnTo>
                    <a:pt x="1578883" y="1740048"/>
                  </a:lnTo>
                  <a:close/>
                  <a:moveTo>
                    <a:pt x="1321155" y="1715162"/>
                  </a:moveTo>
                  <a:lnTo>
                    <a:pt x="1320859" y="1715544"/>
                  </a:lnTo>
                  <a:lnTo>
                    <a:pt x="1321194" y="1715340"/>
                  </a:lnTo>
                  <a:close/>
                  <a:moveTo>
                    <a:pt x="1163819" y="1680751"/>
                  </a:moveTo>
                  <a:lnTo>
                    <a:pt x="1158987" y="1707417"/>
                  </a:lnTo>
                  <a:lnTo>
                    <a:pt x="1161537" y="1707536"/>
                  </a:lnTo>
                  <a:lnTo>
                    <a:pt x="1164033" y="1706428"/>
                  </a:lnTo>
                  <a:lnTo>
                    <a:pt x="1164434" y="1706610"/>
                  </a:lnTo>
                  <a:lnTo>
                    <a:pt x="1164909" y="1707696"/>
                  </a:lnTo>
                  <a:lnTo>
                    <a:pt x="1188705" y="1708816"/>
                  </a:lnTo>
                  <a:lnTo>
                    <a:pt x="1177289" y="1702699"/>
                  </a:lnTo>
                  <a:close/>
                  <a:moveTo>
                    <a:pt x="1549744" y="1678097"/>
                  </a:moveTo>
                  <a:lnTo>
                    <a:pt x="1550402" y="1682288"/>
                  </a:lnTo>
                  <a:lnTo>
                    <a:pt x="1548452" y="1684325"/>
                  </a:lnTo>
                  <a:lnTo>
                    <a:pt x="1550398" y="1685460"/>
                  </a:lnTo>
                  <a:lnTo>
                    <a:pt x="1551259" y="1679505"/>
                  </a:lnTo>
                  <a:lnTo>
                    <a:pt x="1551525" y="1679170"/>
                  </a:lnTo>
                  <a:close/>
                  <a:moveTo>
                    <a:pt x="1361606" y="1645646"/>
                  </a:moveTo>
                  <a:lnTo>
                    <a:pt x="1364522" y="1662464"/>
                  </a:lnTo>
                  <a:lnTo>
                    <a:pt x="1357611" y="1700586"/>
                  </a:lnTo>
                  <a:lnTo>
                    <a:pt x="1362461" y="1699049"/>
                  </a:lnTo>
                  <a:lnTo>
                    <a:pt x="1362956" y="1699274"/>
                  </a:lnTo>
                  <a:lnTo>
                    <a:pt x="1371122" y="1717924"/>
                  </a:lnTo>
                  <a:lnTo>
                    <a:pt x="1372223" y="1691414"/>
                  </a:lnTo>
                  <a:lnTo>
                    <a:pt x="1372603" y="1691025"/>
                  </a:lnTo>
                  <a:lnTo>
                    <a:pt x="1388919" y="1691794"/>
                  </a:lnTo>
                  <a:lnTo>
                    <a:pt x="1372843" y="1674047"/>
                  </a:lnTo>
                  <a:close/>
                  <a:moveTo>
                    <a:pt x="1103129" y="1558230"/>
                  </a:moveTo>
                  <a:lnTo>
                    <a:pt x="1100994" y="1560994"/>
                  </a:lnTo>
                  <a:lnTo>
                    <a:pt x="1103491" y="1559885"/>
                  </a:lnTo>
                  <a:close/>
                  <a:moveTo>
                    <a:pt x="1581400" y="1536396"/>
                  </a:moveTo>
                  <a:lnTo>
                    <a:pt x="1579967" y="1544300"/>
                  </a:lnTo>
                  <a:lnTo>
                    <a:pt x="1575097" y="1549992"/>
                  </a:lnTo>
                  <a:lnTo>
                    <a:pt x="1575535" y="1552075"/>
                  </a:lnTo>
                  <a:lnTo>
                    <a:pt x="1585676" y="1548861"/>
                  </a:lnTo>
                  <a:close/>
                  <a:moveTo>
                    <a:pt x="1610691" y="1510011"/>
                  </a:moveTo>
                  <a:lnTo>
                    <a:pt x="1613144" y="1519571"/>
                  </a:lnTo>
                  <a:lnTo>
                    <a:pt x="1620706" y="1519928"/>
                  </a:lnTo>
                  <a:close/>
                  <a:moveTo>
                    <a:pt x="1136855" y="1507742"/>
                  </a:moveTo>
                  <a:lnTo>
                    <a:pt x="1138216" y="1515594"/>
                  </a:lnTo>
                  <a:lnTo>
                    <a:pt x="1132527" y="1546982"/>
                  </a:lnTo>
                  <a:lnTo>
                    <a:pt x="1136548" y="1545195"/>
                  </a:lnTo>
                  <a:lnTo>
                    <a:pt x="1136950" y="1545376"/>
                  </a:lnTo>
                  <a:lnTo>
                    <a:pt x="1143556" y="1560466"/>
                  </a:lnTo>
                  <a:lnTo>
                    <a:pt x="1144447" y="1539017"/>
                  </a:lnTo>
                  <a:lnTo>
                    <a:pt x="1144755" y="1538702"/>
                  </a:lnTo>
                  <a:lnTo>
                    <a:pt x="1158162" y="1539333"/>
                  </a:lnTo>
                  <a:lnTo>
                    <a:pt x="1155301" y="1537801"/>
                  </a:lnTo>
                  <a:close/>
                  <a:moveTo>
                    <a:pt x="1495658" y="1487119"/>
                  </a:moveTo>
                  <a:lnTo>
                    <a:pt x="1490825" y="1513785"/>
                  </a:lnTo>
                  <a:lnTo>
                    <a:pt x="1493376" y="1513904"/>
                  </a:lnTo>
                  <a:lnTo>
                    <a:pt x="1495871" y="1512796"/>
                  </a:lnTo>
                  <a:lnTo>
                    <a:pt x="1496273" y="1512977"/>
                  </a:lnTo>
                  <a:lnTo>
                    <a:pt x="1496747" y="1514063"/>
                  </a:lnTo>
                  <a:lnTo>
                    <a:pt x="1497654" y="1514106"/>
                  </a:lnTo>
                  <a:lnTo>
                    <a:pt x="1498620" y="1507420"/>
                  </a:lnTo>
                  <a:lnTo>
                    <a:pt x="1503981" y="1500682"/>
                  </a:lnTo>
                  <a:close/>
                  <a:moveTo>
                    <a:pt x="1540004" y="1425472"/>
                  </a:moveTo>
                  <a:lnTo>
                    <a:pt x="1538262" y="1435083"/>
                  </a:lnTo>
                  <a:lnTo>
                    <a:pt x="1548432" y="1440292"/>
                  </a:lnTo>
                  <a:lnTo>
                    <a:pt x="1543678" y="1426437"/>
                  </a:lnTo>
                  <a:close/>
                  <a:moveTo>
                    <a:pt x="1585969" y="1424537"/>
                  </a:moveTo>
                  <a:lnTo>
                    <a:pt x="1593370" y="1446109"/>
                  </a:lnTo>
                  <a:lnTo>
                    <a:pt x="1613234" y="1442232"/>
                  </a:lnTo>
                  <a:lnTo>
                    <a:pt x="1600536" y="1438962"/>
                  </a:lnTo>
                  <a:close/>
                  <a:moveTo>
                    <a:pt x="1434967" y="1364597"/>
                  </a:moveTo>
                  <a:lnTo>
                    <a:pt x="1432832" y="1367362"/>
                  </a:lnTo>
                  <a:lnTo>
                    <a:pt x="1435329" y="1366253"/>
                  </a:lnTo>
                  <a:close/>
                  <a:moveTo>
                    <a:pt x="1471055" y="1356921"/>
                  </a:moveTo>
                  <a:lnTo>
                    <a:pt x="1475394" y="1366833"/>
                  </a:lnTo>
                  <a:lnTo>
                    <a:pt x="1475716" y="1359094"/>
                  </a:lnTo>
                  <a:close/>
                  <a:moveTo>
                    <a:pt x="1468818" y="1351767"/>
                  </a:moveTo>
                  <a:lnTo>
                    <a:pt x="1468805" y="1351783"/>
                  </a:lnTo>
                  <a:lnTo>
                    <a:pt x="1468836" y="1351856"/>
                  </a:lnTo>
                  <a:close/>
                  <a:moveTo>
                    <a:pt x="1403233" y="1350210"/>
                  </a:moveTo>
                  <a:lnTo>
                    <a:pt x="1402520" y="1350603"/>
                  </a:lnTo>
                  <a:lnTo>
                    <a:pt x="1402397" y="1353047"/>
                  </a:lnTo>
                  <a:cubicBezTo>
                    <a:pt x="1400955" y="1355607"/>
                    <a:pt x="1398178" y="1357589"/>
                    <a:pt x="1393929" y="1358680"/>
                  </a:cubicBezTo>
                  <a:lnTo>
                    <a:pt x="1388716" y="1359240"/>
                  </a:lnTo>
                  <a:lnTo>
                    <a:pt x="1396364" y="1366598"/>
                  </a:lnTo>
                  <a:cubicBezTo>
                    <a:pt x="1404854" y="1376262"/>
                    <a:pt x="1406406" y="1384910"/>
                    <a:pt x="1401937" y="1389631"/>
                  </a:cubicBezTo>
                  <a:lnTo>
                    <a:pt x="1399912" y="1390880"/>
                  </a:lnTo>
                  <a:lnTo>
                    <a:pt x="1399792" y="1393256"/>
                  </a:lnTo>
                  <a:cubicBezTo>
                    <a:pt x="1397808" y="1399447"/>
                    <a:pt x="1389481" y="1402250"/>
                    <a:pt x="1376922" y="1399464"/>
                  </a:cubicBezTo>
                  <a:lnTo>
                    <a:pt x="1366791" y="1396306"/>
                  </a:lnTo>
                  <a:lnTo>
                    <a:pt x="1368811" y="1401143"/>
                  </a:lnTo>
                  <a:lnTo>
                    <a:pt x="1368432" y="1405609"/>
                  </a:lnTo>
                  <a:lnTo>
                    <a:pt x="1403391" y="1425984"/>
                  </a:lnTo>
                  <a:cubicBezTo>
                    <a:pt x="1421070" y="1443532"/>
                    <a:pt x="1423019" y="1463175"/>
                    <a:pt x="1405471" y="1463376"/>
                  </a:cubicBezTo>
                  <a:lnTo>
                    <a:pt x="1400274" y="1462680"/>
                  </a:lnTo>
                  <a:lnTo>
                    <a:pt x="1405955" y="1471645"/>
                  </a:lnTo>
                  <a:cubicBezTo>
                    <a:pt x="1411905" y="1483049"/>
                    <a:pt x="1411359" y="1491818"/>
                    <a:pt x="1405895" y="1495343"/>
                  </a:cubicBezTo>
                  <a:lnTo>
                    <a:pt x="1403633" y="1496076"/>
                  </a:lnTo>
                  <a:lnTo>
                    <a:pt x="1402952" y="1498354"/>
                  </a:lnTo>
                  <a:cubicBezTo>
                    <a:pt x="1399553" y="1503896"/>
                    <a:pt x="1390798" y="1504641"/>
                    <a:pt x="1379262" y="1498951"/>
                  </a:cubicBezTo>
                  <a:lnTo>
                    <a:pt x="1370170" y="1493476"/>
                  </a:lnTo>
                  <a:lnTo>
                    <a:pt x="1370983" y="1498655"/>
                  </a:lnTo>
                  <a:cubicBezTo>
                    <a:pt x="1371181" y="1516204"/>
                    <a:pt x="1351499" y="1514701"/>
                    <a:pt x="1333554" y="1497426"/>
                  </a:cubicBezTo>
                  <a:lnTo>
                    <a:pt x="1316390" y="1469457"/>
                  </a:lnTo>
                  <a:lnTo>
                    <a:pt x="1319229" y="1485830"/>
                  </a:lnTo>
                  <a:lnTo>
                    <a:pt x="1311629" y="1527761"/>
                  </a:lnTo>
                  <a:lnTo>
                    <a:pt x="1328494" y="1522416"/>
                  </a:lnTo>
                  <a:lnTo>
                    <a:pt x="1328990" y="1522641"/>
                  </a:lnTo>
                  <a:cubicBezTo>
                    <a:pt x="1340579" y="1542568"/>
                    <a:pt x="1345593" y="1561699"/>
                    <a:pt x="1346404" y="1578675"/>
                  </a:cubicBezTo>
                  <a:lnTo>
                    <a:pt x="1341098" y="1607951"/>
                  </a:lnTo>
                  <a:lnTo>
                    <a:pt x="1346610" y="1606205"/>
                  </a:lnTo>
                  <a:lnTo>
                    <a:pt x="1347107" y="1606430"/>
                  </a:lnTo>
                  <a:lnTo>
                    <a:pt x="1359222" y="1634105"/>
                  </a:lnTo>
                  <a:lnTo>
                    <a:pt x="1358635" y="1594039"/>
                  </a:lnTo>
                  <a:lnTo>
                    <a:pt x="1359016" y="1593650"/>
                  </a:lnTo>
                  <a:cubicBezTo>
                    <a:pt x="1404388" y="1585469"/>
                    <a:pt x="1437797" y="1600921"/>
                    <a:pt x="1455475" y="1618469"/>
                  </a:cubicBezTo>
                  <a:lnTo>
                    <a:pt x="1463593" y="1628935"/>
                  </a:lnTo>
                  <a:lnTo>
                    <a:pt x="1490623" y="1624023"/>
                  </a:lnTo>
                  <a:lnTo>
                    <a:pt x="1490970" y="1624294"/>
                  </a:lnTo>
                  <a:cubicBezTo>
                    <a:pt x="1501580" y="1660056"/>
                    <a:pt x="1492121" y="1688296"/>
                    <a:pt x="1479581" y="1704072"/>
                  </a:cubicBezTo>
                  <a:lnTo>
                    <a:pt x="1465849" y="1713971"/>
                  </a:lnTo>
                  <a:lnTo>
                    <a:pt x="1469063" y="1715845"/>
                  </a:lnTo>
                  <a:cubicBezTo>
                    <a:pt x="1477902" y="1724618"/>
                    <a:pt x="1482810" y="1733915"/>
                    <a:pt x="1483312" y="1741045"/>
                  </a:cubicBezTo>
                  <a:lnTo>
                    <a:pt x="1482546" y="1743614"/>
                  </a:lnTo>
                  <a:lnTo>
                    <a:pt x="1503017" y="1734517"/>
                  </a:lnTo>
                  <a:lnTo>
                    <a:pt x="1497918" y="1726206"/>
                  </a:lnTo>
                  <a:cubicBezTo>
                    <a:pt x="1493547" y="1713167"/>
                    <a:pt x="1491715" y="1697270"/>
                    <a:pt x="1494607" y="1678844"/>
                  </a:cubicBezTo>
                  <a:lnTo>
                    <a:pt x="1494915" y="1678529"/>
                  </a:lnTo>
                  <a:lnTo>
                    <a:pt x="1519123" y="1679670"/>
                  </a:lnTo>
                  <a:lnTo>
                    <a:pt x="1501581" y="1651086"/>
                  </a:lnTo>
                  <a:cubicBezTo>
                    <a:pt x="1497211" y="1638048"/>
                    <a:pt x="1495379" y="1622150"/>
                    <a:pt x="1498271" y="1603725"/>
                  </a:cubicBezTo>
                  <a:lnTo>
                    <a:pt x="1498580" y="1603410"/>
                  </a:lnTo>
                  <a:lnTo>
                    <a:pt x="1525780" y="1604691"/>
                  </a:lnTo>
                  <a:lnTo>
                    <a:pt x="1526350" y="1600745"/>
                  </a:lnTo>
                  <a:lnTo>
                    <a:pt x="1509126" y="1591515"/>
                  </a:lnTo>
                  <a:lnTo>
                    <a:pt x="1505436" y="1585502"/>
                  </a:lnTo>
                  <a:lnTo>
                    <a:pt x="1504042" y="1593186"/>
                  </a:lnTo>
                  <a:cubicBezTo>
                    <a:pt x="1495582" y="1611476"/>
                    <a:pt x="1481182" y="1618383"/>
                    <a:pt x="1476183" y="1605094"/>
                  </a:cubicBezTo>
                  <a:lnTo>
                    <a:pt x="1475276" y="1600951"/>
                  </a:lnTo>
                  <a:lnTo>
                    <a:pt x="1470027" y="1607746"/>
                  </a:lnTo>
                  <a:cubicBezTo>
                    <a:pt x="1462998" y="1615421"/>
                    <a:pt x="1456179" y="1617428"/>
                    <a:pt x="1451990" y="1614247"/>
                  </a:cubicBezTo>
                  <a:lnTo>
                    <a:pt x="1450807" y="1612728"/>
                  </a:lnTo>
                  <a:lnTo>
                    <a:pt x="1448887" y="1612839"/>
                  </a:lnTo>
                  <a:cubicBezTo>
                    <a:pt x="1443733" y="1611786"/>
                    <a:pt x="1440748" y="1605334"/>
                    <a:pt x="1441889" y="1594989"/>
                  </a:cubicBezTo>
                  <a:lnTo>
                    <a:pt x="1443541" y="1586563"/>
                  </a:lnTo>
                  <a:lnTo>
                    <a:pt x="1439827" y="1588612"/>
                  </a:lnTo>
                  <a:cubicBezTo>
                    <a:pt x="1426537" y="1593609"/>
                    <a:pt x="1422243" y="1578227"/>
                    <a:pt x="1430424" y="1559810"/>
                  </a:cubicBezTo>
                  <a:lnTo>
                    <a:pt x="1446627" y="1539440"/>
                  </a:lnTo>
                  <a:lnTo>
                    <a:pt x="1437332" y="1542790"/>
                  </a:lnTo>
                  <a:lnTo>
                    <a:pt x="1436149" y="1541273"/>
                  </a:lnTo>
                  <a:lnTo>
                    <a:pt x="1434228" y="1541383"/>
                  </a:lnTo>
                  <a:cubicBezTo>
                    <a:pt x="1429075" y="1540329"/>
                    <a:pt x="1426090" y="1533878"/>
                    <a:pt x="1427231" y="1523533"/>
                  </a:cubicBezTo>
                  <a:lnTo>
                    <a:pt x="1428883" y="1515107"/>
                  </a:lnTo>
                  <a:lnTo>
                    <a:pt x="1425169" y="1517156"/>
                  </a:lnTo>
                  <a:cubicBezTo>
                    <a:pt x="1405234" y="1524651"/>
                    <a:pt x="1405539" y="1486293"/>
                    <a:pt x="1437828" y="1460619"/>
                  </a:cubicBezTo>
                  <a:lnTo>
                    <a:pt x="1469288" y="1446638"/>
                  </a:lnTo>
                  <a:lnTo>
                    <a:pt x="1468805" y="1441372"/>
                  </a:lnTo>
                  <a:lnTo>
                    <a:pt x="1468897" y="1440907"/>
                  </a:lnTo>
                  <a:lnTo>
                    <a:pt x="1461331" y="1449749"/>
                  </a:lnTo>
                  <a:cubicBezTo>
                    <a:pt x="1456048" y="1452101"/>
                    <a:pt x="1451198" y="1450506"/>
                    <a:pt x="1448698" y="1443861"/>
                  </a:cubicBezTo>
                  <a:lnTo>
                    <a:pt x="1447792" y="1439718"/>
                  </a:lnTo>
                  <a:lnTo>
                    <a:pt x="1442543" y="1446513"/>
                  </a:lnTo>
                  <a:cubicBezTo>
                    <a:pt x="1435514" y="1454188"/>
                    <a:pt x="1428694" y="1456195"/>
                    <a:pt x="1424506" y="1453013"/>
                  </a:cubicBezTo>
                  <a:lnTo>
                    <a:pt x="1423323" y="1451495"/>
                  </a:lnTo>
                  <a:lnTo>
                    <a:pt x="1421402" y="1451606"/>
                  </a:lnTo>
                  <a:cubicBezTo>
                    <a:pt x="1416249" y="1450552"/>
                    <a:pt x="1413263" y="1444101"/>
                    <a:pt x="1414405" y="1433756"/>
                  </a:cubicBezTo>
                  <a:lnTo>
                    <a:pt x="1416056" y="1425330"/>
                  </a:lnTo>
                  <a:lnTo>
                    <a:pt x="1412343" y="1427379"/>
                  </a:lnTo>
                  <a:cubicBezTo>
                    <a:pt x="1399053" y="1432376"/>
                    <a:pt x="1394758" y="1416993"/>
                    <a:pt x="1402940" y="1398576"/>
                  </a:cubicBezTo>
                  <a:lnTo>
                    <a:pt x="1422491" y="1373997"/>
                  </a:lnTo>
                  <a:lnTo>
                    <a:pt x="1411681" y="1377893"/>
                  </a:lnTo>
                  <a:lnTo>
                    <a:pt x="1410499" y="1376376"/>
                  </a:lnTo>
                  <a:lnTo>
                    <a:pt x="1408578" y="1376486"/>
                  </a:lnTo>
                  <a:cubicBezTo>
                    <a:pt x="1403425" y="1375433"/>
                    <a:pt x="1400440" y="1368981"/>
                    <a:pt x="1401580" y="1358637"/>
                  </a:cubicBezTo>
                  <a:close/>
                  <a:moveTo>
                    <a:pt x="1157417" y="1303748"/>
                  </a:moveTo>
                  <a:lnTo>
                    <a:pt x="1152827" y="1306280"/>
                  </a:lnTo>
                  <a:cubicBezTo>
                    <a:pt x="1148721" y="1307823"/>
                    <a:pt x="1145309" y="1307794"/>
                    <a:pt x="1142659" y="1306524"/>
                  </a:cubicBezTo>
                  <a:lnTo>
                    <a:pt x="1141602" y="1305165"/>
                  </a:lnTo>
                  <a:lnTo>
                    <a:pt x="1141381" y="1307774"/>
                  </a:lnTo>
                  <a:lnTo>
                    <a:pt x="1155546" y="1316031"/>
                  </a:lnTo>
                  <a:lnTo>
                    <a:pt x="1155375" y="1314161"/>
                  </a:lnTo>
                  <a:close/>
                  <a:moveTo>
                    <a:pt x="1388574" y="1282418"/>
                  </a:moveTo>
                  <a:lnTo>
                    <a:pt x="1384860" y="1284468"/>
                  </a:lnTo>
                  <a:lnTo>
                    <a:pt x="1374534" y="1282528"/>
                  </a:lnTo>
                  <a:lnTo>
                    <a:pt x="1374571" y="1282592"/>
                  </a:lnTo>
                  <a:cubicBezTo>
                    <a:pt x="1375461" y="1286551"/>
                    <a:pt x="1374732" y="1289894"/>
                    <a:pt x="1372498" y="1292255"/>
                  </a:cubicBezTo>
                  <a:lnTo>
                    <a:pt x="1370474" y="1293504"/>
                  </a:lnTo>
                  <a:lnTo>
                    <a:pt x="1370353" y="1295880"/>
                  </a:lnTo>
                  <a:cubicBezTo>
                    <a:pt x="1368369" y="1302070"/>
                    <a:pt x="1360042" y="1304874"/>
                    <a:pt x="1347484" y="1302088"/>
                  </a:cubicBezTo>
                  <a:lnTo>
                    <a:pt x="1337352" y="1298929"/>
                  </a:lnTo>
                  <a:lnTo>
                    <a:pt x="1339372" y="1303767"/>
                  </a:lnTo>
                  <a:lnTo>
                    <a:pt x="1338797" y="1310559"/>
                  </a:lnTo>
                  <a:lnTo>
                    <a:pt x="1341024" y="1310418"/>
                  </a:lnTo>
                  <a:cubicBezTo>
                    <a:pt x="1357988" y="1311452"/>
                    <a:pt x="1372355" y="1316431"/>
                    <a:pt x="1383025" y="1322853"/>
                  </a:cubicBezTo>
                  <a:lnTo>
                    <a:pt x="1389463" y="1327967"/>
                  </a:lnTo>
                  <a:lnTo>
                    <a:pt x="1390115" y="1323457"/>
                  </a:lnTo>
                  <a:lnTo>
                    <a:pt x="1402232" y="1308225"/>
                  </a:lnTo>
                  <a:lnTo>
                    <a:pt x="1397023" y="1310101"/>
                  </a:lnTo>
                  <a:lnTo>
                    <a:pt x="1395841" y="1308584"/>
                  </a:lnTo>
                  <a:lnTo>
                    <a:pt x="1393920" y="1308695"/>
                  </a:lnTo>
                  <a:cubicBezTo>
                    <a:pt x="1388766" y="1307641"/>
                    <a:pt x="1385781" y="1301189"/>
                    <a:pt x="1386922" y="1290845"/>
                  </a:cubicBezTo>
                  <a:close/>
                  <a:moveTo>
                    <a:pt x="1373379" y="1247289"/>
                  </a:moveTo>
                  <a:lnTo>
                    <a:pt x="1372958" y="1255671"/>
                  </a:lnTo>
                  <a:cubicBezTo>
                    <a:pt x="1371516" y="1258230"/>
                    <a:pt x="1368739" y="1260212"/>
                    <a:pt x="1364490" y="1261303"/>
                  </a:cubicBezTo>
                  <a:lnTo>
                    <a:pt x="1359277" y="1261863"/>
                  </a:lnTo>
                  <a:lnTo>
                    <a:pt x="1366925" y="1269222"/>
                  </a:lnTo>
                  <a:lnTo>
                    <a:pt x="1373652" y="1280984"/>
                  </a:lnTo>
                  <a:lnTo>
                    <a:pt x="1371606" y="1268638"/>
                  </a:lnTo>
                  <a:lnTo>
                    <a:pt x="1378740" y="1249652"/>
                  </a:lnTo>
                  <a:close/>
                  <a:moveTo>
                    <a:pt x="1457150" y="1229543"/>
                  </a:moveTo>
                  <a:lnTo>
                    <a:pt x="1454071" y="1246527"/>
                  </a:lnTo>
                  <a:lnTo>
                    <a:pt x="1455396" y="1254169"/>
                  </a:lnTo>
                  <a:lnTo>
                    <a:pt x="1452479" y="1270266"/>
                  </a:lnTo>
                  <a:lnTo>
                    <a:pt x="1464480" y="1262944"/>
                  </a:lnTo>
                  <a:lnTo>
                    <a:pt x="1473282" y="1260155"/>
                  </a:lnTo>
                  <a:close/>
                  <a:moveTo>
                    <a:pt x="1022980" y="1151592"/>
                  </a:moveTo>
                  <a:lnTo>
                    <a:pt x="1023382" y="1151775"/>
                  </a:lnTo>
                  <a:cubicBezTo>
                    <a:pt x="1060889" y="1216262"/>
                    <a:pt x="1013291" y="1270469"/>
                    <a:pt x="1003292" y="1243891"/>
                  </a:cubicBezTo>
                  <a:lnTo>
                    <a:pt x="1002385" y="1239747"/>
                  </a:lnTo>
                  <a:lnTo>
                    <a:pt x="997136" y="1246543"/>
                  </a:lnTo>
                  <a:cubicBezTo>
                    <a:pt x="990108" y="1254219"/>
                    <a:pt x="983288" y="1256225"/>
                    <a:pt x="979099" y="1253043"/>
                  </a:cubicBezTo>
                  <a:lnTo>
                    <a:pt x="977917" y="1251526"/>
                  </a:lnTo>
                  <a:lnTo>
                    <a:pt x="975996" y="1251637"/>
                  </a:lnTo>
                  <a:cubicBezTo>
                    <a:pt x="970842" y="1250582"/>
                    <a:pt x="967858" y="1244131"/>
                    <a:pt x="968998" y="1233787"/>
                  </a:cubicBezTo>
                  <a:lnTo>
                    <a:pt x="970651" y="1225360"/>
                  </a:lnTo>
                  <a:lnTo>
                    <a:pt x="966936" y="1227409"/>
                  </a:lnTo>
                  <a:cubicBezTo>
                    <a:pt x="940357" y="1237403"/>
                    <a:pt x="949759" y="1165880"/>
                    <a:pt x="1022980" y="1151592"/>
                  </a:cubicBezTo>
                  <a:close/>
                  <a:moveTo>
                    <a:pt x="1245159" y="1077170"/>
                  </a:moveTo>
                  <a:cubicBezTo>
                    <a:pt x="1296053" y="1080269"/>
                    <a:pt x="1323561" y="1118886"/>
                    <a:pt x="1298065" y="1125432"/>
                  </a:cubicBezTo>
                  <a:lnTo>
                    <a:pt x="1292851" y="1125991"/>
                  </a:lnTo>
                  <a:lnTo>
                    <a:pt x="1300499" y="1133350"/>
                  </a:lnTo>
                  <a:cubicBezTo>
                    <a:pt x="1308989" y="1143013"/>
                    <a:pt x="1310542" y="1151662"/>
                    <a:pt x="1306072" y="1156383"/>
                  </a:cubicBezTo>
                  <a:lnTo>
                    <a:pt x="1304048" y="1157632"/>
                  </a:lnTo>
                  <a:lnTo>
                    <a:pt x="1303927" y="1160008"/>
                  </a:lnTo>
                  <a:cubicBezTo>
                    <a:pt x="1301943" y="1166198"/>
                    <a:pt x="1293616" y="1169002"/>
                    <a:pt x="1281058" y="1166216"/>
                  </a:cubicBezTo>
                  <a:lnTo>
                    <a:pt x="1270926" y="1163057"/>
                  </a:lnTo>
                  <a:lnTo>
                    <a:pt x="1272946" y="1167895"/>
                  </a:lnTo>
                  <a:cubicBezTo>
                    <a:pt x="1281668" y="1201893"/>
                    <a:pt x="1195044" y="1180763"/>
                    <a:pt x="1187289" y="1088883"/>
                  </a:cubicBezTo>
                  <a:lnTo>
                    <a:pt x="1187567" y="1088414"/>
                  </a:lnTo>
                  <a:cubicBezTo>
                    <a:pt x="1208631" y="1079051"/>
                    <a:pt x="1228194" y="1076138"/>
                    <a:pt x="1245159" y="1077170"/>
                  </a:cubicBezTo>
                  <a:close/>
                  <a:moveTo>
                    <a:pt x="989605" y="1064539"/>
                  </a:moveTo>
                  <a:lnTo>
                    <a:pt x="990006" y="1064720"/>
                  </a:lnTo>
                  <a:cubicBezTo>
                    <a:pt x="1027515" y="1129208"/>
                    <a:pt x="979916" y="1183415"/>
                    <a:pt x="969916" y="1156837"/>
                  </a:cubicBezTo>
                  <a:lnTo>
                    <a:pt x="969010" y="1152694"/>
                  </a:lnTo>
                  <a:lnTo>
                    <a:pt x="963761" y="1159489"/>
                  </a:lnTo>
                  <a:cubicBezTo>
                    <a:pt x="956733" y="1167164"/>
                    <a:pt x="949913" y="1169171"/>
                    <a:pt x="945724" y="1165990"/>
                  </a:cubicBezTo>
                  <a:lnTo>
                    <a:pt x="944542" y="1164471"/>
                  </a:lnTo>
                  <a:lnTo>
                    <a:pt x="942621" y="1164582"/>
                  </a:lnTo>
                  <a:cubicBezTo>
                    <a:pt x="937467" y="1163528"/>
                    <a:pt x="934482" y="1157077"/>
                    <a:pt x="935623" y="1146732"/>
                  </a:cubicBezTo>
                  <a:lnTo>
                    <a:pt x="937275" y="1138307"/>
                  </a:lnTo>
                  <a:lnTo>
                    <a:pt x="933561" y="1140355"/>
                  </a:lnTo>
                  <a:cubicBezTo>
                    <a:pt x="906980" y="1150350"/>
                    <a:pt x="916385" y="1078826"/>
                    <a:pt x="989605" y="1064539"/>
                  </a:cubicBezTo>
                  <a:close/>
                  <a:moveTo>
                    <a:pt x="1126898" y="1007328"/>
                  </a:moveTo>
                  <a:lnTo>
                    <a:pt x="1127394" y="1007553"/>
                  </a:lnTo>
                  <a:cubicBezTo>
                    <a:pt x="1173752" y="1087257"/>
                    <a:pt x="1114922" y="1154254"/>
                    <a:pt x="1102563" y="1121405"/>
                  </a:cubicBezTo>
                  <a:lnTo>
                    <a:pt x="1101443" y="1116284"/>
                  </a:lnTo>
                  <a:lnTo>
                    <a:pt x="1094955" y="1124683"/>
                  </a:lnTo>
                  <a:cubicBezTo>
                    <a:pt x="1086269" y="1134169"/>
                    <a:pt x="1077840" y="1136649"/>
                    <a:pt x="1072662" y="1132717"/>
                  </a:cubicBezTo>
                  <a:lnTo>
                    <a:pt x="1071201" y="1130841"/>
                  </a:lnTo>
                  <a:lnTo>
                    <a:pt x="1068827" y="1130978"/>
                  </a:lnTo>
                  <a:lnTo>
                    <a:pt x="1061927" y="1124570"/>
                  </a:lnTo>
                  <a:lnTo>
                    <a:pt x="1057154" y="1127514"/>
                  </a:lnTo>
                  <a:cubicBezTo>
                    <a:pt x="1040126" y="1130825"/>
                    <a:pt x="999525" y="1107271"/>
                    <a:pt x="994820" y="1051515"/>
                  </a:cubicBezTo>
                  <a:lnTo>
                    <a:pt x="995044" y="1051136"/>
                  </a:lnTo>
                  <a:cubicBezTo>
                    <a:pt x="1012087" y="1043561"/>
                    <a:pt x="1027916" y="1041204"/>
                    <a:pt x="1041642" y="1042039"/>
                  </a:cubicBezTo>
                  <a:lnTo>
                    <a:pt x="1058485" y="1046046"/>
                  </a:lnTo>
                  <a:lnTo>
                    <a:pt x="1073276" y="1031157"/>
                  </a:lnTo>
                  <a:cubicBezTo>
                    <a:pt x="1086579" y="1020579"/>
                    <a:pt x="1104274" y="1011742"/>
                    <a:pt x="1126898" y="1007328"/>
                  </a:cubicBezTo>
                  <a:close/>
                  <a:moveTo>
                    <a:pt x="945958" y="985530"/>
                  </a:moveTo>
                  <a:lnTo>
                    <a:pt x="946360" y="985712"/>
                  </a:lnTo>
                  <a:cubicBezTo>
                    <a:pt x="983867" y="1050200"/>
                    <a:pt x="936269" y="1104407"/>
                    <a:pt x="926270" y="1077829"/>
                  </a:cubicBezTo>
                  <a:lnTo>
                    <a:pt x="925363" y="1073685"/>
                  </a:lnTo>
                  <a:lnTo>
                    <a:pt x="920114" y="1080480"/>
                  </a:lnTo>
                  <a:cubicBezTo>
                    <a:pt x="913085" y="1088156"/>
                    <a:pt x="906265" y="1090162"/>
                    <a:pt x="902076" y="1086981"/>
                  </a:cubicBezTo>
                  <a:lnTo>
                    <a:pt x="900894" y="1085463"/>
                  </a:lnTo>
                  <a:lnTo>
                    <a:pt x="898973" y="1085574"/>
                  </a:lnTo>
                  <a:cubicBezTo>
                    <a:pt x="893819" y="1084520"/>
                    <a:pt x="890834" y="1078068"/>
                    <a:pt x="891976" y="1067724"/>
                  </a:cubicBezTo>
                  <a:lnTo>
                    <a:pt x="893627" y="1059298"/>
                  </a:lnTo>
                  <a:lnTo>
                    <a:pt x="889913" y="1061347"/>
                  </a:lnTo>
                  <a:cubicBezTo>
                    <a:pt x="863334" y="1071341"/>
                    <a:pt x="872736" y="999818"/>
                    <a:pt x="945958" y="985530"/>
                  </a:cubicBezTo>
                  <a:close/>
                  <a:moveTo>
                    <a:pt x="1385799" y="984679"/>
                  </a:moveTo>
                  <a:lnTo>
                    <a:pt x="1385713" y="984727"/>
                  </a:lnTo>
                  <a:lnTo>
                    <a:pt x="1385917" y="985049"/>
                  </a:lnTo>
                  <a:close/>
                  <a:moveTo>
                    <a:pt x="1211198" y="956159"/>
                  </a:moveTo>
                  <a:lnTo>
                    <a:pt x="1208419" y="957069"/>
                  </a:lnTo>
                  <a:lnTo>
                    <a:pt x="1208417" y="957079"/>
                  </a:lnTo>
                  <a:lnTo>
                    <a:pt x="1206241" y="958385"/>
                  </a:lnTo>
                  <a:lnTo>
                    <a:pt x="1213503" y="963262"/>
                  </a:lnTo>
                  <a:lnTo>
                    <a:pt x="1211437" y="960132"/>
                  </a:lnTo>
                  <a:close/>
                  <a:moveTo>
                    <a:pt x="959260" y="907434"/>
                  </a:moveTo>
                  <a:lnTo>
                    <a:pt x="958101" y="908968"/>
                  </a:lnTo>
                  <a:lnTo>
                    <a:pt x="959564" y="908753"/>
                  </a:lnTo>
                  <a:close/>
                  <a:moveTo>
                    <a:pt x="1141397" y="898993"/>
                  </a:moveTo>
                  <a:lnTo>
                    <a:pt x="1143190" y="903919"/>
                  </a:lnTo>
                  <a:lnTo>
                    <a:pt x="1140401" y="911785"/>
                  </a:lnTo>
                  <a:lnTo>
                    <a:pt x="1149096" y="911641"/>
                  </a:lnTo>
                  <a:lnTo>
                    <a:pt x="1159931" y="915406"/>
                  </a:lnTo>
                  <a:lnTo>
                    <a:pt x="1161147" y="903242"/>
                  </a:lnTo>
                  <a:lnTo>
                    <a:pt x="1151371" y="902619"/>
                  </a:lnTo>
                  <a:close/>
                  <a:moveTo>
                    <a:pt x="1072034" y="866726"/>
                  </a:moveTo>
                  <a:lnTo>
                    <a:pt x="1067950" y="880501"/>
                  </a:lnTo>
                  <a:cubicBezTo>
                    <a:pt x="1063170" y="885815"/>
                    <a:pt x="1056893" y="886456"/>
                    <a:pt x="1050726" y="880215"/>
                  </a:cubicBezTo>
                  <a:lnTo>
                    <a:pt x="1047617" y="875993"/>
                  </a:lnTo>
                  <a:lnTo>
                    <a:pt x="1045113" y="886307"/>
                  </a:lnTo>
                  <a:cubicBezTo>
                    <a:pt x="1041043" y="898510"/>
                    <a:pt x="1034356" y="904208"/>
                    <a:pt x="1028026" y="902726"/>
                  </a:cubicBezTo>
                  <a:lnTo>
                    <a:pt x="1025927" y="901607"/>
                  </a:lnTo>
                  <a:lnTo>
                    <a:pt x="1025778" y="901685"/>
                  </a:lnTo>
                  <a:lnTo>
                    <a:pt x="1022659" y="912205"/>
                  </a:lnTo>
                  <a:cubicBezTo>
                    <a:pt x="1017880" y="917519"/>
                    <a:pt x="1011602" y="918160"/>
                    <a:pt x="1005435" y="911918"/>
                  </a:cubicBezTo>
                  <a:lnTo>
                    <a:pt x="1002326" y="907698"/>
                  </a:lnTo>
                  <a:lnTo>
                    <a:pt x="999823" y="918011"/>
                  </a:lnTo>
                  <a:lnTo>
                    <a:pt x="998061" y="921064"/>
                  </a:lnTo>
                  <a:lnTo>
                    <a:pt x="1011883" y="935400"/>
                  </a:lnTo>
                  <a:lnTo>
                    <a:pt x="1011897" y="939462"/>
                  </a:lnTo>
                  <a:lnTo>
                    <a:pt x="1023839" y="922715"/>
                  </a:lnTo>
                  <a:cubicBezTo>
                    <a:pt x="1035254" y="910123"/>
                    <a:pt x="1051285" y="898539"/>
                    <a:pt x="1072896" y="890519"/>
                  </a:cubicBezTo>
                  <a:lnTo>
                    <a:pt x="1073423" y="890661"/>
                  </a:lnTo>
                  <a:cubicBezTo>
                    <a:pt x="1080754" y="899554"/>
                    <a:pt x="1086431" y="908517"/>
                    <a:pt x="1090719" y="917336"/>
                  </a:cubicBezTo>
                  <a:lnTo>
                    <a:pt x="1091655" y="920030"/>
                  </a:lnTo>
                  <a:lnTo>
                    <a:pt x="1115455" y="913761"/>
                  </a:lnTo>
                  <a:lnTo>
                    <a:pt x="1098355" y="904095"/>
                  </a:lnTo>
                  <a:cubicBezTo>
                    <a:pt x="1090510" y="897542"/>
                    <a:pt x="1082864" y="888749"/>
                    <a:pt x="1076566" y="877666"/>
                  </a:cubicBezTo>
                  <a:close/>
                  <a:moveTo>
                    <a:pt x="1074714" y="808572"/>
                  </a:moveTo>
                  <a:lnTo>
                    <a:pt x="1071037" y="811480"/>
                  </a:lnTo>
                  <a:lnTo>
                    <a:pt x="1066458" y="812121"/>
                  </a:lnTo>
                  <a:lnTo>
                    <a:pt x="1068843" y="818644"/>
                  </a:lnTo>
                  <a:lnTo>
                    <a:pt x="1074468" y="817163"/>
                  </a:lnTo>
                  <a:close/>
                  <a:moveTo>
                    <a:pt x="1142164" y="783532"/>
                  </a:moveTo>
                  <a:lnTo>
                    <a:pt x="1142038" y="792338"/>
                  </a:lnTo>
                  <a:lnTo>
                    <a:pt x="1146539" y="788339"/>
                  </a:lnTo>
                  <a:close/>
                  <a:moveTo>
                    <a:pt x="958856" y="782312"/>
                  </a:moveTo>
                  <a:lnTo>
                    <a:pt x="953147" y="790731"/>
                  </a:lnTo>
                  <a:cubicBezTo>
                    <a:pt x="949076" y="792860"/>
                    <a:pt x="944388" y="792050"/>
                    <a:pt x="939762" y="787369"/>
                  </a:cubicBezTo>
                  <a:lnTo>
                    <a:pt x="936653" y="783148"/>
                  </a:lnTo>
                  <a:lnTo>
                    <a:pt x="934149" y="793462"/>
                  </a:lnTo>
                  <a:cubicBezTo>
                    <a:pt x="932115" y="799563"/>
                    <a:pt x="929426" y="804038"/>
                    <a:pt x="926454" y="806802"/>
                  </a:cubicBezTo>
                  <a:lnTo>
                    <a:pt x="918462" y="809422"/>
                  </a:lnTo>
                  <a:lnTo>
                    <a:pt x="917734" y="809995"/>
                  </a:lnTo>
                  <a:lnTo>
                    <a:pt x="913144" y="809702"/>
                  </a:lnTo>
                  <a:lnTo>
                    <a:pt x="912851" y="809854"/>
                  </a:lnTo>
                  <a:lnTo>
                    <a:pt x="912238" y="809645"/>
                  </a:lnTo>
                  <a:lnTo>
                    <a:pt x="905297" y="809203"/>
                  </a:lnTo>
                  <a:lnTo>
                    <a:pt x="897227" y="806269"/>
                  </a:lnTo>
                  <a:lnTo>
                    <a:pt x="898678" y="810255"/>
                  </a:lnTo>
                  <a:cubicBezTo>
                    <a:pt x="899399" y="813731"/>
                    <a:pt x="898948" y="816454"/>
                    <a:pt x="897602" y="818414"/>
                  </a:cubicBezTo>
                  <a:lnTo>
                    <a:pt x="893061" y="820930"/>
                  </a:lnTo>
                  <a:lnTo>
                    <a:pt x="896489" y="826037"/>
                  </a:lnTo>
                  <a:lnTo>
                    <a:pt x="898352" y="833643"/>
                  </a:lnTo>
                  <a:lnTo>
                    <a:pt x="940100" y="827494"/>
                  </a:lnTo>
                  <a:lnTo>
                    <a:pt x="949634" y="830237"/>
                  </a:lnTo>
                  <a:lnTo>
                    <a:pt x="957423" y="818934"/>
                  </a:lnTo>
                  <a:lnTo>
                    <a:pt x="974997" y="803321"/>
                  </a:lnTo>
                  <a:close/>
                  <a:moveTo>
                    <a:pt x="762098" y="726470"/>
                  </a:moveTo>
                  <a:lnTo>
                    <a:pt x="762134" y="726618"/>
                  </a:lnTo>
                  <a:lnTo>
                    <a:pt x="762192" y="726567"/>
                  </a:lnTo>
                  <a:close/>
                  <a:moveTo>
                    <a:pt x="810797" y="704595"/>
                  </a:moveTo>
                  <a:lnTo>
                    <a:pt x="808684" y="705687"/>
                  </a:lnTo>
                  <a:lnTo>
                    <a:pt x="808337" y="705568"/>
                  </a:lnTo>
                  <a:lnTo>
                    <a:pt x="809204" y="708878"/>
                  </a:lnTo>
                  <a:cubicBezTo>
                    <a:pt x="810991" y="719131"/>
                    <a:pt x="808416" y="725757"/>
                    <a:pt x="803340" y="727132"/>
                  </a:cubicBezTo>
                  <a:lnTo>
                    <a:pt x="801416" y="727142"/>
                  </a:lnTo>
                  <a:lnTo>
                    <a:pt x="800331" y="728731"/>
                  </a:lnTo>
                  <a:lnTo>
                    <a:pt x="785412" y="724390"/>
                  </a:lnTo>
                  <a:lnTo>
                    <a:pt x="794393" y="732568"/>
                  </a:lnTo>
                  <a:lnTo>
                    <a:pt x="801205" y="744844"/>
                  </a:lnTo>
                  <a:lnTo>
                    <a:pt x="814651" y="744068"/>
                  </a:lnTo>
                  <a:lnTo>
                    <a:pt x="808700" y="723058"/>
                  </a:lnTo>
                  <a:lnTo>
                    <a:pt x="810990" y="704698"/>
                  </a:lnTo>
                  <a:close/>
                  <a:moveTo>
                    <a:pt x="1234079" y="675871"/>
                  </a:moveTo>
                  <a:lnTo>
                    <a:pt x="1231375" y="684990"/>
                  </a:lnTo>
                  <a:lnTo>
                    <a:pt x="1238272" y="689973"/>
                  </a:lnTo>
                  <a:cubicBezTo>
                    <a:pt x="1244551" y="696166"/>
                    <a:pt x="1247048" y="702702"/>
                    <a:pt x="1244681" y="707392"/>
                  </a:cubicBezTo>
                  <a:lnTo>
                    <a:pt x="1242146" y="709250"/>
                  </a:lnTo>
                  <a:lnTo>
                    <a:pt x="1248526" y="719087"/>
                  </a:lnTo>
                  <a:lnTo>
                    <a:pt x="1249301" y="721321"/>
                  </a:lnTo>
                  <a:lnTo>
                    <a:pt x="1271755" y="718014"/>
                  </a:lnTo>
                  <a:lnTo>
                    <a:pt x="1254703" y="708374"/>
                  </a:lnTo>
                  <a:cubicBezTo>
                    <a:pt x="1248356" y="703072"/>
                    <a:pt x="1242169" y="695958"/>
                    <a:pt x="1237074" y="686991"/>
                  </a:cubicBezTo>
                  <a:close/>
                  <a:moveTo>
                    <a:pt x="861285" y="637757"/>
                  </a:moveTo>
                  <a:lnTo>
                    <a:pt x="860429" y="637932"/>
                  </a:lnTo>
                  <a:lnTo>
                    <a:pt x="861652" y="639046"/>
                  </a:lnTo>
                  <a:close/>
                  <a:moveTo>
                    <a:pt x="1093937" y="532838"/>
                  </a:moveTo>
                  <a:lnTo>
                    <a:pt x="1093973" y="532986"/>
                  </a:lnTo>
                  <a:lnTo>
                    <a:pt x="1094031" y="532935"/>
                  </a:lnTo>
                  <a:close/>
                  <a:moveTo>
                    <a:pt x="600481" y="527691"/>
                  </a:moveTo>
                  <a:lnTo>
                    <a:pt x="602780" y="536723"/>
                  </a:lnTo>
                  <a:lnTo>
                    <a:pt x="598426" y="538978"/>
                  </a:lnTo>
                  <a:lnTo>
                    <a:pt x="626795" y="558045"/>
                  </a:lnTo>
                  <a:cubicBezTo>
                    <a:pt x="640161" y="573128"/>
                    <a:pt x="640717" y="589090"/>
                    <a:pt x="626538" y="588343"/>
                  </a:cubicBezTo>
                  <a:lnTo>
                    <a:pt x="622378" y="587513"/>
                  </a:lnTo>
                  <a:lnTo>
                    <a:pt x="625936" y="594016"/>
                  </a:lnTo>
                  <a:lnTo>
                    <a:pt x="628930" y="591427"/>
                  </a:lnTo>
                  <a:cubicBezTo>
                    <a:pt x="635501" y="586983"/>
                    <a:pt x="643106" y="582999"/>
                    <a:pt x="651841" y="579733"/>
                  </a:cubicBezTo>
                  <a:lnTo>
                    <a:pt x="652266" y="579847"/>
                  </a:lnTo>
                  <a:cubicBezTo>
                    <a:pt x="664166" y="594209"/>
                    <a:pt x="670712" y="608812"/>
                    <a:pt x="673617" y="622253"/>
                  </a:cubicBezTo>
                  <a:lnTo>
                    <a:pt x="673273" y="646409"/>
                  </a:lnTo>
                  <a:lnTo>
                    <a:pt x="690653" y="630966"/>
                  </a:lnTo>
                  <a:lnTo>
                    <a:pt x="691093" y="630969"/>
                  </a:lnTo>
                  <a:cubicBezTo>
                    <a:pt x="706225" y="641874"/>
                    <a:pt x="716237" y="654358"/>
                    <a:pt x="722431" y="666636"/>
                  </a:cubicBezTo>
                  <a:lnTo>
                    <a:pt x="727510" y="687372"/>
                  </a:lnTo>
                  <a:lnTo>
                    <a:pt x="729129" y="685933"/>
                  </a:lnTo>
                  <a:lnTo>
                    <a:pt x="729569" y="685936"/>
                  </a:lnTo>
                  <a:lnTo>
                    <a:pt x="744155" y="699216"/>
                  </a:lnTo>
                  <a:lnTo>
                    <a:pt x="738562" y="676567"/>
                  </a:lnTo>
                  <a:cubicBezTo>
                    <a:pt x="738355" y="662818"/>
                    <a:pt x="741435" y="647114"/>
                    <a:pt x="749782" y="630435"/>
                  </a:cubicBezTo>
                  <a:lnTo>
                    <a:pt x="750171" y="630228"/>
                  </a:lnTo>
                  <a:lnTo>
                    <a:pt x="763628" y="635224"/>
                  </a:lnTo>
                  <a:lnTo>
                    <a:pt x="763668" y="634899"/>
                  </a:lnTo>
                  <a:lnTo>
                    <a:pt x="765938" y="628916"/>
                  </a:lnTo>
                  <a:lnTo>
                    <a:pt x="765835" y="628939"/>
                  </a:lnTo>
                  <a:cubicBezTo>
                    <a:pt x="762981" y="628243"/>
                    <a:pt x="760323" y="626104"/>
                    <a:pt x="758124" y="622308"/>
                  </a:cubicBezTo>
                  <a:lnTo>
                    <a:pt x="756177" y="617440"/>
                  </a:lnTo>
                  <a:lnTo>
                    <a:pt x="751158" y="626791"/>
                  </a:lnTo>
                  <a:cubicBezTo>
                    <a:pt x="744148" y="637576"/>
                    <a:pt x="736242" y="641408"/>
                    <a:pt x="730488" y="638380"/>
                  </a:cubicBezTo>
                  <a:lnTo>
                    <a:pt x="728738" y="636770"/>
                  </a:lnTo>
                  <a:lnTo>
                    <a:pt x="726419" y="637295"/>
                  </a:lnTo>
                  <a:cubicBezTo>
                    <a:pt x="723171" y="637176"/>
                    <a:pt x="720309" y="635301"/>
                    <a:pt x="718170" y="631852"/>
                  </a:cubicBezTo>
                  <a:lnTo>
                    <a:pt x="714403" y="617492"/>
                  </a:lnTo>
                  <a:lnTo>
                    <a:pt x="704681" y="613122"/>
                  </a:lnTo>
                  <a:lnTo>
                    <a:pt x="702663" y="611088"/>
                  </a:lnTo>
                  <a:lnTo>
                    <a:pt x="700463" y="611510"/>
                  </a:lnTo>
                  <a:cubicBezTo>
                    <a:pt x="697642" y="610693"/>
                    <a:pt x="695367" y="608528"/>
                    <a:pt x="693763" y="605335"/>
                  </a:cubicBezTo>
                  <a:lnTo>
                    <a:pt x="693691" y="602049"/>
                  </a:lnTo>
                  <a:lnTo>
                    <a:pt x="685160" y="593451"/>
                  </a:lnTo>
                  <a:lnTo>
                    <a:pt x="670275" y="553327"/>
                  </a:lnTo>
                  <a:lnTo>
                    <a:pt x="668103" y="551977"/>
                  </a:lnTo>
                  <a:lnTo>
                    <a:pt x="660343" y="553146"/>
                  </a:lnTo>
                  <a:cubicBezTo>
                    <a:pt x="650345" y="551889"/>
                    <a:pt x="638720" y="547866"/>
                    <a:pt x="627418" y="540033"/>
                  </a:cubicBezTo>
                  <a:lnTo>
                    <a:pt x="618663" y="529872"/>
                  </a:lnTo>
                  <a:lnTo>
                    <a:pt x="602845" y="529207"/>
                  </a:lnTo>
                  <a:close/>
                  <a:moveTo>
                    <a:pt x="781190" y="521427"/>
                  </a:moveTo>
                  <a:lnTo>
                    <a:pt x="787856" y="530097"/>
                  </a:lnTo>
                  <a:lnTo>
                    <a:pt x="795850" y="555536"/>
                  </a:lnTo>
                  <a:lnTo>
                    <a:pt x="797999" y="548922"/>
                  </a:lnTo>
                  <a:lnTo>
                    <a:pt x="786328" y="523767"/>
                  </a:lnTo>
                  <a:close/>
                  <a:moveTo>
                    <a:pt x="977851" y="476445"/>
                  </a:moveTo>
                  <a:lnTo>
                    <a:pt x="973790" y="484011"/>
                  </a:lnTo>
                  <a:lnTo>
                    <a:pt x="967808" y="487365"/>
                  </a:lnTo>
                  <a:lnTo>
                    <a:pt x="970476" y="489549"/>
                  </a:lnTo>
                  <a:cubicBezTo>
                    <a:pt x="972483" y="492571"/>
                    <a:pt x="972941" y="495595"/>
                    <a:pt x="971828" y="498279"/>
                  </a:cubicBezTo>
                  <a:lnTo>
                    <a:pt x="970537" y="499970"/>
                  </a:lnTo>
                  <a:lnTo>
                    <a:pt x="971194" y="501991"/>
                  </a:lnTo>
                  <a:cubicBezTo>
                    <a:pt x="971513" y="507795"/>
                    <a:pt x="965454" y="512794"/>
                    <a:pt x="954078" y="514476"/>
                  </a:cubicBezTo>
                  <a:lnTo>
                    <a:pt x="952305" y="514588"/>
                  </a:lnTo>
                  <a:lnTo>
                    <a:pt x="968614" y="526756"/>
                  </a:lnTo>
                  <a:lnTo>
                    <a:pt x="985452" y="519580"/>
                  </a:lnTo>
                  <a:lnTo>
                    <a:pt x="981870" y="506932"/>
                  </a:lnTo>
                  <a:lnTo>
                    <a:pt x="988096" y="482793"/>
                  </a:lnTo>
                  <a:lnTo>
                    <a:pt x="979426" y="480383"/>
                  </a:lnTo>
                  <a:close/>
                  <a:moveTo>
                    <a:pt x="893433" y="452973"/>
                  </a:moveTo>
                  <a:lnTo>
                    <a:pt x="891317" y="453741"/>
                  </a:lnTo>
                  <a:lnTo>
                    <a:pt x="881847" y="454338"/>
                  </a:lnTo>
                  <a:lnTo>
                    <a:pt x="885079" y="457733"/>
                  </a:lnTo>
                  <a:lnTo>
                    <a:pt x="885190" y="458118"/>
                  </a:lnTo>
                  <a:close/>
                  <a:moveTo>
                    <a:pt x="441168" y="414695"/>
                  </a:moveTo>
                  <a:lnTo>
                    <a:pt x="447440" y="423046"/>
                  </a:lnTo>
                  <a:cubicBezTo>
                    <a:pt x="448555" y="426136"/>
                    <a:pt x="448306" y="428893"/>
                    <a:pt x="446749" y="431013"/>
                  </a:cubicBezTo>
                  <a:lnTo>
                    <a:pt x="445251" y="432220"/>
                  </a:lnTo>
                  <a:lnTo>
                    <a:pt x="445393" y="434138"/>
                  </a:lnTo>
                  <a:cubicBezTo>
                    <a:pt x="444908" y="436723"/>
                    <a:pt x="443065" y="438789"/>
                    <a:pt x="440048" y="440085"/>
                  </a:cubicBezTo>
                  <a:lnTo>
                    <a:pt x="434117" y="440726"/>
                  </a:lnTo>
                  <a:lnTo>
                    <a:pt x="455951" y="447954"/>
                  </a:lnTo>
                  <a:lnTo>
                    <a:pt x="447199" y="429091"/>
                  </a:lnTo>
                  <a:lnTo>
                    <a:pt x="447375" y="428686"/>
                  </a:lnTo>
                  <a:lnTo>
                    <a:pt x="471764" y="420670"/>
                  </a:lnTo>
                  <a:close/>
                  <a:moveTo>
                    <a:pt x="893759" y="412486"/>
                  </a:moveTo>
                  <a:lnTo>
                    <a:pt x="892500" y="414253"/>
                  </a:lnTo>
                  <a:lnTo>
                    <a:pt x="888326" y="416385"/>
                  </a:lnTo>
                  <a:lnTo>
                    <a:pt x="897061" y="420089"/>
                  </a:lnTo>
                  <a:cubicBezTo>
                    <a:pt x="907235" y="425449"/>
                    <a:pt x="911293" y="432175"/>
                    <a:pt x="909068" y="437544"/>
                  </a:cubicBezTo>
                  <a:lnTo>
                    <a:pt x="907776" y="439234"/>
                  </a:lnTo>
                  <a:lnTo>
                    <a:pt x="908434" y="441256"/>
                  </a:lnTo>
                  <a:cubicBezTo>
                    <a:pt x="908593" y="444158"/>
                    <a:pt x="907158" y="446858"/>
                    <a:pt x="904260" y="449044"/>
                  </a:cubicBezTo>
                  <a:lnTo>
                    <a:pt x="897724" y="451416"/>
                  </a:lnTo>
                  <a:lnTo>
                    <a:pt x="926975" y="449151"/>
                  </a:lnTo>
                  <a:lnTo>
                    <a:pt x="926847" y="443233"/>
                  </a:lnTo>
                  <a:lnTo>
                    <a:pt x="938525" y="422201"/>
                  </a:lnTo>
                  <a:lnTo>
                    <a:pt x="935372" y="422078"/>
                  </a:lnTo>
                  <a:lnTo>
                    <a:pt x="928314" y="417187"/>
                  </a:lnTo>
                  <a:lnTo>
                    <a:pt x="928703" y="421411"/>
                  </a:lnTo>
                  <a:cubicBezTo>
                    <a:pt x="928141" y="432046"/>
                    <a:pt x="919105" y="433449"/>
                    <a:pt x="908887" y="427209"/>
                  </a:cubicBezTo>
                  <a:close/>
                  <a:moveTo>
                    <a:pt x="351588" y="407585"/>
                  </a:moveTo>
                  <a:lnTo>
                    <a:pt x="352738" y="409080"/>
                  </a:lnTo>
                  <a:lnTo>
                    <a:pt x="359973" y="432102"/>
                  </a:lnTo>
                  <a:lnTo>
                    <a:pt x="361918" y="426117"/>
                  </a:lnTo>
                  <a:lnTo>
                    <a:pt x="353374" y="407703"/>
                  </a:lnTo>
                  <a:close/>
                  <a:moveTo>
                    <a:pt x="177356" y="317152"/>
                  </a:moveTo>
                  <a:lnTo>
                    <a:pt x="179321" y="320582"/>
                  </a:lnTo>
                  <a:lnTo>
                    <a:pt x="180983" y="317803"/>
                  </a:lnTo>
                  <a:close/>
                  <a:moveTo>
                    <a:pt x="505097" y="286218"/>
                  </a:moveTo>
                  <a:lnTo>
                    <a:pt x="498100" y="292252"/>
                  </a:lnTo>
                  <a:lnTo>
                    <a:pt x="492998" y="293455"/>
                  </a:lnTo>
                  <a:lnTo>
                    <a:pt x="501501" y="299806"/>
                  </a:lnTo>
                  <a:lnTo>
                    <a:pt x="510181" y="311359"/>
                  </a:lnTo>
                  <a:lnTo>
                    <a:pt x="516353" y="312034"/>
                  </a:lnTo>
                  <a:lnTo>
                    <a:pt x="520939" y="314396"/>
                  </a:lnTo>
                  <a:lnTo>
                    <a:pt x="539582" y="305871"/>
                  </a:lnTo>
                  <a:lnTo>
                    <a:pt x="556669" y="302623"/>
                  </a:lnTo>
                  <a:lnTo>
                    <a:pt x="541165" y="302127"/>
                  </a:lnTo>
                  <a:close/>
                  <a:moveTo>
                    <a:pt x="195647" y="283829"/>
                  </a:moveTo>
                  <a:lnTo>
                    <a:pt x="195355" y="284214"/>
                  </a:lnTo>
                  <a:lnTo>
                    <a:pt x="191226" y="285188"/>
                  </a:lnTo>
                  <a:lnTo>
                    <a:pt x="198106" y="290326"/>
                  </a:lnTo>
                  <a:cubicBezTo>
                    <a:pt x="202000" y="293777"/>
                    <a:pt x="204477" y="297200"/>
                    <a:pt x="205590" y="300289"/>
                  </a:cubicBezTo>
                  <a:lnTo>
                    <a:pt x="205375" y="302776"/>
                  </a:lnTo>
                  <a:lnTo>
                    <a:pt x="220175" y="314608"/>
                  </a:lnTo>
                  <a:cubicBezTo>
                    <a:pt x="225720" y="320283"/>
                    <a:pt x="230160" y="326200"/>
                    <a:pt x="233645" y="332127"/>
                  </a:cubicBezTo>
                  <a:lnTo>
                    <a:pt x="233958" y="333124"/>
                  </a:lnTo>
                  <a:lnTo>
                    <a:pt x="246462" y="329014"/>
                  </a:lnTo>
                  <a:lnTo>
                    <a:pt x="225330" y="312757"/>
                  </a:lnTo>
                  <a:lnTo>
                    <a:pt x="216538" y="293809"/>
                  </a:lnTo>
                  <a:lnTo>
                    <a:pt x="214795" y="294506"/>
                  </a:lnTo>
                  <a:lnTo>
                    <a:pt x="212629" y="293525"/>
                  </a:lnTo>
                  <a:lnTo>
                    <a:pt x="210591" y="294751"/>
                  </a:lnTo>
                  <a:cubicBezTo>
                    <a:pt x="207469" y="295656"/>
                    <a:pt x="204165" y="294772"/>
                    <a:pt x="201053" y="292166"/>
                  </a:cubicBezTo>
                  <a:close/>
                  <a:moveTo>
                    <a:pt x="878864" y="281894"/>
                  </a:moveTo>
                  <a:lnTo>
                    <a:pt x="878294" y="282530"/>
                  </a:lnTo>
                  <a:lnTo>
                    <a:pt x="886994" y="285224"/>
                  </a:lnTo>
                  <a:lnTo>
                    <a:pt x="885542" y="282686"/>
                  </a:lnTo>
                  <a:lnTo>
                    <a:pt x="879716" y="282441"/>
                  </a:lnTo>
                  <a:close/>
                  <a:moveTo>
                    <a:pt x="382870" y="280769"/>
                  </a:moveTo>
                  <a:lnTo>
                    <a:pt x="387507" y="286800"/>
                  </a:lnTo>
                  <a:lnTo>
                    <a:pt x="389023" y="285854"/>
                  </a:lnTo>
                  <a:lnTo>
                    <a:pt x="387813" y="282239"/>
                  </a:lnTo>
                  <a:lnTo>
                    <a:pt x="384177" y="281774"/>
                  </a:lnTo>
                  <a:close/>
                  <a:moveTo>
                    <a:pt x="691008" y="267670"/>
                  </a:moveTo>
                  <a:lnTo>
                    <a:pt x="689999" y="272097"/>
                  </a:lnTo>
                  <a:cubicBezTo>
                    <a:pt x="686417" y="276636"/>
                    <a:pt x="681381" y="277480"/>
                    <a:pt x="676078" y="272761"/>
                  </a:cubicBezTo>
                  <a:lnTo>
                    <a:pt x="673348" y="269514"/>
                  </a:lnTo>
                  <a:lnTo>
                    <a:pt x="671862" y="277971"/>
                  </a:lnTo>
                  <a:lnTo>
                    <a:pt x="667114" y="283160"/>
                  </a:lnTo>
                  <a:lnTo>
                    <a:pt x="681682" y="290399"/>
                  </a:lnTo>
                  <a:cubicBezTo>
                    <a:pt x="693778" y="298924"/>
                    <a:pt x="696624" y="309861"/>
                    <a:pt x="684838" y="315721"/>
                  </a:cubicBezTo>
                  <a:lnTo>
                    <a:pt x="679856" y="317355"/>
                  </a:lnTo>
                  <a:lnTo>
                    <a:pt x="688870" y="322958"/>
                  </a:lnTo>
                  <a:cubicBezTo>
                    <a:pt x="699189" y="330639"/>
                    <a:pt x="702510" y="338773"/>
                    <a:pt x="699123" y="344322"/>
                  </a:cubicBezTo>
                  <a:lnTo>
                    <a:pt x="698009" y="345389"/>
                  </a:lnTo>
                  <a:lnTo>
                    <a:pt x="725213" y="346028"/>
                  </a:lnTo>
                  <a:lnTo>
                    <a:pt x="746302" y="354705"/>
                  </a:lnTo>
                  <a:lnTo>
                    <a:pt x="783172" y="351850"/>
                  </a:lnTo>
                  <a:cubicBezTo>
                    <a:pt x="805094" y="355765"/>
                    <a:pt x="816515" y="369218"/>
                    <a:pt x="803713" y="378288"/>
                  </a:cubicBezTo>
                  <a:lnTo>
                    <a:pt x="803384" y="378457"/>
                  </a:lnTo>
                  <a:lnTo>
                    <a:pt x="813601" y="385557"/>
                  </a:lnTo>
                  <a:lnTo>
                    <a:pt x="815134" y="389741"/>
                  </a:lnTo>
                  <a:lnTo>
                    <a:pt x="818927" y="392848"/>
                  </a:lnTo>
                  <a:lnTo>
                    <a:pt x="819877" y="398975"/>
                  </a:lnTo>
                  <a:lnTo>
                    <a:pt x="832914" y="390839"/>
                  </a:lnTo>
                  <a:cubicBezTo>
                    <a:pt x="847411" y="386286"/>
                    <a:pt x="860997" y="385859"/>
                    <a:pt x="871958" y="387816"/>
                  </a:cubicBezTo>
                  <a:lnTo>
                    <a:pt x="884049" y="391638"/>
                  </a:lnTo>
                  <a:lnTo>
                    <a:pt x="881978" y="387148"/>
                  </a:lnTo>
                  <a:lnTo>
                    <a:pt x="879926" y="372081"/>
                  </a:lnTo>
                  <a:lnTo>
                    <a:pt x="874753" y="374899"/>
                  </a:lnTo>
                  <a:lnTo>
                    <a:pt x="867826" y="368957"/>
                  </a:lnTo>
                  <a:lnTo>
                    <a:pt x="860579" y="380258"/>
                  </a:lnTo>
                  <a:lnTo>
                    <a:pt x="858717" y="379774"/>
                  </a:lnTo>
                  <a:lnTo>
                    <a:pt x="857260" y="381032"/>
                  </a:lnTo>
                  <a:cubicBezTo>
                    <a:pt x="852531" y="383334"/>
                    <a:pt x="846234" y="380033"/>
                    <a:pt x="840840" y="371133"/>
                  </a:cubicBezTo>
                  <a:lnTo>
                    <a:pt x="837020" y="363443"/>
                  </a:lnTo>
                  <a:lnTo>
                    <a:pt x="835321" y="367330"/>
                  </a:lnTo>
                  <a:cubicBezTo>
                    <a:pt x="827822" y="379387"/>
                    <a:pt x="815048" y="369800"/>
                    <a:pt x="810323" y="350208"/>
                  </a:cubicBezTo>
                  <a:lnTo>
                    <a:pt x="810530" y="338248"/>
                  </a:lnTo>
                  <a:lnTo>
                    <a:pt x="809127" y="338305"/>
                  </a:lnTo>
                  <a:lnTo>
                    <a:pt x="808100" y="339933"/>
                  </a:lnTo>
                  <a:cubicBezTo>
                    <a:pt x="804245" y="343511"/>
                    <a:pt x="797260" y="342185"/>
                    <a:pt x="789510" y="335238"/>
                  </a:cubicBezTo>
                  <a:lnTo>
                    <a:pt x="783619" y="328991"/>
                  </a:lnTo>
                  <a:lnTo>
                    <a:pt x="783124" y="333204"/>
                  </a:lnTo>
                  <a:cubicBezTo>
                    <a:pt x="779455" y="346921"/>
                    <a:pt x="764446" y="341463"/>
                    <a:pt x="754227" y="324092"/>
                  </a:cubicBezTo>
                  <a:lnTo>
                    <a:pt x="750733" y="311844"/>
                  </a:lnTo>
                  <a:lnTo>
                    <a:pt x="734545" y="307755"/>
                  </a:lnTo>
                  <a:lnTo>
                    <a:pt x="728653" y="301509"/>
                  </a:lnTo>
                  <a:lnTo>
                    <a:pt x="728159" y="305722"/>
                  </a:lnTo>
                  <a:cubicBezTo>
                    <a:pt x="724490" y="319438"/>
                    <a:pt x="709481" y="313981"/>
                    <a:pt x="699261" y="296610"/>
                  </a:cubicBezTo>
                  <a:close/>
                  <a:moveTo>
                    <a:pt x="587261" y="227566"/>
                  </a:moveTo>
                  <a:lnTo>
                    <a:pt x="584926" y="231107"/>
                  </a:lnTo>
                  <a:lnTo>
                    <a:pt x="582326" y="231286"/>
                  </a:lnTo>
                  <a:lnTo>
                    <a:pt x="580951" y="233218"/>
                  </a:lnTo>
                  <a:lnTo>
                    <a:pt x="576282" y="235602"/>
                  </a:lnTo>
                  <a:lnTo>
                    <a:pt x="586052" y="239744"/>
                  </a:lnTo>
                  <a:cubicBezTo>
                    <a:pt x="597433" y="245740"/>
                    <a:pt x="601971" y="253263"/>
                    <a:pt x="599481" y="259269"/>
                  </a:cubicBezTo>
                  <a:lnTo>
                    <a:pt x="598038" y="261159"/>
                  </a:lnTo>
                  <a:lnTo>
                    <a:pt x="598773" y="263420"/>
                  </a:lnTo>
                  <a:cubicBezTo>
                    <a:pt x="599130" y="269912"/>
                    <a:pt x="592352" y="275504"/>
                    <a:pt x="579628" y="277385"/>
                  </a:cubicBezTo>
                  <a:lnTo>
                    <a:pt x="569035" y="278053"/>
                  </a:lnTo>
                  <a:lnTo>
                    <a:pt x="572650" y="281850"/>
                  </a:lnTo>
                  <a:cubicBezTo>
                    <a:pt x="577722" y="289011"/>
                    <a:pt x="575997" y="295081"/>
                    <a:pt x="569931" y="298860"/>
                  </a:cubicBezTo>
                  <a:lnTo>
                    <a:pt x="560034" y="301983"/>
                  </a:lnTo>
                  <a:lnTo>
                    <a:pt x="566414" y="300770"/>
                  </a:lnTo>
                  <a:lnTo>
                    <a:pt x="570908" y="301509"/>
                  </a:lnTo>
                  <a:lnTo>
                    <a:pt x="596732" y="286922"/>
                  </a:lnTo>
                  <a:cubicBezTo>
                    <a:pt x="605796" y="283180"/>
                    <a:pt x="614629" y="280816"/>
                    <a:pt x="623032" y="279552"/>
                  </a:cubicBezTo>
                  <a:lnTo>
                    <a:pt x="642527" y="281072"/>
                  </a:lnTo>
                  <a:lnTo>
                    <a:pt x="641019" y="279766"/>
                  </a:lnTo>
                  <a:lnTo>
                    <a:pt x="638562" y="271539"/>
                  </a:lnTo>
                  <a:lnTo>
                    <a:pt x="636227" y="275080"/>
                  </a:lnTo>
                  <a:cubicBezTo>
                    <a:pt x="626787" y="285686"/>
                    <a:pt x="615830" y="274066"/>
                    <a:pt x="614505" y="253956"/>
                  </a:cubicBezTo>
                  <a:lnTo>
                    <a:pt x="617714" y="237109"/>
                  </a:lnTo>
                  <a:lnTo>
                    <a:pt x="607616" y="248143"/>
                  </a:lnTo>
                  <a:lnTo>
                    <a:pt x="605864" y="247349"/>
                  </a:lnTo>
                  <a:lnTo>
                    <a:pt x="604215" y="248341"/>
                  </a:lnTo>
                  <a:cubicBezTo>
                    <a:pt x="599163" y="249805"/>
                    <a:pt x="593519" y="245481"/>
                    <a:pt x="589718" y="235793"/>
                  </a:cubicBezTo>
                  <a:close/>
                  <a:moveTo>
                    <a:pt x="150023" y="225190"/>
                  </a:moveTo>
                  <a:lnTo>
                    <a:pt x="144512" y="249384"/>
                  </a:lnTo>
                  <a:cubicBezTo>
                    <a:pt x="142298" y="252189"/>
                    <a:pt x="139636" y="253853"/>
                    <a:pt x="136707" y="254085"/>
                  </a:cubicBezTo>
                  <a:lnTo>
                    <a:pt x="132699" y="252431"/>
                  </a:lnTo>
                  <a:lnTo>
                    <a:pt x="134749" y="255160"/>
                  </a:lnTo>
                  <a:lnTo>
                    <a:pt x="148024" y="250796"/>
                  </a:lnTo>
                  <a:lnTo>
                    <a:pt x="161654" y="252285"/>
                  </a:lnTo>
                  <a:lnTo>
                    <a:pt x="159903" y="247342"/>
                  </a:lnTo>
                  <a:lnTo>
                    <a:pt x="160450" y="238223"/>
                  </a:lnTo>
                  <a:close/>
                  <a:moveTo>
                    <a:pt x="442595" y="221680"/>
                  </a:moveTo>
                  <a:lnTo>
                    <a:pt x="439223" y="224316"/>
                  </a:lnTo>
                  <a:lnTo>
                    <a:pt x="434120" y="225520"/>
                  </a:lnTo>
                  <a:lnTo>
                    <a:pt x="442624" y="231870"/>
                  </a:lnTo>
                  <a:cubicBezTo>
                    <a:pt x="447437" y="236136"/>
                    <a:pt x="450497" y="240366"/>
                    <a:pt x="451874" y="244185"/>
                  </a:cubicBezTo>
                  <a:lnTo>
                    <a:pt x="451122" y="252845"/>
                  </a:lnTo>
                  <a:lnTo>
                    <a:pt x="475994" y="256937"/>
                  </a:lnTo>
                  <a:lnTo>
                    <a:pt x="464428" y="238630"/>
                  </a:lnTo>
                  <a:lnTo>
                    <a:pt x="464520" y="238093"/>
                  </a:lnTo>
                  <a:lnTo>
                    <a:pt x="469993" y="233764"/>
                  </a:lnTo>
                  <a:close/>
                  <a:moveTo>
                    <a:pt x="508924" y="209482"/>
                  </a:moveTo>
                  <a:lnTo>
                    <a:pt x="498836" y="210118"/>
                  </a:lnTo>
                  <a:lnTo>
                    <a:pt x="501469" y="212885"/>
                  </a:lnTo>
                  <a:close/>
                  <a:moveTo>
                    <a:pt x="523637" y="204294"/>
                  </a:moveTo>
                  <a:lnTo>
                    <a:pt x="516595" y="206850"/>
                  </a:lnTo>
                  <a:lnTo>
                    <a:pt x="525768" y="206139"/>
                  </a:lnTo>
                  <a:close/>
                  <a:moveTo>
                    <a:pt x="675814" y="204049"/>
                  </a:moveTo>
                  <a:lnTo>
                    <a:pt x="684576" y="215448"/>
                  </a:lnTo>
                  <a:lnTo>
                    <a:pt x="691811" y="238470"/>
                  </a:lnTo>
                  <a:lnTo>
                    <a:pt x="693756" y="232485"/>
                  </a:lnTo>
                  <a:lnTo>
                    <a:pt x="681196" y="205415"/>
                  </a:lnTo>
                  <a:lnTo>
                    <a:pt x="676869" y="204861"/>
                  </a:lnTo>
                  <a:close/>
                  <a:moveTo>
                    <a:pt x="145877" y="198211"/>
                  </a:moveTo>
                  <a:lnTo>
                    <a:pt x="147371" y="201092"/>
                  </a:lnTo>
                  <a:lnTo>
                    <a:pt x="150894" y="220883"/>
                  </a:lnTo>
                  <a:lnTo>
                    <a:pt x="165878" y="211532"/>
                  </a:lnTo>
                  <a:lnTo>
                    <a:pt x="168098" y="204312"/>
                  </a:lnTo>
                  <a:lnTo>
                    <a:pt x="169909" y="201286"/>
                  </a:lnTo>
                  <a:close/>
                  <a:moveTo>
                    <a:pt x="554254" y="192561"/>
                  </a:moveTo>
                  <a:lnTo>
                    <a:pt x="552769" y="201018"/>
                  </a:lnTo>
                  <a:lnTo>
                    <a:pt x="549784" y="204279"/>
                  </a:lnTo>
                  <a:lnTo>
                    <a:pt x="557974" y="203646"/>
                  </a:lnTo>
                  <a:lnTo>
                    <a:pt x="564045" y="205564"/>
                  </a:lnTo>
                  <a:lnTo>
                    <a:pt x="565985" y="195379"/>
                  </a:lnTo>
                  <a:lnTo>
                    <a:pt x="556984" y="195807"/>
                  </a:lnTo>
                  <a:close/>
                  <a:moveTo>
                    <a:pt x="303750" y="185769"/>
                  </a:moveTo>
                  <a:lnTo>
                    <a:pt x="304231" y="186608"/>
                  </a:lnTo>
                  <a:lnTo>
                    <a:pt x="306893" y="186332"/>
                  </a:lnTo>
                  <a:close/>
                  <a:moveTo>
                    <a:pt x="176937" y="181240"/>
                  </a:moveTo>
                  <a:lnTo>
                    <a:pt x="179365" y="185479"/>
                  </a:lnTo>
                  <a:lnTo>
                    <a:pt x="181421" y="182044"/>
                  </a:lnTo>
                  <a:close/>
                  <a:moveTo>
                    <a:pt x="336089" y="178277"/>
                  </a:moveTo>
                  <a:lnTo>
                    <a:pt x="336116" y="178636"/>
                  </a:lnTo>
                  <a:cubicBezTo>
                    <a:pt x="335516" y="181831"/>
                    <a:pt x="333238" y="184383"/>
                    <a:pt x="329509" y="185986"/>
                  </a:cubicBezTo>
                  <a:lnTo>
                    <a:pt x="317565" y="187277"/>
                  </a:lnTo>
                  <a:lnTo>
                    <a:pt x="339818" y="194550"/>
                  </a:lnTo>
                  <a:lnTo>
                    <a:pt x="353891" y="188115"/>
                  </a:lnTo>
                  <a:lnTo>
                    <a:pt x="357539" y="187737"/>
                  </a:lnTo>
                  <a:close/>
                  <a:moveTo>
                    <a:pt x="723799" y="156092"/>
                  </a:moveTo>
                  <a:lnTo>
                    <a:pt x="721406" y="158373"/>
                  </a:lnTo>
                  <a:lnTo>
                    <a:pt x="717277" y="159347"/>
                  </a:lnTo>
                  <a:lnTo>
                    <a:pt x="724158" y="164484"/>
                  </a:lnTo>
                  <a:cubicBezTo>
                    <a:pt x="728052" y="167936"/>
                    <a:pt x="730529" y="171358"/>
                    <a:pt x="731642" y="174448"/>
                  </a:cubicBezTo>
                  <a:lnTo>
                    <a:pt x="731034" y="181455"/>
                  </a:lnTo>
                  <a:lnTo>
                    <a:pt x="754028" y="185238"/>
                  </a:lnTo>
                  <a:lnTo>
                    <a:pt x="741800" y="169954"/>
                  </a:lnTo>
                  <a:lnTo>
                    <a:pt x="741874" y="169519"/>
                  </a:lnTo>
                  <a:lnTo>
                    <a:pt x="746996" y="166323"/>
                  </a:lnTo>
                  <a:close/>
                  <a:moveTo>
                    <a:pt x="780123" y="145651"/>
                  </a:moveTo>
                  <a:lnTo>
                    <a:pt x="778208" y="146346"/>
                  </a:lnTo>
                  <a:lnTo>
                    <a:pt x="769638" y="146885"/>
                  </a:lnTo>
                  <a:lnTo>
                    <a:pt x="772562" y="149958"/>
                  </a:lnTo>
                  <a:lnTo>
                    <a:pt x="772662" y="150306"/>
                  </a:lnTo>
                  <a:close/>
                  <a:moveTo>
                    <a:pt x="498486" y="139097"/>
                  </a:moveTo>
                  <a:lnTo>
                    <a:pt x="503032" y="140533"/>
                  </a:lnTo>
                  <a:lnTo>
                    <a:pt x="503508" y="139739"/>
                  </a:lnTo>
                  <a:close/>
                  <a:moveTo>
                    <a:pt x="611797" y="127185"/>
                  </a:moveTo>
                  <a:lnTo>
                    <a:pt x="612044" y="127616"/>
                  </a:lnTo>
                  <a:lnTo>
                    <a:pt x="617566" y="128219"/>
                  </a:lnTo>
                  <a:close/>
                  <a:moveTo>
                    <a:pt x="693890" y="126099"/>
                  </a:moveTo>
                  <a:lnTo>
                    <a:pt x="693170" y="127041"/>
                  </a:lnTo>
                  <a:lnTo>
                    <a:pt x="694784" y="127217"/>
                  </a:lnTo>
                  <a:close/>
                  <a:moveTo>
                    <a:pt x="509194" y="123521"/>
                  </a:moveTo>
                  <a:lnTo>
                    <a:pt x="511160" y="126950"/>
                  </a:lnTo>
                  <a:lnTo>
                    <a:pt x="512821" y="124171"/>
                  </a:lnTo>
                  <a:close/>
                  <a:moveTo>
                    <a:pt x="637962" y="121123"/>
                  </a:moveTo>
                  <a:lnTo>
                    <a:pt x="637984" y="121413"/>
                  </a:lnTo>
                  <a:cubicBezTo>
                    <a:pt x="637498" y="123998"/>
                    <a:pt x="635656" y="126064"/>
                    <a:pt x="632639" y="127360"/>
                  </a:cubicBezTo>
                  <a:lnTo>
                    <a:pt x="621114" y="128606"/>
                  </a:lnTo>
                  <a:lnTo>
                    <a:pt x="632002" y="129796"/>
                  </a:lnTo>
                  <a:lnTo>
                    <a:pt x="642654" y="135282"/>
                  </a:lnTo>
                  <a:lnTo>
                    <a:pt x="658361" y="130120"/>
                  </a:lnTo>
                  <a:close/>
                  <a:moveTo>
                    <a:pt x="529791" y="75231"/>
                  </a:moveTo>
                  <a:lnTo>
                    <a:pt x="533944" y="81690"/>
                  </a:lnTo>
                  <a:cubicBezTo>
                    <a:pt x="534237" y="85395"/>
                    <a:pt x="532145" y="88626"/>
                    <a:pt x="527193" y="90582"/>
                  </a:cubicBezTo>
                  <a:lnTo>
                    <a:pt x="523064" y="91556"/>
                  </a:lnTo>
                  <a:lnTo>
                    <a:pt x="529944" y="96693"/>
                  </a:lnTo>
                  <a:cubicBezTo>
                    <a:pt x="533838" y="100145"/>
                    <a:pt x="536316" y="103568"/>
                    <a:pt x="537429" y="106656"/>
                  </a:cubicBezTo>
                  <a:lnTo>
                    <a:pt x="537213" y="109144"/>
                  </a:lnTo>
                  <a:lnTo>
                    <a:pt x="552014" y="120975"/>
                  </a:lnTo>
                  <a:cubicBezTo>
                    <a:pt x="557558" y="126651"/>
                    <a:pt x="561998" y="132568"/>
                    <a:pt x="565483" y="138494"/>
                  </a:cubicBezTo>
                  <a:lnTo>
                    <a:pt x="565796" y="139491"/>
                  </a:lnTo>
                  <a:lnTo>
                    <a:pt x="578300" y="135382"/>
                  </a:lnTo>
                  <a:lnTo>
                    <a:pt x="557168" y="119125"/>
                  </a:lnTo>
                  <a:lnTo>
                    <a:pt x="538607" y="79119"/>
                  </a:lnTo>
                  <a:close/>
                  <a:moveTo>
                    <a:pt x="555748" y="1000"/>
                  </a:moveTo>
                  <a:cubicBezTo>
                    <a:pt x="575587" y="4542"/>
                    <a:pt x="585923" y="16718"/>
                    <a:pt x="574338" y="24927"/>
                  </a:cubicBezTo>
                  <a:lnTo>
                    <a:pt x="570559" y="26856"/>
                  </a:lnTo>
                  <a:lnTo>
                    <a:pt x="578465" y="30208"/>
                  </a:lnTo>
                  <a:cubicBezTo>
                    <a:pt x="587673" y="35059"/>
                    <a:pt x="591345" y="41146"/>
                    <a:pt x="589330" y="46005"/>
                  </a:cubicBezTo>
                  <a:lnTo>
                    <a:pt x="588162" y="47534"/>
                  </a:lnTo>
                  <a:lnTo>
                    <a:pt x="588757" y="49363"/>
                  </a:lnTo>
                  <a:cubicBezTo>
                    <a:pt x="589046" y="54617"/>
                    <a:pt x="583562" y="59141"/>
                    <a:pt x="573267" y="60662"/>
                  </a:cubicBezTo>
                  <a:lnTo>
                    <a:pt x="564697" y="61203"/>
                  </a:lnTo>
                  <a:lnTo>
                    <a:pt x="567622" y="64275"/>
                  </a:lnTo>
                  <a:lnTo>
                    <a:pt x="567998" y="65583"/>
                  </a:lnTo>
                  <a:lnTo>
                    <a:pt x="582465" y="60829"/>
                  </a:lnTo>
                  <a:cubicBezTo>
                    <a:pt x="592757" y="60169"/>
                    <a:pt x="602100" y="61439"/>
                    <a:pt x="610015" y="63838"/>
                  </a:cubicBezTo>
                  <a:lnTo>
                    <a:pt x="623065" y="70559"/>
                  </a:lnTo>
                  <a:lnTo>
                    <a:pt x="645002" y="56869"/>
                  </a:lnTo>
                  <a:cubicBezTo>
                    <a:pt x="684360" y="44508"/>
                    <a:pt x="716305" y="65746"/>
                    <a:pt x="698927" y="78059"/>
                  </a:cubicBezTo>
                  <a:lnTo>
                    <a:pt x="695149" y="79988"/>
                  </a:lnTo>
                  <a:lnTo>
                    <a:pt x="703054" y="83340"/>
                  </a:lnTo>
                  <a:cubicBezTo>
                    <a:pt x="707658" y="85766"/>
                    <a:pt x="710878" y="88500"/>
                    <a:pt x="712696" y="91236"/>
                  </a:cubicBezTo>
                  <a:lnTo>
                    <a:pt x="713554" y="96782"/>
                  </a:lnTo>
                  <a:lnTo>
                    <a:pt x="725353" y="89419"/>
                  </a:lnTo>
                  <a:cubicBezTo>
                    <a:pt x="764712" y="77058"/>
                    <a:pt x="796656" y="98296"/>
                    <a:pt x="779279" y="110609"/>
                  </a:cubicBezTo>
                  <a:lnTo>
                    <a:pt x="775501" y="112538"/>
                  </a:lnTo>
                  <a:lnTo>
                    <a:pt x="783406" y="115890"/>
                  </a:lnTo>
                  <a:cubicBezTo>
                    <a:pt x="792614" y="120741"/>
                    <a:pt x="796286" y="126828"/>
                    <a:pt x="794272" y="131688"/>
                  </a:cubicBezTo>
                  <a:lnTo>
                    <a:pt x="793104" y="133216"/>
                  </a:lnTo>
                  <a:lnTo>
                    <a:pt x="793698" y="135047"/>
                  </a:lnTo>
                  <a:cubicBezTo>
                    <a:pt x="793842" y="137673"/>
                    <a:pt x="792544" y="140117"/>
                    <a:pt x="789922" y="142095"/>
                  </a:cubicBezTo>
                  <a:lnTo>
                    <a:pt x="784009" y="144240"/>
                  </a:lnTo>
                  <a:lnTo>
                    <a:pt x="817487" y="141648"/>
                  </a:lnTo>
                  <a:cubicBezTo>
                    <a:pt x="837327" y="145190"/>
                    <a:pt x="847663" y="157366"/>
                    <a:pt x="836078" y="165574"/>
                  </a:cubicBezTo>
                  <a:lnTo>
                    <a:pt x="832299" y="167503"/>
                  </a:lnTo>
                  <a:lnTo>
                    <a:pt x="840205" y="170855"/>
                  </a:lnTo>
                  <a:cubicBezTo>
                    <a:pt x="849413" y="175706"/>
                    <a:pt x="853084" y="181793"/>
                    <a:pt x="851070" y="186653"/>
                  </a:cubicBezTo>
                  <a:lnTo>
                    <a:pt x="849902" y="188182"/>
                  </a:lnTo>
                  <a:lnTo>
                    <a:pt x="850497" y="190011"/>
                  </a:lnTo>
                  <a:cubicBezTo>
                    <a:pt x="850786" y="195264"/>
                    <a:pt x="845302" y="199788"/>
                    <a:pt x="835007" y="201310"/>
                  </a:cubicBezTo>
                  <a:lnTo>
                    <a:pt x="826437" y="201851"/>
                  </a:lnTo>
                  <a:lnTo>
                    <a:pt x="829361" y="204923"/>
                  </a:lnTo>
                  <a:cubicBezTo>
                    <a:pt x="837568" y="216510"/>
                    <a:pt x="823778" y="224567"/>
                    <a:pt x="803887" y="221329"/>
                  </a:cubicBezTo>
                  <a:lnTo>
                    <a:pt x="774704" y="208457"/>
                  </a:lnTo>
                  <a:lnTo>
                    <a:pt x="769044" y="213339"/>
                  </a:lnTo>
                  <a:lnTo>
                    <a:pt x="764915" y="214312"/>
                  </a:lnTo>
                  <a:lnTo>
                    <a:pt x="771795" y="219450"/>
                  </a:lnTo>
                  <a:cubicBezTo>
                    <a:pt x="779584" y="226354"/>
                    <a:pt x="781701" y="233140"/>
                    <a:pt x="778587" y="237380"/>
                  </a:cubicBezTo>
                  <a:lnTo>
                    <a:pt x="777089" y="238587"/>
                  </a:lnTo>
                  <a:lnTo>
                    <a:pt x="777231" y="240506"/>
                  </a:lnTo>
                  <a:cubicBezTo>
                    <a:pt x="776746" y="243091"/>
                    <a:pt x="774903" y="245156"/>
                    <a:pt x="771886" y="246453"/>
                  </a:cubicBezTo>
                  <a:lnTo>
                    <a:pt x="765955" y="247094"/>
                  </a:lnTo>
                  <a:lnTo>
                    <a:pt x="787789" y="254322"/>
                  </a:lnTo>
                  <a:lnTo>
                    <a:pt x="779037" y="235458"/>
                  </a:lnTo>
                  <a:lnTo>
                    <a:pt x="779213" y="235054"/>
                  </a:lnTo>
                  <a:cubicBezTo>
                    <a:pt x="795181" y="225417"/>
                    <a:pt x="810593" y="221108"/>
                    <a:pt x="824316" y="220230"/>
                  </a:cubicBezTo>
                  <a:lnTo>
                    <a:pt x="828305" y="220886"/>
                  </a:lnTo>
                  <a:lnTo>
                    <a:pt x="870125" y="203064"/>
                  </a:lnTo>
                  <a:cubicBezTo>
                    <a:pt x="910921" y="196929"/>
                    <a:pt x="939203" y="222845"/>
                    <a:pt x="920131" y="232327"/>
                  </a:cubicBezTo>
                  <a:lnTo>
                    <a:pt x="916100" y="233649"/>
                  </a:lnTo>
                  <a:lnTo>
                    <a:pt x="923394" y="238182"/>
                  </a:lnTo>
                  <a:cubicBezTo>
                    <a:pt x="931742" y="244397"/>
                    <a:pt x="934430" y="250978"/>
                    <a:pt x="931689" y="255467"/>
                  </a:cubicBezTo>
                  <a:lnTo>
                    <a:pt x="930488" y="256617"/>
                  </a:lnTo>
                  <a:lnTo>
                    <a:pt x="960426" y="258950"/>
                  </a:lnTo>
                  <a:cubicBezTo>
                    <a:pt x="974716" y="263873"/>
                    <a:pt x="982976" y="272768"/>
                    <a:pt x="980849" y="279575"/>
                  </a:cubicBezTo>
                  <a:lnTo>
                    <a:pt x="978286" y="282198"/>
                  </a:lnTo>
                  <a:lnTo>
                    <a:pt x="1002874" y="279391"/>
                  </a:lnTo>
                  <a:cubicBezTo>
                    <a:pt x="1022830" y="282209"/>
                    <a:pt x="1033602" y="294000"/>
                    <a:pt x="1022323" y="302625"/>
                  </a:cubicBezTo>
                  <a:lnTo>
                    <a:pt x="1018617" y="304690"/>
                  </a:lnTo>
                  <a:lnTo>
                    <a:pt x="1026639" y="307752"/>
                  </a:lnTo>
                  <a:cubicBezTo>
                    <a:pt x="1036019" y="312265"/>
                    <a:pt x="1039909" y="318214"/>
                    <a:pt x="1038073" y="323144"/>
                  </a:cubicBezTo>
                  <a:lnTo>
                    <a:pt x="1036961" y="324714"/>
                  </a:lnTo>
                  <a:lnTo>
                    <a:pt x="1037622" y="326521"/>
                  </a:lnTo>
                  <a:cubicBezTo>
                    <a:pt x="1038101" y="331759"/>
                    <a:pt x="1032787" y="336480"/>
                    <a:pt x="1022553" y="338376"/>
                  </a:cubicBezTo>
                  <a:lnTo>
                    <a:pt x="1014008" y="339228"/>
                  </a:lnTo>
                  <a:lnTo>
                    <a:pt x="1017043" y="342192"/>
                  </a:lnTo>
                  <a:cubicBezTo>
                    <a:pt x="1019199" y="345012"/>
                    <a:pt x="1019972" y="347662"/>
                    <a:pt x="1019608" y="350011"/>
                  </a:cubicBezTo>
                  <a:lnTo>
                    <a:pt x="1019343" y="350385"/>
                  </a:lnTo>
                  <a:lnTo>
                    <a:pt x="1046829" y="343706"/>
                  </a:lnTo>
                  <a:cubicBezTo>
                    <a:pt x="1088078" y="344336"/>
                    <a:pt x="1111733" y="374534"/>
                    <a:pt x="1091367" y="380764"/>
                  </a:cubicBezTo>
                  <a:lnTo>
                    <a:pt x="1087174" y="381408"/>
                  </a:lnTo>
                  <a:lnTo>
                    <a:pt x="1093626" y="387075"/>
                  </a:lnTo>
                  <a:cubicBezTo>
                    <a:pt x="1100844" y="394573"/>
                    <a:pt x="1102418" y="401505"/>
                    <a:pt x="1098979" y="405485"/>
                  </a:cubicBezTo>
                  <a:lnTo>
                    <a:pt x="1097390" y="406570"/>
                  </a:lnTo>
                  <a:lnTo>
                    <a:pt x="1097379" y="408494"/>
                  </a:lnTo>
                  <a:cubicBezTo>
                    <a:pt x="1096004" y="413571"/>
                    <a:pt x="1089376" y="416145"/>
                    <a:pt x="1079124" y="414354"/>
                  </a:cubicBezTo>
                  <a:lnTo>
                    <a:pt x="1070819" y="412176"/>
                  </a:lnTo>
                  <a:lnTo>
                    <a:pt x="1072630" y="416011"/>
                  </a:lnTo>
                  <a:cubicBezTo>
                    <a:pt x="1078857" y="436379"/>
                    <a:pt x="1040592" y="433660"/>
                    <a:pt x="1016999" y="399819"/>
                  </a:cubicBezTo>
                  <a:lnTo>
                    <a:pt x="1001525" y="358106"/>
                  </a:lnTo>
                  <a:lnTo>
                    <a:pt x="992182" y="359513"/>
                  </a:lnTo>
                  <a:cubicBezTo>
                    <a:pt x="982184" y="358256"/>
                    <a:pt x="970559" y="354233"/>
                    <a:pt x="959257" y="346401"/>
                  </a:cubicBezTo>
                  <a:lnTo>
                    <a:pt x="950502" y="336239"/>
                  </a:lnTo>
                  <a:lnTo>
                    <a:pt x="934684" y="335575"/>
                  </a:lnTo>
                  <a:lnTo>
                    <a:pt x="932320" y="334058"/>
                  </a:lnTo>
                  <a:lnTo>
                    <a:pt x="934618" y="343091"/>
                  </a:lnTo>
                  <a:lnTo>
                    <a:pt x="930265" y="345346"/>
                  </a:lnTo>
                  <a:lnTo>
                    <a:pt x="958634" y="364412"/>
                  </a:lnTo>
                  <a:cubicBezTo>
                    <a:pt x="971999" y="379496"/>
                    <a:pt x="972555" y="395458"/>
                    <a:pt x="958376" y="394711"/>
                  </a:cubicBezTo>
                  <a:lnTo>
                    <a:pt x="954216" y="393881"/>
                  </a:lnTo>
                  <a:lnTo>
                    <a:pt x="957775" y="400383"/>
                  </a:lnTo>
                  <a:lnTo>
                    <a:pt x="960768" y="397795"/>
                  </a:lnTo>
                  <a:cubicBezTo>
                    <a:pt x="967340" y="393351"/>
                    <a:pt x="974944" y="389367"/>
                    <a:pt x="983680" y="386100"/>
                  </a:cubicBezTo>
                  <a:lnTo>
                    <a:pt x="984105" y="386214"/>
                  </a:lnTo>
                  <a:cubicBezTo>
                    <a:pt x="996004" y="400577"/>
                    <a:pt x="1002551" y="415179"/>
                    <a:pt x="1005455" y="428620"/>
                  </a:cubicBezTo>
                  <a:lnTo>
                    <a:pt x="1005112" y="452776"/>
                  </a:lnTo>
                  <a:lnTo>
                    <a:pt x="1022492" y="437334"/>
                  </a:lnTo>
                  <a:lnTo>
                    <a:pt x="1022932" y="437337"/>
                  </a:lnTo>
                  <a:cubicBezTo>
                    <a:pt x="1038064" y="448241"/>
                    <a:pt x="1048075" y="460726"/>
                    <a:pt x="1054269" y="473003"/>
                  </a:cubicBezTo>
                  <a:lnTo>
                    <a:pt x="1059349" y="493739"/>
                  </a:lnTo>
                  <a:lnTo>
                    <a:pt x="1060967" y="492301"/>
                  </a:lnTo>
                  <a:lnTo>
                    <a:pt x="1061408" y="492304"/>
                  </a:lnTo>
                  <a:lnTo>
                    <a:pt x="1075993" y="505584"/>
                  </a:lnTo>
                  <a:lnTo>
                    <a:pt x="1070401" y="482935"/>
                  </a:lnTo>
                  <a:cubicBezTo>
                    <a:pt x="1070194" y="469185"/>
                    <a:pt x="1073273" y="453482"/>
                    <a:pt x="1081620" y="436803"/>
                  </a:cubicBezTo>
                  <a:lnTo>
                    <a:pt x="1082010" y="436595"/>
                  </a:lnTo>
                  <a:cubicBezTo>
                    <a:pt x="1155984" y="446264"/>
                    <a:pt x="1169856" y="517059"/>
                    <a:pt x="1142700" y="508751"/>
                  </a:cubicBezTo>
                  <a:lnTo>
                    <a:pt x="1138865" y="506940"/>
                  </a:lnTo>
                  <a:lnTo>
                    <a:pt x="1141043" y="515246"/>
                  </a:lnTo>
                  <a:cubicBezTo>
                    <a:pt x="1142830" y="525498"/>
                    <a:pt x="1140255" y="532124"/>
                    <a:pt x="1135179" y="533500"/>
                  </a:cubicBezTo>
                  <a:lnTo>
                    <a:pt x="1133254" y="533510"/>
                  </a:lnTo>
                  <a:lnTo>
                    <a:pt x="1132170" y="535099"/>
                  </a:lnTo>
                  <a:lnTo>
                    <a:pt x="1117250" y="530758"/>
                  </a:lnTo>
                  <a:lnTo>
                    <a:pt x="1126232" y="538935"/>
                  </a:lnTo>
                  <a:lnTo>
                    <a:pt x="1133044" y="551212"/>
                  </a:lnTo>
                  <a:lnTo>
                    <a:pt x="1164352" y="549405"/>
                  </a:lnTo>
                  <a:lnTo>
                    <a:pt x="1164506" y="549169"/>
                  </a:lnTo>
                  <a:cubicBezTo>
                    <a:pt x="1181883" y="542396"/>
                    <a:pt x="1197804" y="540778"/>
                    <a:pt x="1211476" y="542252"/>
                  </a:cubicBezTo>
                  <a:cubicBezTo>
                    <a:pt x="1252491" y="546673"/>
                    <a:pt x="1273269" y="578919"/>
                    <a:pt x="1252416" y="583249"/>
                  </a:cubicBezTo>
                  <a:lnTo>
                    <a:pt x="1248182" y="583505"/>
                  </a:lnTo>
                  <a:lnTo>
                    <a:pt x="1254086" y="589741"/>
                  </a:lnTo>
                  <a:cubicBezTo>
                    <a:pt x="1260584" y="597871"/>
                    <a:pt x="1261513" y="604919"/>
                    <a:pt x="1257722" y="608565"/>
                  </a:cubicBezTo>
                  <a:lnTo>
                    <a:pt x="1256039" y="609499"/>
                  </a:lnTo>
                  <a:lnTo>
                    <a:pt x="1255852" y="611415"/>
                  </a:lnTo>
                  <a:cubicBezTo>
                    <a:pt x="1254015" y="616343"/>
                    <a:pt x="1247180" y="618296"/>
                    <a:pt x="1237136" y="615570"/>
                  </a:cubicBezTo>
                  <a:lnTo>
                    <a:pt x="1229066" y="612637"/>
                  </a:lnTo>
                  <a:lnTo>
                    <a:pt x="1230516" y="616623"/>
                  </a:lnTo>
                  <a:cubicBezTo>
                    <a:pt x="1231238" y="620098"/>
                    <a:pt x="1230787" y="622821"/>
                    <a:pt x="1229441" y="624781"/>
                  </a:cubicBezTo>
                  <a:lnTo>
                    <a:pt x="1224900" y="627298"/>
                  </a:lnTo>
                  <a:lnTo>
                    <a:pt x="1228328" y="632404"/>
                  </a:lnTo>
                  <a:lnTo>
                    <a:pt x="1230191" y="640011"/>
                  </a:lnTo>
                  <a:lnTo>
                    <a:pt x="1271938" y="633862"/>
                  </a:lnTo>
                  <a:cubicBezTo>
                    <a:pt x="1312954" y="638284"/>
                    <a:pt x="1333732" y="670529"/>
                    <a:pt x="1312879" y="674859"/>
                  </a:cubicBezTo>
                  <a:lnTo>
                    <a:pt x="1308645" y="675115"/>
                  </a:lnTo>
                  <a:lnTo>
                    <a:pt x="1314548" y="681351"/>
                  </a:lnTo>
                  <a:cubicBezTo>
                    <a:pt x="1321046" y="689481"/>
                    <a:pt x="1321975" y="696528"/>
                    <a:pt x="1318185" y="700176"/>
                  </a:cubicBezTo>
                  <a:lnTo>
                    <a:pt x="1316501" y="701110"/>
                  </a:lnTo>
                  <a:lnTo>
                    <a:pt x="1316315" y="703025"/>
                  </a:lnTo>
                  <a:cubicBezTo>
                    <a:pt x="1314477" y="707954"/>
                    <a:pt x="1307642" y="709906"/>
                    <a:pt x="1297598" y="707181"/>
                  </a:cubicBezTo>
                  <a:lnTo>
                    <a:pt x="1289528" y="704246"/>
                  </a:lnTo>
                  <a:lnTo>
                    <a:pt x="1290979" y="708232"/>
                  </a:lnTo>
                  <a:lnTo>
                    <a:pt x="1288378" y="715566"/>
                  </a:lnTo>
                  <a:lnTo>
                    <a:pt x="1295757" y="714479"/>
                  </a:lnTo>
                  <a:cubicBezTo>
                    <a:pt x="1329936" y="718163"/>
                    <a:pt x="1350062" y="741171"/>
                    <a:pt x="1343753" y="751243"/>
                  </a:cubicBezTo>
                  <a:lnTo>
                    <a:pt x="1341992" y="752300"/>
                  </a:lnTo>
                  <a:lnTo>
                    <a:pt x="1367789" y="769621"/>
                  </a:lnTo>
                  <a:cubicBezTo>
                    <a:pt x="1381162" y="784700"/>
                    <a:pt x="1381725" y="800661"/>
                    <a:pt x="1367545" y="799920"/>
                  </a:cubicBezTo>
                  <a:lnTo>
                    <a:pt x="1363385" y="799091"/>
                  </a:lnTo>
                  <a:lnTo>
                    <a:pt x="1367510" y="806623"/>
                  </a:lnTo>
                  <a:cubicBezTo>
                    <a:pt x="1371729" y="816137"/>
                    <a:pt x="1370836" y="823189"/>
                    <a:pt x="1366243" y="825754"/>
                  </a:cubicBezTo>
                  <a:lnTo>
                    <a:pt x="1364378" y="826230"/>
                  </a:lnTo>
                  <a:lnTo>
                    <a:pt x="1363711" y="828034"/>
                  </a:lnTo>
                  <a:cubicBezTo>
                    <a:pt x="1360682" y="832334"/>
                    <a:pt x="1353575" y="832486"/>
                    <a:pt x="1344553" y="827298"/>
                  </a:cubicBezTo>
                  <a:lnTo>
                    <a:pt x="1337492" y="822409"/>
                  </a:lnTo>
                  <a:lnTo>
                    <a:pt x="1337882" y="826633"/>
                  </a:lnTo>
                  <a:cubicBezTo>
                    <a:pt x="1337140" y="840813"/>
                    <a:pt x="1321324" y="838587"/>
                    <a:pt x="1307724" y="823716"/>
                  </a:cubicBezTo>
                  <a:lnTo>
                    <a:pt x="1293185" y="796245"/>
                  </a:lnTo>
                  <a:lnTo>
                    <a:pt x="1284886" y="793691"/>
                  </a:lnTo>
                  <a:cubicBezTo>
                    <a:pt x="1276420" y="788226"/>
                    <a:pt x="1267686" y="779564"/>
                    <a:pt x="1260892" y="767608"/>
                  </a:cubicBezTo>
                  <a:lnTo>
                    <a:pt x="1255639" y="748106"/>
                  </a:lnTo>
                  <a:lnTo>
                    <a:pt x="1255183" y="775399"/>
                  </a:lnTo>
                  <a:lnTo>
                    <a:pt x="1250471" y="783168"/>
                  </a:lnTo>
                  <a:lnTo>
                    <a:pt x="1276063" y="792667"/>
                  </a:lnTo>
                  <a:lnTo>
                    <a:pt x="1277796" y="791897"/>
                  </a:lnTo>
                  <a:lnTo>
                    <a:pt x="1278198" y="792080"/>
                  </a:lnTo>
                  <a:lnTo>
                    <a:pt x="1280624" y="797623"/>
                  </a:lnTo>
                  <a:lnTo>
                    <a:pt x="1302443" y="821773"/>
                  </a:lnTo>
                  <a:cubicBezTo>
                    <a:pt x="1307592" y="831645"/>
                    <a:pt x="1309250" y="840897"/>
                    <a:pt x="1307745" y="847106"/>
                  </a:cubicBezTo>
                  <a:lnTo>
                    <a:pt x="1296334" y="853016"/>
                  </a:lnTo>
                  <a:lnTo>
                    <a:pt x="1312846" y="874726"/>
                  </a:lnTo>
                  <a:lnTo>
                    <a:pt x="1321444" y="870906"/>
                  </a:lnTo>
                  <a:lnTo>
                    <a:pt x="1321845" y="871088"/>
                  </a:lnTo>
                  <a:cubicBezTo>
                    <a:pt x="1326533" y="879149"/>
                    <a:pt x="1329892" y="887049"/>
                    <a:pt x="1332160" y="894651"/>
                  </a:cubicBezTo>
                  <a:lnTo>
                    <a:pt x="1332522" y="896735"/>
                  </a:lnTo>
                  <a:lnTo>
                    <a:pt x="1338793" y="895812"/>
                  </a:lnTo>
                  <a:lnTo>
                    <a:pt x="1326658" y="857884"/>
                  </a:lnTo>
                  <a:lnTo>
                    <a:pt x="1326882" y="857504"/>
                  </a:lnTo>
                  <a:cubicBezTo>
                    <a:pt x="1343925" y="849928"/>
                    <a:pt x="1359754" y="847571"/>
                    <a:pt x="1373480" y="848407"/>
                  </a:cubicBezTo>
                  <a:cubicBezTo>
                    <a:pt x="1414658" y="850914"/>
                    <a:pt x="1436914" y="882158"/>
                    <a:pt x="1416285" y="887455"/>
                  </a:cubicBezTo>
                  <a:lnTo>
                    <a:pt x="1412067" y="887907"/>
                  </a:lnTo>
                  <a:lnTo>
                    <a:pt x="1418255" y="893861"/>
                  </a:lnTo>
                  <a:cubicBezTo>
                    <a:pt x="1425124" y="901680"/>
                    <a:pt x="1426380" y="908676"/>
                    <a:pt x="1422764" y="912497"/>
                  </a:cubicBezTo>
                  <a:lnTo>
                    <a:pt x="1421126" y="913507"/>
                  </a:lnTo>
                  <a:lnTo>
                    <a:pt x="1421029" y="915430"/>
                  </a:lnTo>
                  <a:lnTo>
                    <a:pt x="1418593" y="917539"/>
                  </a:lnTo>
                  <a:lnTo>
                    <a:pt x="1423885" y="923721"/>
                  </a:lnTo>
                  <a:cubicBezTo>
                    <a:pt x="1425552" y="929890"/>
                    <a:pt x="1422982" y="934912"/>
                    <a:pt x="1415302" y="936507"/>
                  </a:cubicBezTo>
                  <a:lnTo>
                    <a:pt x="1410623" y="936789"/>
                  </a:lnTo>
                  <a:lnTo>
                    <a:pt x="1417146" y="943680"/>
                  </a:lnTo>
                  <a:cubicBezTo>
                    <a:pt x="1420737" y="948171"/>
                    <a:pt x="1422788" y="952364"/>
                    <a:pt x="1423419" y="955938"/>
                  </a:cubicBezTo>
                  <a:lnTo>
                    <a:pt x="1422543" y="959253"/>
                  </a:lnTo>
                  <a:lnTo>
                    <a:pt x="1427224" y="958339"/>
                  </a:lnTo>
                  <a:cubicBezTo>
                    <a:pt x="1468402" y="960846"/>
                    <a:pt x="1490659" y="992090"/>
                    <a:pt x="1470030" y="997387"/>
                  </a:cubicBezTo>
                  <a:lnTo>
                    <a:pt x="1465812" y="997839"/>
                  </a:lnTo>
                  <a:lnTo>
                    <a:pt x="1471999" y="1003793"/>
                  </a:lnTo>
                  <a:lnTo>
                    <a:pt x="1472601" y="1004846"/>
                  </a:lnTo>
                  <a:lnTo>
                    <a:pt x="1473865" y="1005285"/>
                  </a:lnTo>
                  <a:cubicBezTo>
                    <a:pt x="1492389" y="1017643"/>
                    <a:pt x="1497472" y="1034543"/>
                    <a:pt x="1482111" y="1037733"/>
                  </a:cubicBezTo>
                  <a:lnTo>
                    <a:pt x="1477432" y="1038015"/>
                  </a:lnTo>
                  <a:lnTo>
                    <a:pt x="1483956" y="1044905"/>
                  </a:lnTo>
                  <a:lnTo>
                    <a:pt x="1486089" y="1049075"/>
                  </a:lnTo>
                  <a:lnTo>
                    <a:pt x="1495623" y="1055603"/>
                  </a:lnTo>
                  <a:cubicBezTo>
                    <a:pt x="1503756" y="1064389"/>
                    <a:pt x="1504163" y="1073524"/>
                    <a:pt x="1493848" y="1076173"/>
                  </a:cubicBezTo>
                  <a:lnTo>
                    <a:pt x="1489630" y="1076625"/>
                  </a:lnTo>
                  <a:lnTo>
                    <a:pt x="1495817" y="1082579"/>
                  </a:lnTo>
                  <a:cubicBezTo>
                    <a:pt x="1499252" y="1086488"/>
                    <a:pt x="1501284" y="1090193"/>
                    <a:pt x="1502004" y="1093396"/>
                  </a:cubicBezTo>
                  <a:lnTo>
                    <a:pt x="1501473" y="1095872"/>
                  </a:lnTo>
                  <a:lnTo>
                    <a:pt x="1517013" y="1114027"/>
                  </a:lnTo>
                  <a:cubicBezTo>
                    <a:pt x="1517846" y="1117111"/>
                    <a:pt x="1517621" y="1119909"/>
                    <a:pt x="1516227" y="1122135"/>
                  </a:cubicBezTo>
                  <a:lnTo>
                    <a:pt x="1514536" y="1123150"/>
                  </a:lnTo>
                  <a:lnTo>
                    <a:pt x="1536585" y="1136279"/>
                  </a:lnTo>
                  <a:cubicBezTo>
                    <a:pt x="1557151" y="1154406"/>
                    <a:pt x="1560142" y="1176842"/>
                    <a:pt x="1542515" y="1175921"/>
                  </a:cubicBezTo>
                  <a:lnTo>
                    <a:pt x="1537919" y="1175006"/>
                  </a:lnTo>
                  <a:lnTo>
                    <a:pt x="1542478" y="1183328"/>
                  </a:lnTo>
                  <a:cubicBezTo>
                    <a:pt x="1547138" y="1193840"/>
                    <a:pt x="1546152" y="1201633"/>
                    <a:pt x="1541077" y="1204467"/>
                  </a:cubicBezTo>
                  <a:lnTo>
                    <a:pt x="1539017" y="1204993"/>
                  </a:lnTo>
                  <a:lnTo>
                    <a:pt x="1538280" y="1206986"/>
                  </a:lnTo>
                  <a:cubicBezTo>
                    <a:pt x="1534932" y="1211738"/>
                    <a:pt x="1527079" y="1211905"/>
                    <a:pt x="1517109" y="1206173"/>
                  </a:cubicBezTo>
                  <a:lnTo>
                    <a:pt x="1509309" y="1200771"/>
                  </a:lnTo>
                  <a:lnTo>
                    <a:pt x="1509740" y="1205439"/>
                  </a:lnTo>
                  <a:lnTo>
                    <a:pt x="1504257" y="1210481"/>
                  </a:lnTo>
                  <a:lnTo>
                    <a:pt x="1515289" y="1236093"/>
                  </a:lnTo>
                  <a:lnTo>
                    <a:pt x="1549074" y="1229498"/>
                  </a:lnTo>
                  <a:cubicBezTo>
                    <a:pt x="1594574" y="1232268"/>
                    <a:pt x="1619167" y="1266792"/>
                    <a:pt x="1596372" y="1272645"/>
                  </a:cubicBezTo>
                  <a:lnTo>
                    <a:pt x="1591712" y="1273145"/>
                  </a:lnTo>
                  <a:lnTo>
                    <a:pt x="1598549" y="1279723"/>
                  </a:lnTo>
                  <a:cubicBezTo>
                    <a:pt x="1606139" y="1288363"/>
                    <a:pt x="1607527" y="1296094"/>
                    <a:pt x="1603531" y="1300315"/>
                  </a:cubicBezTo>
                  <a:lnTo>
                    <a:pt x="1601722" y="1301432"/>
                  </a:lnTo>
                  <a:lnTo>
                    <a:pt x="1601614" y="1303556"/>
                  </a:lnTo>
                  <a:cubicBezTo>
                    <a:pt x="1599839" y="1309091"/>
                    <a:pt x="1592395" y="1311598"/>
                    <a:pt x="1581168" y="1309106"/>
                  </a:cubicBezTo>
                  <a:lnTo>
                    <a:pt x="1572110" y="1306283"/>
                  </a:lnTo>
                  <a:lnTo>
                    <a:pt x="1573916" y="1310608"/>
                  </a:lnTo>
                  <a:cubicBezTo>
                    <a:pt x="1575866" y="1318207"/>
                    <a:pt x="1572487" y="1322725"/>
                    <a:pt x="1566215" y="1323944"/>
                  </a:cubicBezTo>
                  <a:lnTo>
                    <a:pt x="1550032" y="1319777"/>
                  </a:lnTo>
                  <a:lnTo>
                    <a:pt x="1563729" y="1359703"/>
                  </a:lnTo>
                  <a:lnTo>
                    <a:pt x="1608460" y="1350970"/>
                  </a:lnTo>
                  <a:cubicBezTo>
                    <a:pt x="1653960" y="1353741"/>
                    <a:pt x="1678554" y="1388264"/>
                    <a:pt x="1655758" y="1394116"/>
                  </a:cubicBezTo>
                  <a:lnTo>
                    <a:pt x="1651098" y="1394616"/>
                  </a:lnTo>
                  <a:lnTo>
                    <a:pt x="1657935" y="1401196"/>
                  </a:lnTo>
                  <a:cubicBezTo>
                    <a:pt x="1665525" y="1409835"/>
                    <a:pt x="1666913" y="1417567"/>
                    <a:pt x="1662917" y="1421788"/>
                  </a:cubicBezTo>
                  <a:lnTo>
                    <a:pt x="1661108" y="1422905"/>
                  </a:lnTo>
                  <a:lnTo>
                    <a:pt x="1661000" y="1425028"/>
                  </a:lnTo>
                  <a:cubicBezTo>
                    <a:pt x="1659225" y="1430563"/>
                    <a:pt x="1651781" y="1433070"/>
                    <a:pt x="1640554" y="1430578"/>
                  </a:cubicBezTo>
                  <a:lnTo>
                    <a:pt x="1631496" y="1427755"/>
                  </a:lnTo>
                  <a:lnTo>
                    <a:pt x="1633302" y="1432080"/>
                  </a:lnTo>
                  <a:lnTo>
                    <a:pt x="1632765" y="1438418"/>
                  </a:lnTo>
                  <a:lnTo>
                    <a:pt x="1634779" y="1438025"/>
                  </a:lnTo>
                  <a:cubicBezTo>
                    <a:pt x="1680279" y="1440796"/>
                    <a:pt x="1704872" y="1475320"/>
                    <a:pt x="1682076" y="1481172"/>
                  </a:cubicBezTo>
                  <a:lnTo>
                    <a:pt x="1677417" y="1481672"/>
                  </a:lnTo>
                  <a:lnTo>
                    <a:pt x="1684254" y="1488251"/>
                  </a:lnTo>
                  <a:cubicBezTo>
                    <a:pt x="1691844" y="1496891"/>
                    <a:pt x="1693232" y="1504622"/>
                    <a:pt x="1689236" y="1508843"/>
                  </a:cubicBezTo>
                  <a:lnTo>
                    <a:pt x="1687427" y="1509960"/>
                  </a:lnTo>
                  <a:lnTo>
                    <a:pt x="1687319" y="1512083"/>
                  </a:lnTo>
                  <a:cubicBezTo>
                    <a:pt x="1685544" y="1517618"/>
                    <a:pt x="1678100" y="1520125"/>
                    <a:pt x="1666873" y="1517634"/>
                  </a:cubicBezTo>
                  <a:lnTo>
                    <a:pt x="1657815" y="1514810"/>
                  </a:lnTo>
                  <a:lnTo>
                    <a:pt x="1659621" y="1519135"/>
                  </a:lnTo>
                  <a:lnTo>
                    <a:pt x="1659297" y="1522952"/>
                  </a:lnTo>
                  <a:lnTo>
                    <a:pt x="1683957" y="1535586"/>
                  </a:lnTo>
                  <a:cubicBezTo>
                    <a:pt x="1705634" y="1552369"/>
                    <a:pt x="1710045" y="1574570"/>
                    <a:pt x="1692396" y="1574772"/>
                  </a:cubicBezTo>
                  <a:lnTo>
                    <a:pt x="1687750" y="1574151"/>
                  </a:lnTo>
                  <a:lnTo>
                    <a:pt x="1692829" y="1582166"/>
                  </a:lnTo>
                  <a:cubicBezTo>
                    <a:pt x="1698149" y="1592362"/>
                    <a:pt x="1697660" y="1600201"/>
                    <a:pt x="1692776" y="1603352"/>
                  </a:cubicBezTo>
                  <a:lnTo>
                    <a:pt x="1690753" y="1604007"/>
                  </a:lnTo>
                  <a:lnTo>
                    <a:pt x="1690144" y="1606044"/>
                  </a:lnTo>
                  <a:cubicBezTo>
                    <a:pt x="1687105" y="1610998"/>
                    <a:pt x="1679278" y="1611665"/>
                    <a:pt x="1668965" y="1606578"/>
                  </a:cubicBezTo>
                  <a:lnTo>
                    <a:pt x="1660836" y="1601683"/>
                  </a:lnTo>
                  <a:lnTo>
                    <a:pt x="1661563" y="1606314"/>
                  </a:lnTo>
                  <a:cubicBezTo>
                    <a:pt x="1661652" y="1614157"/>
                    <a:pt x="1657297" y="1617744"/>
                    <a:pt x="1650914" y="1617439"/>
                  </a:cubicBezTo>
                  <a:lnTo>
                    <a:pt x="1636227" y="1609568"/>
                  </a:lnTo>
                  <a:lnTo>
                    <a:pt x="1643018" y="1636040"/>
                  </a:lnTo>
                  <a:lnTo>
                    <a:pt x="1652408" y="1691313"/>
                  </a:lnTo>
                  <a:lnTo>
                    <a:pt x="1703266" y="1693709"/>
                  </a:lnTo>
                  <a:cubicBezTo>
                    <a:pt x="1746806" y="1707210"/>
                    <a:pt x="1762492" y="1746588"/>
                    <a:pt x="1738960" y="1746858"/>
                  </a:cubicBezTo>
                  <a:lnTo>
                    <a:pt x="1734314" y="1746236"/>
                  </a:lnTo>
                  <a:lnTo>
                    <a:pt x="1739392" y="1754251"/>
                  </a:lnTo>
                  <a:cubicBezTo>
                    <a:pt x="1744712" y="1764446"/>
                    <a:pt x="1744224" y="1772286"/>
                    <a:pt x="1739339" y="1775436"/>
                  </a:cubicBezTo>
                  <a:lnTo>
                    <a:pt x="1737316" y="1776092"/>
                  </a:lnTo>
                  <a:lnTo>
                    <a:pt x="1736707" y="1778129"/>
                  </a:lnTo>
                  <a:cubicBezTo>
                    <a:pt x="1733669" y="1783084"/>
                    <a:pt x="1725842" y="1783750"/>
                    <a:pt x="1715528" y="1778663"/>
                  </a:cubicBezTo>
                  <a:lnTo>
                    <a:pt x="1707400" y="1773768"/>
                  </a:lnTo>
                  <a:lnTo>
                    <a:pt x="1708127" y="1778399"/>
                  </a:lnTo>
                  <a:lnTo>
                    <a:pt x="1707457" y="1780389"/>
                  </a:lnTo>
                  <a:lnTo>
                    <a:pt x="1715414" y="1780763"/>
                  </a:lnTo>
                  <a:cubicBezTo>
                    <a:pt x="1758954" y="1794265"/>
                    <a:pt x="1774639" y="1833642"/>
                    <a:pt x="1751107" y="1833912"/>
                  </a:cubicBezTo>
                  <a:lnTo>
                    <a:pt x="1746461" y="1833291"/>
                  </a:lnTo>
                  <a:lnTo>
                    <a:pt x="1751540" y="1841306"/>
                  </a:lnTo>
                  <a:cubicBezTo>
                    <a:pt x="1756860" y="1851501"/>
                    <a:pt x="1756371" y="1859341"/>
                    <a:pt x="1751487" y="1862491"/>
                  </a:cubicBezTo>
                  <a:lnTo>
                    <a:pt x="1749464" y="1863146"/>
                  </a:lnTo>
                  <a:lnTo>
                    <a:pt x="1748855" y="1865184"/>
                  </a:lnTo>
                  <a:cubicBezTo>
                    <a:pt x="1745816" y="1870138"/>
                    <a:pt x="1737989" y="1870805"/>
                    <a:pt x="1727676" y="1865718"/>
                  </a:cubicBezTo>
                  <a:lnTo>
                    <a:pt x="1719547" y="1860822"/>
                  </a:lnTo>
                  <a:lnTo>
                    <a:pt x="1720274" y="1865453"/>
                  </a:lnTo>
                  <a:cubicBezTo>
                    <a:pt x="1720319" y="1869375"/>
                    <a:pt x="1719252" y="1872233"/>
                    <a:pt x="1717377" y="1874072"/>
                  </a:cubicBezTo>
                  <a:lnTo>
                    <a:pt x="1713692" y="1875263"/>
                  </a:lnTo>
                  <a:lnTo>
                    <a:pt x="1727561" y="1875916"/>
                  </a:lnTo>
                  <a:cubicBezTo>
                    <a:pt x="1771101" y="1889418"/>
                    <a:pt x="1786787" y="1928795"/>
                    <a:pt x="1763254" y="1929065"/>
                  </a:cubicBezTo>
                  <a:lnTo>
                    <a:pt x="1758608" y="1928444"/>
                  </a:lnTo>
                  <a:lnTo>
                    <a:pt x="1763687" y="1936459"/>
                  </a:lnTo>
                  <a:cubicBezTo>
                    <a:pt x="1769007" y="1946654"/>
                    <a:pt x="1768518" y="1954494"/>
                    <a:pt x="1763634" y="1957644"/>
                  </a:cubicBezTo>
                  <a:lnTo>
                    <a:pt x="1761612" y="1958299"/>
                  </a:lnTo>
                  <a:lnTo>
                    <a:pt x="1761002" y="1960337"/>
                  </a:lnTo>
                  <a:cubicBezTo>
                    <a:pt x="1757963" y="1965291"/>
                    <a:pt x="1750136" y="1965958"/>
                    <a:pt x="1739823" y="1960870"/>
                  </a:cubicBezTo>
                  <a:lnTo>
                    <a:pt x="1731695" y="1955975"/>
                  </a:lnTo>
                  <a:lnTo>
                    <a:pt x="1732421" y="1960606"/>
                  </a:lnTo>
                  <a:lnTo>
                    <a:pt x="1729822" y="1968338"/>
                  </a:lnTo>
                  <a:lnTo>
                    <a:pt x="1761395" y="1986739"/>
                  </a:lnTo>
                  <a:cubicBezTo>
                    <a:pt x="1777200" y="2002427"/>
                    <a:pt x="1778942" y="2019989"/>
                    <a:pt x="1763253" y="2020169"/>
                  </a:cubicBezTo>
                  <a:lnTo>
                    <a:pt x="1758608" y="2019547"/>
                  </a:lnTo>
                  <a:lnTo>
                    <a:pt x="1763686" y="2027562"/>
                  </a:lnTo>
                  <a:cubicBezTo>
                    <a:pt x="1769007" y="2037757"/>
                    <a:pt x="1768517" y="2045597"/>
                    <a:pt x="1763634" y="2048747"/>
                  </a:cubicBezTo>
                  <a:lnTo>
                    <a:pt x="1761611" y="2049403"/>
                  </a:lnTo>
                  <a:lnTo>
                    <a:pt x="1761002" y="2051440"/>
                  </a:lnTo>
                  <a:cubicBezTo>
                    <a:pt x="1757962" y="2056395"/>
                    <a:pt x="1750135" y="2057061"/>
                    <a:pt x="1739823" y="2051973"/>
                  </a:cubicBezTo>
                  <a:lnTo>
                    <a:pt x="1731695" y="2047079"/>
                  </a:lnTo>
                  <a:lnTo>
                    <a:pt x="1732422" y="2051710"/>
                  </a:lnTo>
                  <a:cubicBezTo>
                    <a:pt x="1732598" y="2067398"/>
                    <a:pt x="1715002" y="2066054"/>
                    <a:pt x="1698959" y="2050610"/>
                  </a:cubicBezTo>
                  <a:lnTo>
                    <a:pt x="1695290" y="2044631"/>
                  </a:lnTo>
                  <a:lnTo>
                    <a:pt x="1693341" y="2052454"/>
                  </a:lnTo>
                  <a:lnTo>
                    <a:pt x="1691389" y="2054737"/>
                  </a:lnTo>
                  <a:lnTo>
                    <a:pt x="1691723" y="2063961"/>
                  </a:lnTo>
                  <a:lnTo>
                    <a:pt x="1739707" y="2066221"/>
                  </a:lnTo>
                  <a:cubicBezTo>
                    <a:pt x="1783246" y="2079723"/>
                    <a:pt x="1798933" y="2119101"/>
                    <a:pt x="1775401" y="2119370"/>
                  </a:cubicBezTo>
                  <a:lnTo>
                    <a:pt x="1770755" y="2118748"/>
                  </a:lnTo>
                  <a:lnTo>
                    <a:pt x="1775833" y="2126763"/>
                  </a:lnTo>
                  <a:cubicBezTo>
                    <a:pt x="1781154" y="2136959"/>
                    <a:pt x="1780664" y="2144798"/>
                    <a:pt x="1775780" y="2147949"/>
                  </a:cubicBezTo>
                  <a:lnTo>
                    <a:pt x="1773758" y="2148605"/>
                  </a:lnTo>
                  <a:lnTo>
                    <a:pt x="1773148" y="2150641"/>
                  </a:lnTo>
                  <a:cubicBezTo>
                    <a:pt x="1770109" y="2155596"/>
                    <a:pt x="1762283" y="2156263"/>
                    <a:pt x="1751969" y="2151175"/>
                  </a:cubicBezTo>
                  <a:lnTo>
                    <a:pt x="1743841" y="2146281"/>
                  </a:lnTo>
                  <a:lnTo>
                    <a:pt x="1744568" y="2150911"/>
                  </a:lnTo>
                  <a:lnTo>
                    <a:pt x="1743581" y="2153844"/>
                  </a:lnTo>
                  <a:lnTo>
                    <a:pt x="1769492" y="2168946"/>
                  </a:lnTo>
                  <a:cubicBezTo>
                    <a:pt x="1785298" y="2184634"/>
                    <a:pt x="1787041" y="2202195"/>
                    <a:pt x="1771352" y="2202375"/>
                  </a:cubicBezTo>
                  <a:lnTo>
                    <a:pt x="1766706" y="2201754"/>
                  </a:lnTo>
                  <a:lnTo>
                    <a:pt x="1771784" y="2209769"/>
                  </a:lnTo>
                  <a:cubicBezTo>
                    <a:pt x="1777105" y="2219964"/>
                    <a:pt x="1776616" y="2227804"/>
                    <a:pt x="1771732" y="2230954"/>
                  </a:cubicBezTo>
                  <a:lnTo>
                    <a:pt x="1769709" y="2231609"/>
                  </a:lnTo>
                  <a:lnTo>
                    <a:pt x="1769100" y="2233647"/>
                  </a:lnTo>
                  <a:cubicBezTo>
                    <a:pt x="1766061" y="2238601"/>
                    <a:pt x="1758233" y="2239268"/>
                    <a:pt x="1747921" y="2234180"/>
                  </a:cubicBezTo>
                  <a:lnTo>
                    <a:pt x="1739792" y="2229286"/>
                  </a:lnTo>
                  <a:lnTo>
                    <a:pt x="1740519" y="2233916"/>
                  </a:lnTo>
                  <a:cubicBezTo>
                    <a:pt x="1740607" y="2241760"/>
                    <a:pt x="1736252" y="2245346"/>
                    <a:pt x="1729869" y="2245041"/>
                  </a:cubicBezTo>
                  <a:lnTo>
                    <a:pt x="1709220" y="2233976"/>
                  </a:lnTo>
                  <a:lnTo>
                    <a:pt x="1712444" y="2252569"/>
                  </a:lnTo>
                  <a:lnTo>
                    <a:pt x="1734271" y="2261437"/>
                  </a:lnTo>
                  <a:cubicBezTo>
                    <a:pt x="1762324" y="2282304"/>
                    <a:pt x="1763631" y="2314787"/>
                    <a:pt x="1746540" y="2308983"/>
                  </a:cubicBezTo>
                  <a:lnTo>
                    <a:pt x="1743338" y="2307348"/>
                  </a:lnTo>
                  <a:lnTo>
                    <a:pt x="1744968" y="2314441"/>
                  </a:lnTo>
                  <a:cubicBezTo>
                    <a:pt x="1746217" y="2323172"/>
                    <a:pt x="1743865" y="2328719"/>
                    <a:pt x="1739530" y="2329752"/>
                  </a:cubicBezTo>
                  <a:lnTo>
                    <a:pt x="1737899" y="2329711"/>
                  </a:lnTo>
                  <a:lnTo>
                    <a:pt x="1736938" y="2331029"/>
                  </a:lnTo>
                  <a:cubicBezTo>
                    <a:pt x="1733478" y="2333838"/>
                    <a:pt x="1727646" y="2332325"/>
                    <a:pt x="1721483" y="2326016"/>
                  </a:cubicBezTo>
                  <a:lnTo>
                    <a:pt x="1716851" y="2320403"/>
                  </a:lnTo>
                  <a:lnTo>
                    <a:pt x="1716196" y="2323937"/>
                  </a:lnTo>
                  <a:cubicBezTo>
                    <a:pt x="1712324" y="2335331"/>
                    <a:pt x="1699938" y="2329873"/>
                    <a:pt x="1692271" y="2314611"/>
                  </a:cubicBezTo>
                  <a:lnTo>
                    <a:pt x="1691739" y="2312132"/>
                  </a:lnTo>
                  <a:lnTo>
                    <a:pt x="1689354" y="2314920"/>
                  </a:lnTo>
                  <a:lnTo>
                    <a:pt x="1686726" y="2313695"/>
                  </a:lnTo>
                  <a:lnTo>
                    <a:pt x="1685004" y="2328446"/>
                  </a:lnTo>
                  <a:lnTo>
                    <a:pt x="1685997" y="2334089"/>
                  </a:lnTo>
                  <a:cubicBezTo>
                    <a:pt x="1688425" y="2381091"/>
                    <a:pt x="1649788" y="2405364"/>
                    <a:pt x="1647236" y="2384461"/>
                  </a:cubicBezTo>
                  <a:lnTo>
                    <a:pt x="1647319" y="2380867"/>
                  </a:lnTo>
                  <a:lnTo>
                    <a:pt x="1641637" y="2385413"/>
                  </a:lnTo>
                  <a:cubicBezTo>
                    <a:pt x="1634313" y="2390327"/>
                    <a:pt x="1628295" y="2390615"/>
                    <a:pt x="1625482" y="2387157"/>
                  </a:cubicBezTo>
                  <a:lnTo>
                    <a:pt x="1624811" y="2385670"/>
                  </a:lnTo>
                  <a:lnTo>
                    <a:pt x="1623208" y="2385377"/>
                  </a:lnTo>
                  <a:cubicBezTo>
                    <a:pt x="1619174" y="2383477"/>
                    <a:pt x="1618007" y="2377567"/>
                    <a:pt x="1621016" y="2369276"/>
                  </a:cubicBezTo>
                  <a:lnTo>
                    <a:pt x="1624064" y="2362667"/>
                  </a:lnTo>
                  <a:lnTo>
                    <a:pt x="1620595" y="2363611"/>
                  </a:lnTo>
                  <a:cubicBezTo>
                    <a:pt x="1602678" y="2365795"/>
                    <a:pt x="1610606" y="2334266"/>
                    <a:pt x="1642335" y="2319583"/>
                  </a:cubicBezTo>
                  <a:lnTo>
                    <a:pt x="1648600" y="2318445"/>
                  </a:lnTo>
                  <a:lnTo>
                    <a:pt x="1647357" y="2316849"/>
                  </a:lnTo>
                  <a:lnTo>
                    <a:pt x="1645234" y="2316972"/>
                  </a:lnTo>
                  <a:cubicBezTo>
                    <a:pt x="1639540" y="2315808"/>
                    <a:pt x="1636242" y="2308679"/>
                    <a:pt x="1637502" y="2297248"/>
                  </a:cubicBezTo>
                  <a:lnTo>
                    <a:pt x="1639328" y="2287938"/>
                  </a:lnTo>
                  <a:lnTo>
                    <a:pt x="1635224" y="2290201"/>
                  </a:lnTo>
                  <a:cubicBezTo>
                    <a:pt x="1609525" y="2299865"/>
                    <a:pt x="1614267" y="2240564"/>
                    <a:pt x="1670056" y="2215012"/>
                  </a:cubicBezTo>
                  <a:lnTo>
                    <a:pt x="1685760" y="2210035"/>
                  </a:lnTo>
                  <a:lnTo>
                    <a:pt x="1685115" y="2192223"/>
                  </a:lnTo>
                  <a:lnTo>
                    <a:pt x="1681735" y="2175505"/>
                  </a:lnTo>
                  <a:cubicBezTo>
                    <a:pt x="1681025" y="2166767"/>
                    <a:pt x="1681318" y="2157286"/>
                    <a:pt x="1682916" y="2147106"/>
                  </a:cubicBezTo>
                  <a:lnTo>
                    <a:pt x="1683256" y="2146757"/>
                  </a:lnTo>
                  <a:lnTo>
                    <a:pt x="1683468" y="2146768"/>
                  </a:lnTo>
                  <a:lnTo>
                    <a:pt x="1682843" y="2129526"/>
                  </a:lnTo>
                  <a:lnTo>
                    <a:pt x="1682198" y="2139187"/>
                  </a:lnTo>
                  <a:cubicBezTo>
                    <a:pt x="1673559" y="2183946"/>
                    <a:pt x="1636141" y="2203860"/>
                    <a:pt x="1633289" y="2180500"/>
                  </a:cubicBezTo>
                  <a:lnTo>
                    <a:pt x="1633397" y="2175814"/>
                  </a:lnTo>
                  <a:lnTo>
                    <a:pt x="1625988" y="2181741"/>
                  </a:lnTo>
                  <a:cubicBezTo>
                    <a:pt x="1616438" y="2188149"/>
                    <a:pt x="1608592" y="2188524"/>
                    <a:pt x="1604924" y="2184015"/>
                  </a:cubicBezTo>
                  <a:lnTo>
                    <a:pt x="1604050" y="2182076"/>
                  </a:lnTo>
                  <a:lnTo>
                    <a:pt x="1601959" y="2181694"/>
                  </a:lnTo>
                  <a:cubicBezTo>
                    <a:pt x="1596700" y="2179218"/>
                    <a:pt x="1595178" y="2171512"/>
                    <a:pt x="1599103" y="2160701"/>
                  </a:cubicBezTo>
                  <a:lnTo>
                    <a:pt x="1603076" y="2152085"/>
                  </a:lnTo>
                  <a:lnTo>
                    <a:pt x="1598553" y="2153316"/>
                  </a:lnTo>
                  <a:cubicBezTo>
                    <a:pt x="1567405" y="2157112"/>
                    <a:pt x="1596164" y="2082766"/>
                    <a:pt x="1678515" y="2086530"/>
                  </a:cubicBezTo>
                  <a:lnTo>
                    <a:pt x="1678898" y="2086830"/>
                  </a:lnTo>
                  <a:lnTo>
                    <a:pt x="1681918" y="2103986"/>
                  </a:lnTo>
                  <a:lnTo>
                    <a:pt x="1680591" y="2067356"/>
                  </a:lnTo>
                  <a:lnTo>
                    <a:pt x="1676515" y="2072120"/>
                  </a:lnTo>
                  <a:cubicBezTo>
                    <a:pt x="1670678" y="2074719"/>
                    <a:pt x="1665318" y="2072956"/>
                    <a:pt x="1662556" y="2065613"/>
                  </a:cubicBezTo>
                  <a:lnTo>
                    <a:pt x="1661554" y="2061035"/>
                  </a:lnTo>
                  <a:lnTo>
                    <a:pt x="1655756" y="2068544"/>
                  </a:lnTo>
                  <a:cubicBezTo>
                    <a:pt x="1647989" y="2077025"/>
                    <a:pt x="1640453" y="2079242"/>
                    <a:pt x="1635825" y="2075727"/>
                  </a:cubicBezTo>
                  <a:lnTo>
                    <a:pt x="1634518" y="2074049"/>
                  </a:lnTo>
                  <a:lnTo>
                    <a:pt x="1632396" y="2074172"/>
                  </a:lnTo>
                  <a:cubicBezTo>
                    <a:pt x="1626701" y="2073008"/>
                    <a:pt x="1623402" y="2065879"/>
                    <a:pt x="1624664" y="2054448"/>
                  </a:cubicBezTo>
                  <a:lnTo>
                    <a:pt x="1626489" y="2045138"/>
                  </a:lnTo>
                  <a:lnTo>
                    <a:pt x="1622385" y="2047402"/>
                  </a:lnTo>
                  <a:cubicBezTo>
                    <a:pt x="1609536" y="2052233"/>
                    <a:pt x="1604297" y="2039824"/>
                    <a:pt x="1609244" y="2023012"/>
                  </a:cubicBezTo>
                  <a:lnTo>
                    <a:pt x="1623984" y="1997220"/>
                  </a:lnTo>
                  <a:lnTo>
                    <a:pt x="1619629" y="1996770"/>
                  </a:lnTo>
                  <a:lnTo>
                    <a:pt x="1618322" y="1995093"/>
                  </a:lnTo>
                  <a:lnTo>
                    <a:pt x="1616199" y="1995215"/>
                  </a:lnTo>
                  <a:cubicBezTo>
                    <a:pt x="1610505" y="1994050"/>
                    <a:pt x="1607207" y="1986922"/>
                    <a:pt x="1608467" y="1975492"/>
                  </a:cubicBezTo>
                  <a:lnTo>
                    <a:pt x="1610293" y="1966181"/>
                  </a:lnTo>
                  <a:lnTo>
                    <a:pt x="1606189" y="1968444"/>
                  </a:lnTo>
                  <a:cubicBezTo>
                    <a:pt x="1580491" y="1978108"/>
                    <a:pt x="1585233" y="1918807"/>
                    <a:pt x="1641021" y="1893255"/>
                  </a:cubicBezTo>
                  <a:lnTo>
                    <a:pt x="1643168" y="1892574"/>
                  </a:lnTo>
                  <a:lnTo>
                    <a:pt x="1632188" y="1887457"/>
                  </a:lnTo>
                  <a:lnTo>
                    <a:pt x="1631186" y="1882878"/>
                  </a:lnTo>
                  <a:lnTo>
                    <a:pt x="1625386" y="1890387"/>
                  </a:lnTo>
                  <a:cubicBezTo>
                    <a:pt x="1617620" y="1898868"/>
                    <a:pt x="1610084" y="1901085"/>
                    <a:pt x="1605456" y="1897570"/>
                  </a:cubicBezTo>
                  <a:lnTo>
                    <a:pt x="1604149" y="1895892"/>
                  </a:lnTo>
                  <a:lnTo>
                    <a:pt x="1602027" y="1896015"/>
                  </a:lnTo>
                  <a:cubicBezTo>
                    <a:pt x="1596332" y="1894850"/>
                    <a:pt x="1593034" y="1887721"/>
                    <a:pt x="1594295" y="1876291"/>
                  </a:cubicBezTo>
                  <a:lnTo>
                    <a:pt x="1596120" y="1866981"/>
                  </a:lnTo>
                  <a:lnTo>
                    <a:pt x="1592016" y="1869244"/>
                  </a:lnTo>
                  <a:cubicBezTo>
                    <a:pt x="1572742" y="1876492"/>
                    <a:pt x="1570591" y="1844947"/>
                    <a:pt x="1594256" y="1817941"/>
                  </a:cubicBezTo>
                  <a:lnTo>
                    <a:pt x="1597929" y="1815250"/>
                  </a:lnTo>
                  <a:lnTo>
                    <a:pt x="1591286" y="1814564"/>
                  </a:lnTo>
                  <a:lnTo>
                    <a:pt x="1589979" y="1812886"/>
                  </a:lnTo>
                  <a:lnTo>
                    <a:pt x="1587856" y="1813009"/>
                  </a:lnTo>
                  <a:cubicBezTo>
                    <a:pt x="1582162" y="1811845"/>
                    <a:pt x="1578864" y="1804716"/>
                    <a:pt x="1580124" y="1793285"/>
                  </a:cubicBezTo>
                  <a:lnTo>
                    <a:pt x="1581950" y="1783976"/>
                  </a:lnTo>
                  <a:lnTo>
                    <a:pt x="1577846" y="1786239"/>
                  </a:lnTo>
                  <a:cubicBezTo>
                    <a:pt x="1570504" y="1789000"/>
                    <a:pt x="1565646" y="1786131"/>
                    <a:pt x="1563754" y="1780029"/>
                  </a:cubicBezTo>
                  <a:lnTo>
                    <a:pt x="1566614" y="1760235"/>
                  </a:lnTo>
                  <a:lnTo>
                    <a:pt x="1565489" y="1760814"/>
                  </a:lnTo>
                  <a:cubicBezTo>
                    <a:pt x="1562208" y="1760949"/>
                    <a:pt x="1558103" y="1759949"/>
                    <a:pt x="1553436" y="1757647"/>
                  </a:cubicBezTo>
                  <a:lnTo>
                    <a:pt x="1546080" y="1753217"/>
                  </a:lnTo>
                  <a:lnTo>
                    <a:pt x="1546738" y="1757407"/>
                  </a:lnTo>
                  <a:cubicBezTo>
                    <a:pt x="1546818" y="1764506"/>
                    <a:pt x="1542877" y="1767752"/>
                    <a:pt x="1537100" y="1767476"/>
                  </a:cubicBezTo>
                  <a:lnTo>
                    <a:pt x="1518413" y="1757462"/>
                  </a:lnTo>
                  <a:lnTo>
                    <a:pt x="1521330" y="1774289"/>
                  </a:lnTo>
                  <a:lnTo>
                    <a:pt x="1541084" y="1782315"/>
                  </a:lnTo>
                  <a:cubicBezTo>
                    <a:pt x="1566471" y="1801199"/>
                    <a:pt x="1567655" y="1830596"/>
                    <a:pt x="1552187" y="1825343"/>
                  </a:cubicBezTo>
                  <a:lnTo>
                    <a:pt x="1549289" y="1823864"/>
                  </a:lnTo>
                  <a:lnTo>
                    <a:pt x="1550765" y="1830283"/>
                  </a:lnTo>
                  <a:cubicBezTo>
                    <a:pt x="1551895" y="1838185"/>
                    <a:pt x="1549767" y="1843204"/>
                    <a:pt x="1545842" y="1844140"/>
                  </a:cubicBezTo>
                  <a:lnTo>
                    <a:pt x="1544366" y="1844102"/>
                  </a:lnTo>
                  <a:lnTo>
                    <a:pt x="1543498" y="1845295"/>
                  </a:lnTo>
                  <a:cubicBezTo>
                    <a:pt x="1540365" y="1847838"/>
                    <a:pt x="1535088" y="1846468"/>
                    <a:pt x="1529510" y="1840758"/>
                  </a:cubicBezTo>
                  <a:lnTo>
                    <a:pt x="1525319" y="1835679"/>
                  </a:lnTo>
                  <a:lnTo>
                    <a:pt x="1524726" y="1838877"/>
                  </a:lnTo>
                  <a:cubicBezTo>
                    <a:pt x="1521222" y="1849188"/>
                    <a:pt x="1510012" y="1844249"/>
                    <a:pt x="1503073" y="1830437"/>
                  </a:cubicBezTo>
                  <a:lnTo>
                    <a:pt x="1502592" y="1828194"/>
                  </a:lnTo>
                  <a:lnTo>
                    <a:pt x="1500433" y="1830716"/>
                  </a:lnTo>
                  <a:cubicBezTo>
                    <a:pt x="1495151" y="1833069"/>
                    <a:pt x="1490301" y="1831473"/>
                    <a:pt x="1487801" y="1824828"/>
                  </a:cubicBezTo>
                  <a:lnTo>
                    <a:pt x="1486894" y="1820685"/>
                  </a:lnTo>
                  <a:lnTo>
                    <a:pt x="1484161" y="1824224"/>
                  </a:lnTo>
                  <a:lnTo>
                    <a:pt x="1488196" y="1829427"/>
                  </a:lnTo>
                  <a:lnTo>
                    <a:pt x="1493709" y="1828425"/>
                  </a:lnTo>
                  <a:lnTo>
                    <a:pt x="1493975" y="1828633"/>
                  </a:lnTo>
                  <a:lnTo>
                    <a:pt x="1494758" y="1841056"/>
                  </a:lnTo>
                  <a:lnTo>
                    <a:pt x="1496900" y="1847477"/>
                  </a:lnTo>
                  <a:lnTo>
                    <a:pt x="1495466" y="1852285"/>
                  </a:lnTo>
                  <a:lnTo>
                    <a:pt x="1496266" y="1864975"/>
                  </a:lnTo>
                  <a:lnTo>
                    <a:pt x="1489039" y="1881258"/>
                  </a:lnTo>
                  <a:lnTo>
                    <a:pt x="1489465" y="1882741"/>
                  </a:lnTo>
                  <a:cubicBezTo>
                    <a:pt x="1489389" y="1886799"/>
                    <a:pt x="1487886" y="1889873"/>
                    <a:pt x="1485155" y="1891635"/>
                  </a:cubicBezTo>
                  <a:lnTo>
                    <a:pt x="1482893" y="1892368"/>
                  </a:lnTo>
                  <a:lnTo>
                    <a:pt x="1482211" y="1894647"/>
                  </a:lnTo>
                  <a:cubicBezTo>
                    <a:pt x="1480512" y="1897418"/>
                    <a:pt x="1477473" y="1898990"/>
                    <a:pt x="1473418" y="1899157"/>
                  </a:cubicBezTo>
                  <a:lnTo>
                    <a:pt x="1472591" y="1898940"/>
                  </a:lnTo>
                  <a:lnTo>
                    <a:pt x="1470666" y="1900327"/>
                  </a:lnTo>
                  <a:lnTo>
                    <a:pt x="1467141" y="1897508"/>
                  </a:lnTo>
                  <a:lnTo>
                    <a:pt x="1458521" y="1895243"/>
                  </a:lnTo>
                  <a:lnTo>
                    <a:pt x="1457274" y="1894493"/>
                  </a:lnTo>
                  <a:lnTo>
                    <a:pt x="1457250" y="1894512"/>
                  </a:lnTo>
                  <a:lnTo>
                    <a:pt x="1450131" y="1895280"/>
                  </a:lnTo>
                  <a:lnTo>
                    <a:pt x="1447335" y="1903597"/>
                  </a:lnTo>
                  <a:lnTo>
                    <a:pt x="1482649" y="1924180"/>
                  </a:lnTo>
                  <a:cubicBezTo>
                    <a:pt x="1500328" y="1941727"/>
                    <a:pt x="1502277" y="1961371"/>
                    <a:pt x="1484729" y="1961572"/>
                  </a:cubicBezTo>
                  <a:lnTo>
                    <a:pt x="1479532" y="1960876"/>
                  </a:lnTo>
                  <a:lnTo>
                    <a:pt x="1485212" y="1969841"/>
                  </a:lnTo>
                  <a:cubicBezTo>
                    <a:pt x="1491163" y="1981245"/>
                    <a:pt x="1490617" y="1990014"/>
                    <a:pt x="1485153" y="1993539"/>
                  </a:cubicBezTo>
                  <a:lnTo>
                    <a:pt x="1482891" y="1994271"/>
                  </a:lnTo>
                  <a:lnTo>
                    <a:pt x="1482209" y="1996550"/>
                  </a:lnTo>
                  <a:cubicBezTo>
                    <a:pt x="1478810" y="2002091"/>
                    <a:pt x="1470055" y="2002837"/>
                    <a:pt x="1458519" y="1997146"/>
                  </a:cubicBezTo>
                  <a:lnTo>
                    <a:pt x="1449427" y="1991672"/>
                  </a:lnTo>
                  <a:lnTo>
                    <a:pt x="1450241" y="1996851"/>
                  </a:lnTo>
                  <a:cubicBezTo>
                    <a:pt x="1450439" y="2014399"/>
                    <a:pt x="1430756" y="2012897"/>
                    <a:pt x="1412812" y="1995621"/>
                  </a:cubicBezTo>
                  <a:lnTo>
                    <a:pt x="1408251" y="1988189"/>
                  </a:lnTo>
                  <a:lnTo>
                    <a:pt x="1406529" y="1997686"/>
                  </a:lnTo>
                  <a:cubicBezTo>
                    <a:pt x="1396072" y="2020292"/>
                    <a:pt x="1378275" y="2028829"/>
                    <a:pt x="1372095" y="2012405"/>
                  </a:cubicBezTo>
                  <a:lnTo>
                    <a:pt x="1370974" y="2007283"/>
                  </a:lnTo>
                  <a:lnTo>
                    <a:pt x="1364488" y="2015683"/>
                  </a:lnTo>
                  <a:cubicBezTo>
                    <a:pt x="1355800" y="2025169"/>
                    <a:pt x="1347372" y="2027649"/>
                    <a:pt x="1342194" y="2023717"/>
                  </a:cubicBezTo>
                  <a:lnTo>
                    <a:pt x="1340733" y="2021841"/>
                  </a:lnTo>
                  <a:lnTo>
                    <a:pt x="1338358" y="2021978"/>
                  </a:lnTo>
                  <a:cubicBezTo>
                    <a:pt x="1331989" y="2020675"/>
                    <a:pt x="1328300" y="2012701"/>
                    <a:pt x="1329711" y="1999916"/>
                  </a:cubicBezTo>
                  <a:lnTo>
                    <a:pt x="1331752" y="1989501"/>
                  </a:lnTo>
                  <a:lnTo>
                    <a:pt x="1327161" y="1992034"/>
                  </a:lnTo>
                  <a:cubicBezTo>
                    <a:pt x="1306629" y="1999754"/>
                    <a:pt x="1303469" y="1968118"/>
                    <a:pt x="1326081" y="1938994"/>
                  </a:cubicBezTo>
                  <a:lnTo>
                    <a:pt x="1329133" y="1935921"/>
                  </a:lnTo>
                  <a:lnTo>
                    <a:pt x="1324077" y="1935400"/>
                  </a:lnTo>
                  <a:lnTo>
                    <a:pt x="1322616" y="1933523"/>
                  </a:lnTo>
                  <a:lnTo>
                    <a:pt x="1320242" y="1933661"/>
                  </a:lnTo>
                  <a:cubicBezTo>
                    <a:pt x="1313872" y="1932358"/>
                    <a:pt x="1310183" y="1924384"/>
                    <a:pt x="1311594" y="1911599"/>
                  </a:cubicBezTo>
                  <a:lnTo>
                    <a:pt x="1313635" y="1901185"/>
                  </a:lnTo>
                  <a:lnTo>
                    <a:pt x="1309044" y="1903716"/>
                  </a:lnTo>
                  <a:cubicBezTo>
                    <a:pt x="1284406" y="1912981"/>
                    <a:pt x="1284783" y="1865572"/>
                    <a:pt x="1324692" y="1833839"/>
                  </a:cubicBezTo>
                  <a:lnTo>
                    <a:pt x="1345966" y="1820858"/>
                  </a:lnTo>
                  <a:lnTo>
                    <a:pt x="1344643" y="1820935"/>
                  </a:lnTo>
                  <a:cubicBezTo>
                    <a:pt x="1341941" y="1819779"/>
                    <a:pt x="1339670" y="1817233"/>
                    <a:pt x="1338126" y="1813127"/>
                  </a:cubicBezTo>
                  <a:lnTo>
                    <a:pt x="1337005" y="1808006"/>
                  </a:lnTo>
                  <a:lnTo>
                    <a:pt x="1330518" y="1816404"/>
                  </a:lnTo>
                  <a:cubicBezTo>
                    <a:pt x="1321831" y="1825892"/>
                    <a:pt x="1313402" y="1828371"/>
                    <a:pt x="1308225" y="1824439"/>
                  </a:cubicBezTo>
                  <a:lnTo>
                    <a:pt x="1306764" y="1822563"/>
                  </a:lnTo>
                  <a:lnTo>
                    <a:pt x="1304389" y="1822700"/>
                  </a:lnTo>
                  <a:cubicBezTo>
                    <a:pt x="1298019" y="1821397"/>
                    <a:pt x="1294330" y="1813423"/>
                    <a:pt x="1295740" y="1800638"/>
                  </a:cubicBezTo>
                  <a:lnTo>
                    <a:pt x="1297782" y="1790224"/>
                  </a:lnTo>
                  <a:lnTo>
                    <a:pt x="1293192" y="1792756"/>
                  </a:lnTo>
                  <a:cubicBezTo>
                    <a:pt x="1272659" y="1800476"/>
                    <a:pt x="1269500" y="1768841"/>
                    <a:pt x="1292111" y="1739717"/>
                  </a:cubicBezTo>
                  <a:lnTo>
                    <a:pt x="1299454" y="1732325"/>
                  </a:lnTo>
                  <a:lnTo>
                    <a:pt x="1292374" y="1731595"/>
                  </a:lnTo>
                  <a:lnTo>
                    <a:pt x="1290913" y="1729718"/>
                  </a:lnTo>
                  <a:lnTo>
                    <a:pt x="1288539" y="1729856"/>
                  </a:lnTo>
                  <a:cubicBezTo>
                    <a:pt x="1282170" y="1728553"/>
                    <a:pt x="1278480" y="1720579"/>
                    <a:pt x="1279891" y="1707794"/>
                  </a:cubicBezTo>
                  <a:lnTo>
                    <a:pt x="1281932" y="1697379"/>
                  </a:lnTo>
                  <a:lnTo>
                    <a:pt x="1277341" y="1699911"/>
                  </a:lnTo>
                  <a:cubicBezTo>
                    <a:pt x="1260916" y="1706088"/>
                    <a:pt x="1255609" y="1687075"/>
                    <a:pt x="1265720" y="1664313"/>
                  </a:cubicBezTo>
                  <a:lnTo>
                    <a:pt x="1275612" y="1647946"/>
                  </a:lnTo>
                  <a:lnTo>
                    <a:pt x="1274257" y="1647806"/>
                  </a:lnTo>
                  <a:lnTo>
                    <a:pt x="1272797" y="1645930"/>
                  </a:lnTo>
                  <a:lnTo>
                    <a:pt x="1270422" y="1646068"/>
                  </a:lnTo>
                  <a:cubicBezTo>
                    <a:pt x="1264053" y="1644765"/>
                    <a:pt x="1260364" y="1636790"/>
                    <a:pt x="1261774" y="1624005"/>
                  </a:cubicBezTo>
                  <a:lnTo>
                    <a:pt x="1263816" y="1613591"/>
                  </a:lnTo>
                  <a:lnTo>
                    <a:pt x="1259225" y="1616123"/>
                  </a:lnTo>
                  <a:cubicBezTo>
                    <a:pt x="1234586" y="1625388"/>
                    <a:pt x="1234964" y="1577979"/>
                    <a:pt x="1274872" y="1546245"/>
                  </a:cubicBezTo>
                  <a:lnTo>
                    <a:pt x="1277706" y="1544516"/>
                  </a:lnTo>
                  <a:lnTo>
                    <a:pt x="1276983" y="1543649"/>
                  </a:lnTo>
                  <a:lnTo>
                    <a:pt x="1275863" y="1538528"/>
                  </a:lnTo>
                  <a:lnTo>
                    <a:pt x="1269375" y="1546926"/>
                  </a:lnTo>
                  <a:cubicBezTo>
                    <a:pt x="1260688" y="1556413"/>
                    <a:pt x="1252260" y="1558893"/>
                    <a:pt x="1247082" y="1554961"/>
                  </a:cubicBezTo>
                  <a:lnTo>
                    <a:pt x="1245621" y="1553084"/>
                  </a:lnTo>
                  <a:lnTo>
                    <a:pt x="1243247" y="1553222"/>
                  </a:lnTo>
                  <a:cubicBezTo>
                    <a:pt x="1236877" y="1551919"/>
                    <a:pt x="1233187" y="1543945"/>
                    <a:pt x="1234598" y="1531160"/>
                  </a:cubicBezTo>
                  <a:lnTo>
                    <a:pt x="1236640" y="1520745"/>
                  </a:lnTo>
                  <a:lnTo>
                    <a:pt x="1232049" y="1523277"/>
                  </a:lnTo>
                  <a:cubicBezTo>
                    <a:pt x="1223836" y="1526366"/>
                    <a:pt x="1218403" y="1523157"/>
                    <a:pt x="1216287" y="1516330"/>
                  </a:cubicBezTo>
                  <a:lnTo>
                    <a:pt x="1217788" y="1505944"/>
                  </a:lnTo>
                  <a:lnTo>
                    <a:pt x="1213488" y="1510251"/>
                  </a:lnTo>
                  <a:lnTo>
                    <a:pt x="1209284" y="1509689"/>
                  </a:lnTo>
                  <a:lnTo>
                    <a:pt x="1213880" y="1516942"/>
                  </a:lnTo>
                  <a:cubicBezTo>
                    <a:pt x="1218695" y="1526169"/>
                    <a:pt x="1218253" y="1533264"/>
                    <a:pt x="1213833" y="1536115"/>
                  </a:cubicBezTo>
                  <a:lnTo>
                    <a:pt x="1212002" y="1536708"/>
                  </a:lnTo>
                  <a:lnTo>
                    <a:pt x="1211451" y="1538552"/>
                  </a:lnTo>
                  <a:cubicBezTo>
                    <a:pt x="1208700" y="1543036"/>
                    <a:pt x="1201617" y="1543639"/>
                    <a:pt x="1192283" y="1539035"/>
                  </a:cubicBezTo>
                  <a:lnTo>
                    <a:pt x="1184927" y="1534605"/>
                  </a:lnTo>
                  <a:lnTo>
                    <a:pt x="1185585" y="1538795"/>
                  </a:lnTo>
                  <a:lnTo>
                    <a:pt x="1183909" y="1540547"/>
                  </a:lnTo>
                  <a:lnTo>
                    <a:pt x="1192180" y="1540936"/>
                  </a:lnTo>
                  <a:cubicBezTo>
                    <a:pt x="1231583" y="1553155"/>
                    <a:pt x="1245779" y="1588791"/>
                    <a:pt x="1224481" y="1589036"/>
                  </a:cubicBezTo>
                  <a:lnTo>
                    <a:pt x="1220278" y="1588473"/>
                  </a:lnTo>
                  <a:lnTo>
                    <a:pt x="1224873" y="1595727"/>
                  </a:lnTo>
                  <a:cubicBezTo>
                    <a:pt x="1229688" y="1604953"/>
                    <a:pt x="1229246" y="1612049"/>
                    <a:pt x="1224825" y="1614900"/>
                  </a:cubicBezTo>
                  <a:lnTo>
                    <a:pt x="1222994" y="1615493"/>
                  </a:lnTo>
                  <a:lnTo>
                    <a:pt x="1222443" y="1617337"/>
                  </a:lnTo>
                  <a:cubicBezTo>
                    <a:pt x="1219694" y="1621821"/>
                    <a:pt x="1212610" y="1622424"/>
                    <a:pt x="1203276" y="1617820"/>
                  </a:cubicBezTo>
                  <a:lnTo>
                    <a:pt x="1195921" y="1613390"/>
                  </a:lnTo>
                  <a:lnTo>
                    <a:pt x="1196578" y="1617581"/>
                  </a:lnTo>
                  <a:lnTo>
                    <a:pt x="1188189" y="1626344"/>
                  </a:lnTo>
                  <a:lnTo>
                    <a:pt x="1203174" y="1627050"/>
                  </a:lnTo>
                  <a:cubicBezTo>
                    <a:pt x="1242576" y="1639268"/>
                    <a:pt x="1256773" y="1674905"/>
                    <a:pt x="1235476" y="1675149"/>
                  </a:cubicBezTo>
                  <a:lnTo>
                    <a:pt x="1231272" y="1674587"/>
                  </a:lnTo>
                  <a:lnTo>
                    <a:pt x="1235867" y="1681841"/>
                  </a:lnTo>
                  <a:cubicBezTo>
                    <a:pt x="1240683" y="1691067"/>
                    <a:pt x="1240240" y="1698162"/>
                    <a:pt x="1235819" y="1701013"/>
                  </a:cubicBezTo>
                  <a:lnTo>
                    <a:pt x="1233988" y="1701606"/>
                  </a:lnTo>
                  <a:lnTo>
                    <a:pt x="1233437" y="1703450"/>
                  </a:lnTo>
                  <a:cubicBezTo>
                    <a:pt x="1230688" y="1707934"/>
                    <a:pt x="1223604" y="1708538"/>
                    <a:pt x="1214270" y="1703933"/>
                  </a:cubicBezTo>
                  <a:lnTo>
                    <a:pt x="1206914" y="1699504"/>
                  </a:lnTo>
                  <a:lnTo>
                    <a:pt x="1207571" y="1703694"/>
                  </a:lnTo>
                  <a:lnTo>
                    <a:pt x="1202066" y="1709446"/>
                  </a:lnTo>
                  <a:lnTo>
                    <a:pt x="1203173" y="1709498"/>
                  </a:lnTo>
                  <a:cubicBezTo>
                    <a:pt x="1242576" y="1721717"/>
                    <a:pt x="1256772" y="1757354"/>
                    <a:pt x="1235474" y="1757598"/>
                  </a:cubicBezTo>
                  <a:lnTo>
                    <a:pt x="1231271" y="1757035"/>
                  </a:lnTo>
                  <a:lnTo>
                    <a:pt x="1235866" y="1764289"/>
                  </a:lnTo>
                  <a:cubicBezTo>
                    <a:pt x="1240682" y="1773515"/>
                    <a:pt x="1240239" y="1780611"/>
                    <a:pt x="1235818" y="1783461"/>
                  </a:cubicBezTo>
                  <a:lnTo>
                    <a:pt x="1233987" y="1784055"/>
                  </a:lnTo>
                  <a:lnTo>
                    <a:pt x="1233436" y="1785898"/>
                  </a:lnTo>
                  <a:cubicBezTo>
                    <a:pt x="1230687" y="1790383"/>
                    <a:pt x="1223603" y="1790986"/>
                    <a:pt x="1214269" y="1786382"/>
                  </a:cubicBezTo>
                  <a:lnTo>
                    <a:pt x="1206914" y="1781952"/>
                  </a:lnTo>
                  <a:lnTo>
                    <a:pt x="1207571" y="1786143"/>
                  </a:lnTo>
                  <a:cubicBezTo>
                    <a:pt x="1207731" y="1800340"/>
                    <a:pt x="1191806" y="1799125"/>
                    <a:pt x="1177288" y="1785147"/>
                  </a:cubicBezTo>
                  <a:lnTo>
                    <a:pt x="1173597" y="1779134"/>
                  </a:lnTo>
                  <a:lnTo>
                    <a:pt x="1172204" y="1786818"/>
                  </a:lnTo>
                  <a:cubicBezTo>
                    <a:pt x="1163744" y="1805108"/>
                    <a:pt x="1149344" y="1812016"/>
                    <a:pt x="1144344" y="1798727"/>
                  </a:cubicBezTo>
                  <a:lnTo>
                    <a:pt x="1143438" y="1794583"/>
                  </a:lnTo>
                  <a:lnTo>
                    <a:pt x="1138189" y="1801379"/>
                  </a:lnTo>
                  <a:cubicBezTo>
                    <a:pt x="1131160" y="1809054"/>
                    <a:pt x="1124340" y="1811061"/>
                    <a:pt x="1120151" y="1807879"/>
                  </a:cubicBezTo>
                  <a:lnTo>
                    <a:pt x="1118969" y="1806361"/>
                  </a:lnTo>
                  <a:lnTo>
                    <a:pt x="1117048" y="1806472"/>
                  </a:lnTo>
                  <a:cubicBezTo>
                    <a:pt x="1111895" y="1805418"/>
                    <a:pt x="1108910" y="1798966"/>
                    <a:pt x="1110051" y="1788622"/>
                  </a:cubicBezTo>
                  <a:lnTo>
                    <a:pt x="1111702" y="1780196"/>
                  </a:lnTo>
                  <a:lnTo>
                    <a:pt x="1107989" y="1782245"/>
                  </a:lnTo>
                  <a:cubicBezTo>
                    <a:pt x="1094699" y="1787242"/>
                    <a:pt x="1090404" y="1771860"/>
                    <a:pt x="1098586" y="1753442"/>
                  </a:cubicBezTo>
                  <a:lnTo>
                    <a:pt x="1114789" y="1733073"/>
                  </a:lnTo>
                  <a:lnTo>
                    <a:pt x="1105493" y="1736423"/>
                  </a:lnTo>
                  <a:lnTo>
                    <a:pt x="1104311" y="1734904"/>
                  </a:lnTo>
                  <a:lnTo>
                    <a:pt x="1102390" y="1735016"/>
                  </a:lnTo>
                  <a:cubicBezTo>
                    <a:pt x="1097236" y="1733962"/>
                    <a:pt x="1094251" y="1727510"/>
                    <a:pt x="1095393" y="1717166"/>
                  </a:cubicBezTo>
                  <a:lnTo>
                    <a:pt x="1097044" y="1708739"/>
                  </a:lnTo>
                  <a:lnTo>
                    <a:pt x="1093331" y="1710788"/>
                  </a:lnTo>
                  <a:cubicBezTo>
                    <a:pt x="1066750" y="1720783"/>
                    <a:pt x="1076154" y="1649259"/>
                    <a:pt x="1149375" y="1634972"/>
                  </a:cubicBezTo>
                  <a:lnTo>
                    <a:pt x="1149776" y="1635153"/>
                  </a:lnTo>
                  <a:lnTo>
                    <a:pt x="1154569" y="1646103"/>
                  </a:lnTo>
                  <a:lnTo>
                    <a:pt x="1155441" y="1625130"/>
                  </a:lnTo>
                  <a:lnTo>
                    <a:pt x="1155749" y="1624816"/>
                  </a:lnTo>
                  <a:lnTo>
                    <a:pt x="1184150" y="1626154"/>
                  </a:lnTo>
                  <a:lnTo>
                    <a:pt x="1166294" y="1616585"/>
                  </a:lnTo>
                  <a:lnTo>
                    <a:pt x="1150898" y="1591497"/>
                  </a:lnTo>
                  <a:lnTo>
                    <a:pt x="1144720" y="1625585"/>
                  </a:lnTo>
                  <a:cubicBezTo>
                    <a:pt x="1136259" y="1643876"/>
                    <a:pt x="1121859" y="1650783"/>
                    <a:pt x="1116860" y="1637494"/>
                  </a:cubicBezTo>
                  <a:lnTo>
                    <a:pt x="1115954" y="1633350"/>
                  </a:lnTo>
                  <a:lnTo>
                    <a:pt x="1110704" y="1640145"/>
                  </a:lnTo>
                  <a:cubicBezTo>
                    <a:pt x="1103675" y="1647821"/>
                    <a:pt x="1096856" y="1649827"/>
                    <a:pt x="1092667" y="1646646"/>
                  </a:cubicBezTo>
                  <a:lnTo>
                    <a:pt x="1091485" y="1645127"/>
                  </a:lnTo>
                  <a:lnTo>
                    <a:pt x="1089564" y="1645239"/>
                  </a:lnTo>
                  <a:cubicBezTo>
                    <a:pt x="1084410" y="1644185"/>
                    <a:pt x="1081425" y="1637733"/>
                    <a:pt x="1082566" y="1627389"/>
                  </a:cubicBezTo>
                  <a:lnTo>
                    <a:pt x="1084218" y="1618962"/>
                  </a:lnTo>
                  <a:lnTo>
                    <a:pt x="1080504" y="1621012"/>
                  </a:lnTo>
                  <a:cubicBezTo>
                    <a:pt x="1067215" y="1626008"/>
                    <a:pt x="1062920" y="1610626"/>
                    <a:pt x="1071101" y="1592209"/>
                  </a:cubicBezTo>
                  <a:lnTo>
                    <a:pt x="1090653" y="1567630"/>
                  </a:lnTo>
                  <a:lnTo>
                    <a:pt x="1079843" y="1571526"/>
                  </a:lnTo>
                  <a:lnTo>
                    <a:pt x="1078661" y="1570008"/>
                  </a:lnTo>
                  <a:lnTo>
                    <a:pt x="1076739" y="1570119"/>
                  </a:lnTo>
                  <a:cubicBezTo>
                    <a:pt x="1071586" y="1569065"/>
                    <a:pt x="1068601" y="1562614"/>
                    <a:pt x="1069742" y="1552268"/>
                  </a:cubicBezTo>
                  <a:lnTo>
                    <a:pt x="1071394" y="1543843"/>
                  </a:lnTo>
                  <a:lnTo>
                    <a:pt x="1067680" y="1545891"/>
                  </a:lnTo>
                  <a:cubicBezTo>
                    <a:pt x="1054390" y="1550889"/>
                    <a:pt x="1050095" y="1535506"/>
                    <a:pt x="1058277" y="1517089"/>
                  </a:cubicBezTo>
                  <a:lnTo>
                    <a:pt x="1070394" y="1501857"/>
                  </a:lnTo>
                  <a:lnTo>
                    <a:pt x="1065185" y="1503734"/>
                  </a:lnTo>
                  <a:lnTo>
                    <a:pt x="1064003" y="1502216"/>
                  </a:lnTo>
                  <a:lnTo>
                    <a:pt x="1062081" y="1502327"/>
                  </a:lnTo>
                  <a:cubicBezTo>
                    <a:pt x="1056928" y="1501273"/>
                    <a:pt x="1053943" y="1494822"/>
                    <a:pt x="1055084" y="1484477"/>
                  </a:cubicBezTo>
                  <a:lnTo>
                    <a:pt x="1056736" y="1476051"/>
                  </a:lnTo>
                  <a:lnTo>
                    <a:pt x="1053022" y="1478099"/>
                  </a:lnTo>
                  <a:cubicBezTo>
                    <a:pt x="1033087" y="1485595"/>
                    <a:pt x="1033392" y="1447237"/>
                    <a:pt x="1065681" y="1421563"/>
                  </a:cubicBezTo>
                  <a:lnTo>
                    <a:pt x="1068863" y="1420148"/>
                  </a:lnTo>
                  <a:lnTo>
                    <a:pt x="1067391" y="1419462"/>
                  </a:lnTo>
                  <a:lnTo>
                    <a:pt x="1066484" y="1415318"/>
                  </a:lnTo>
                  <a:lnTo>
                    <a:pt x="1061235" y="1422114"/>
                  </a:lnTo>
                  <a:cubicBezTo>
                    <a:pt x="1054207" y="1429789"/>
                    <a:pt x="1047386" y="1431796"/>
                    <a:pt x="1043198" y="1428614"/>
                  </a:cubicBezTo>
                  <a:lnTo>
                    <a:pt x="1042016" y="1427096"/>
                  </a:lnTo>
                  <a:lnTo>
                    <a:pt x="1040094" y="1427207"/>
                  </a:lnTo>
                  <a:cubicBezTo>
                    <a:pt x="1034941" y="1426154"/>
                    <a:pt x="1031956" y="1419702"/>
                    <a:pt x="1033097" y="1409357"/>
                  </a:cubicBezTo>
                  <a:lnTo>
                    <a:pt x="1034749" y="1400931"/>
                  </a:lnTo>
                  <a:lnTo>
                    <a:pt x="1031035" y="1402980"/>
                  </a:lnTo>
                  <a:cubicBezTo>
                    <a:pt x="1011100" y="1410476"/>
                    <a:pt x="1011405" y="1372118"/>
                    <a:pt x="1043694" y="1346442"/>
                  </a:cubicBezTo>
                  <a:lnTo>
                    <a:pt x="1051039" y="1343180"/>
                  </a:lnTo>
                  <a:lnTo>
                    <a:pt x="1041741" y="1338845"/>
                  </a:lnTo>
                  <a:lnTo>
                    <a:pt x="1040834" y="1334702"/>
                  </a:lnTo>
                  <a:lnTo>
                    <a:pt x="1035585" y="1341497"/>
                  </a:lnTo>
                  <a:cubicBezTo>
                    <a:pt x="1028556" y="1349172"/>
                    <a:pt x="1021736" y="1351179"/>
                    <a:pt x="1017547" y="1347998"/>
                  </a:cubicBezTo>
                  <a:lnTo>
                    <a:pt x="1016365" y="1346479"/>
                  </a:lnTo>
                  <a:lnTo>
                    <a:pt x="1014444" y="1346590"/>
                  </a:lnTo>
                  <a:cubicBezTo>
                    <a:pt x="1009291" y="1345536"/>
                    <a:pt x="1006306" y="1339084"/>
                    <a:pt x="1007447" y="1328740"/>
                  </a:cubicBezTo>
                  <a:lnTo>
                    <a:pt x="1009098" y="1320314"/>
                  </a:lnTo>
                  <a:lnTo>
                    <a:pt x="1005385" y="1322363"/>
                  </a:lnTo>
                  <a:cubicBezTo>
                    <a:pt x="978805" y="1332358"/>
                    <a:pt x="988208" y="1260833"/>
                    <a:pt x="1061429" y="1246546"/>
                  </a:cubicBezTo>
                  <a:lnTo>
                    <a:pt x="1061830" y="1246728"/>
                  </a:lnTo>
                  <a:cubicBezTo>
                    <a:pt x="1080584" y="1278972"/>
                    <a:pt x="1078062" y="1308646"/>
                    <a:pt x="1069600" y="1326936"/>
                  </a:cubicBezTo>
                  <a:lnTo>
                    <a:pt x="1058563" y="1339835"/>
                  </a:lnTo>
                  <a:lnTo>
                    <a:pt x="1087080" y="1327164"/>
                  </a:lnTo>
                  <a:lnTo>
                    <a:pt x="1087481" y="1327345"/>
                  </a:lnTo>
                  <a:lnTo>
                    <a:pt x="1091547" y="1336635"/>
                  </a:lnTo>
                  <a:lnTo>
                    <a:pt x="1090246" y="1330196"/>
                  </a:lnTo>
                  <a:cubicBezTo>
                    <a:pt x="1089603" y="1322288"/>
                    <a:pt x="1089868" y="1313707"/>
                    <a:pt x="1091314" y="1304495"/>
                  </a:cubicBezTo>
                  <a:lnTo>
                    <a:pt x="1091622" y="1304180"/>
                  </a:lnTo>
                  <a:lnTo>
                    <a:pt x="1106468" y="1304879"/>
                  </a:lnTo>
                  <a:lnTo>
                    <a:pt x="1086851" y="1285453"/>
                  </a:lnTo>
                  <a:cubicBezTo>
                    <a:pt x="1079508" y="1273826"/>
                    <a:pt x="1073951" y="1258819"/>
                    <a:pt x="1072383" y="1240234"/>
                  </a:cubicBezTo>
                  <a:lnTo>
                    <a:pt x="1072607" y="1239854"/>
                  </a:lnTo>
                  <a:lnTo>
                    <a:pt x="1099706" y="1234564"/>
                  </a:lnTo>
                  <a:lnTo>
                    <a:pt x="1088216" y="1231605"/>
                  </a:lnTo>
                  <a:cubicBezTo>
                    <a:pt x="1070792" y="1221477"/>
                    <a:pt x="1051702" y="1198618"/>
                    <a:pt x="1048564" y="1161448"/>
                  </a:cubicBezTo>
                  <a:lnTo>
                    <a:pt x="1048789" y="1161069"/>
                  </a:lnTo>
                  <a:cubicBezTo>
                    <a:pt x="1065832" y="1153493"/>
                    <a:pt x="1081660" y="1151136"/>
                    <a:pt x="1095386" y="1151971"/>
                  </a:cubicBezTo>
                  <a:lnTo>
                    <a:pt x="1105253" y="1154319"/>
                  </a:lnTo>
                  <a:lnTo>
                    <a:pt x="1110495" y="1145645"/>
                  </a:lnTo>
                  <a:cubicBezTo>
                    <a:pt x="1124063" y="1128171"/>
                    <a:pt x="1146907" y="1111601"/>
                    <a:pt x="1180844" y="1104978"/>
                  </a:cubicBezTo>
                  <a:lnTo>
                    <a:pt x="1181340" y="1105203"/>
                  </a:lnTo>
                  <a:cubicBezTo>
                    <a:pt x="1227697" y="1184907"/>
                    <a:pt x="1168868" y="1251906"/>
                    <a:pt x="1156508" y="1219056"/>
                  </a:cubicBezTo>
                  <a:lnTo>
                    <a:pt x="1155388" y="1213935"/>
                  </a:lnTo>
                  <a:lnTo>
                    <a:pt x="1148901" y="1222333"/>
                  </a:lnTo>
                  <a:cubicBezTo>
                    <a:pt x="1140214" y="1231821"/>
                    <a:pt x="1131785" y="1234300"/>
                    <a:pt x="1126608" y="1230368"/>
                  </a:cubicBezTo>
                  <a:lnTo>
                    <a:pt x="1125146" y="1228491"/>
                  </a:lnTo>
                  <a:lnTo>
                    <a:pt x="1122773" y="1228629"/>
                  </a:lnTo>
                  <a:lnTo>
                    <a:pt x="1116980" y="1223250"/>
                  </a:lnTo>
                  <a:lnTo>
                    <a:pt x="1117868" y="1225376"/>
                  </a:lnTo>
                  <a:lnTo>
                    <a:pt x="1117382" y="1231113"/>
                  </a:lnTo>
                  <a:lnTo>
                    <a:pt x="1119205" y="1230757"/>
                  </a:lnTo>
                  <a:cubicBezTo>
                    <a:pt x="1129499" y="1231384"/>
                    <a:pt x="1138611" y="1233807"/>
                    <a:pt x="1146166" y="1237172"/>
                  </a:cubicBezTo>
                  <a:lnTo>
                    <a:pt x="1158987" y="1245950"/>
                  </a:lnTo>
                  <a:lnTo>
                    <a:pt x="1168473" y="1236401"/>
                  </a:lnTo>
                  <a:cubicBezTo>
                    <a:pt x="1181776" y="1225823"/>
                    <a:pt x="1199471" y="1216988"/>
                    <a:pt x="1222095" y="1212573"/>
                  </a:cubicBezTo>
                  <a:lnTo>
                    <a:pt x="1222591" y="1212798"/>
                  </a:lnTo>
                  <a:cubicBezTo>
                    <a:pt x="1268948" y="1292502"/>
                    <a:pt x="1210119" y="1359500"/>
                    <a:pt x="1197760" y="1326651"/>
                  </a:cubicBezTo>
                  <a:lnTo>
                    <a:pt x="1196640" y="1321529"/>
                  </a:lnTo>
                  <a:lnTo>
                    <a:pt x="1190152" y="1329928"/>
                  </a:lnTo>
                  <a:lnTo>
                    <a:pt x="1177902" y="1338824"/>
                  </a:lnTo>
                  <a:lnTo>
                    <a:pt x="1181196" y="1344650"/>
                  </a:lnTo>
                  <a:cubicBezTo>
                    <a:pt x="1181603" y="1350418"/>
                    <a:pt x="1178447" y="1354432"/>
                    <a:pt x="1171349" y="1354514"/>
                  </a:cubicBezTo>
                  <a:lnTo>
                    <a:pt x="1167144" y="1353950"/>
                  </a:lnTo>
                  <a:lnTo>
                    <a:pt x="1171740" y="1361204"/>
                  </a:lnTo>
                  <a:cubicBezTo>
                    <a:pt x="1176555" y="1370431"/>
                    <a:pt x="1176112" y="1377526"/>
                    <a:pt x="1171692" y="1380378"/>
                  </a:cubicBezTo>
                  <a:lnTo>
                    <a:pt x="1169862" y="1380971"/>
                  </a:lnTo>
                  <a:lnTo>
                    <a:pt x="1169311" y="1382814"/>
                  </a:lnTo>
                  <a:cubicBezTo>
                    <a:pt x="1166560" y="1387298"/>
                    <a:pt x="1159477" y="1387901"/>
                    <a:pt x="1150143" y="1383297"/>
                  </a:cubicBezTo>
                  <a:lnTo>
                    <a:pt x="1142787" y="1378867"/>
                  </a:lnTo>
                  <a:lnTo>
                    <a:pt x="1143445" y="1383058"/>
                  </a:lnTo>
                  <a:cubicBezTo>
                    <a:pt x="1143604" y="1397256"/>
                    <a:pt x="1127680" y="1396040"/>
                    <a:pt x="1113161" y="1382063"/>
                  </a:cubicBezTo>
                  <a:lnTo>
                    <a:pt x="1099274" y="1359434"/>
                  </a:lnTo>
                  <a:lnTo>
                    <a:pt x="1101572" y="1372682"/>
                  </a:lnTo>
                  <a:cubicBezTo>
                    <a:pt x="1102227" y="1386417"/>
                    <a:pt x="1099481" y="1398408"/>
                    <a:pt x="1095251" y="1407554"/>
                  </a:cubicBezTo>
                  <a:lnTo>
                    <a:pt x="1094051" y="1408955"/>
                  </a:lnTo>
                  <a:lnTo>
                    <a:pt x="1109066" y="1402283"/>
                  </a:lnTo>
                  <a:lnTo>
                    <a:pt x="1109468" y="1402465"/>
                  </a:lnTo>
                  <a:cubicBezTo>
                    <a:pt x="1118844" y="1418587"/>
                    <a:pt x="1122902" y="1434066"/>
                    <a:pt x="1123558" y="1447802"/>
                  </a:cubicBezTo>
                  <a:lnTo>
                    <a:pt x="1119152" y="1472106"/>
                  </a:lnTo>
                  <a:lnTo>
                    <a:pt x="1123725" y="1470075"/>
                  </a:lnTo>
                  <a:lnTo>
                    <a:pt x="1124126" y="1470257"/>
                  </a:lnTo>
                  <a:lnTo>
                    <a:pt x="1133584" y="1491863"/>
                  </a:lnTo>
                  <a:lnTo>
                    <a:pt x="1132386" y="1485933"/>
                  </a:lnTo>
                  <a:cubicBezTo>
                    <a:pt x="1131743" y="1478026"/>
                    <a:pt x="1132007" y="1469445"/>
                    <a:pt x="1133454" y="1460232"/>
                  </a:cubicBezTo>
                  <a:lnTo>
                    <a:pt x="1133763" y="1459917"/>
                  </a:lnTo>
                  <a:cubicBezTo>
                    <a:pt x="1170472" y="1453299"/>
                    <a:pt x="1197503" y="1465800"/>
                    <a:pt x="1211807" y="1479998"/>
                  </a:cubicBezTo>
                  <a:lnTo>
                    <a:pt x="1219557" y="1493704"/>
                  </a:lnTo>
                  <a:lnTo>
                    <a:pt x="1220427" y="1487679"/>
                  </a:lnTo>
                  <a:cubicBezTo>
                    <a:pt x="1225483" y="1476297"/>
                    <a:pt x="1234394" y="1463977"/>
                    <a:pt x="1247696" y="1453400"/>
                  </a:cubicBezTo>
                  <a:lnTo>
                    <a:pt x="1251288" y="1451208"/>
                  </a:lnTo>
                  <a:lnTo>
                    <a:pt x="1245280" y="1444011"/>
                  </a:lnTo>
                  <a:lnTo>
                    <a:pt x="1244159" y="1438889"/>
                  </a:lnTo>
                  <a:lnTo>
                    <a:pt x="1237672" y="1447288"/>
                  </a:lnTo>
                  <a:cubicBezTo>
                    <a:pt x="1228986" y="1456775"/>
                    <a:pt x="1220557" y="1459254"/>
                    <a:pt x="1215379" y="1455323"/>
                  </a:cubicBezTo>
                  <a:lnTo>
                    <a:pt x="1213918" y="1453446"/>
                  </a:lnTo>
                  <a:lnTo>
                    <a:pt x="1211544" y="1453583"/>
                  </a:lnTo>
                  <a:cubicBezTo>
                    <a:pt x="1205174" y="1452281"/>
                    <a:pt x="1201485" y="1444307"/>
                    <a:pt x="1202895" y="1431521"/>
                  </a:cubicBezTo>
                  <a:lnTo>
                    <a:pt x="1204937" y="1421107"/>
                  </a:lnTo>
                  <a:lnTo>
                    <a:pt x="1200347" y="1423639"/>
                  </a:lnTo>
                  <a:cubicBezTo>
                    <a:pt x="1167495" y="1435992"/>
                    <a:pt x="1179117" y="1347592"/>
                    <a:pt x="1269615" y="1329933"/>
                  </a:cubicBezTo>
                  <a:lnTo>
                    <a:pt x="1270111" y="1330158"/>
                  </a:lnTo>
                  <a:cubicBezTo>
                    <a:pt x="1293290" y="1370009"/>
                    <a:pt x="1290172" y="1406685"/>
                    <a:pt x="1279714" y="1429292"/>
                  </a:cubicBezTo>
                  <a:lnTo>
                    <a:pt x="1271350" y="1439067"/>
                  </a:lnTo>
                  <a:lnTo>
                    <a:pt x="1301318" y="1429571"/>
                  </a:lnTo>
                  <a:lnTo>
                    <a:pt x="1301814" y="1429796"/>
                  </a:lnTo>
                  <a:lnTo>
                    <a:pt x="1306840" y="1441276"/>
                  </a:lnTo>
                  <a:lnTo>
                    <a:pt x="1305232" y="1433320"/>
                  </a:lnTo>
                  <a:cubicBezTo>
                    <a:pt x="1304437" y="1423547"/>
                    <a:pt x="1304765" y="1412941"/>
                    <a:pt x="1306551" y="1401555"/>
                  </a:cubicBezTo>
                  <a:lnTo>
                    <a:pt x="1306931" y="1401165"/>
                  </a:lnTo>
                  <a:lnTo>
                    <a:pt x="1325283" y="1402030"/>
                  </a:lnTo>
                  <a:lnTo>
                    <a:pt x="1301036" y="1378019"/>
                  </a:lnTo>
                  <a:cubicBezTo>
                    <a:pt x="1291961" y="1363650"/>
                    <a:pt x="1285093" y="1345101"/>
                    <a:pt x="1283154" y="1322131"/>
                  </a:cubicBezTo>
                  <a:lnTo>
                    <a:pt x="1283431" y="1321662"/>
                  </a:lnTo>
                  <a:lnTo>
                    <a:pt x="1309972" y="1313332"/>
                  </a:lnTo>
                  <a:lnTo>
                    <a:pt x="1302723" y="1311465"/>
                  </a:lnTo>
                  <a:cubicBezTo>
                    <a:pt x="1281187" y="1298947"/>
                    <a:pt x="1257593" y="1270695"/>
                    <a:pt x="1253715" y="1224755"/>
                  </a:cubicBezTo>
                  <a:lnTo>
                    <a:pt x="1253992" y="1224285"/>
                  </a:lnTo>
                  <a:cubicBezTo>
                    <a:pt x="1306654" y="1200878"/>
                    <a:pt x="1349931" y="1217781"/>
                    <a:pt x="1366684" y="1235880"/>
                  </a:cubicBezTo>
                  <a:lnTo>
                    <a:pt x="1368234" y="1238343"/>
                  </a:lnTo>
                  <a:lnTo>
                    <a:pt x="1369734" y="1227965"/>
                  </a:lnTo>
                  <a:lnTo>
                    <a:pt x="1364935" y="1215725"/>
                  </a:lnTo>
                  <a:lnTo>
                    <a:pt x="1366588" y="1207299"/>
                  </a:lnTo>
                  <a:lnTo>
                    <a:pt x="1362873" y="1209348"/>
                  </a:lnTo>
                  <a:cubicBezTo>
                    <a:pt x="1352906" y="1213096"/>
                    <a:pt x="1347998" y="1205380"/>
                    <a:pt x="1349618" y="1193518"/>
                  </a:cubicBezTo>
                  <a:lnTo>
                    <a:pt x="1356065" y="1176364"/>
                  </a:lnTo>
                  <a:lnTo>
                    <a:pt x="1354370" y="1175239"/>
                  </a:lnTo>
                  <a:cubicBezTo>
                    <a:pt x="1352466" y="1172150"/>
                    <a:pt x="1351212" y="1167654"/>
                    <a:pt x="1350909" y="1161912"/>
                  </a:cubicBezTo>
                  <a:lnTo>
                    <a:pt x="1351163" y="1153724"/>
                  </a:lnTo>
                  <a:lnTo>
                    <a:pt x="1349386" y="1154365"/>
                  </a:lnTo>
                  <a:lnTo>
                    <a:pt x="1349141" y="1154050"/>
                  </a:lnTo>
                  <a:lnTo>
                    <a:pt x="1347519" y="1155326"/>
                  </a:lnTo>
                  <a:cubicBezTo>
                    <a:pt x="1340721" y="1159240"/>
                    <a:pt x="1335463" y="1157195"/>
                    <a:pt x="1332608" y="1151479"/>
                  </a:cubicBezTo>
                  <a:lnTo>
                    <a:pt x="1332155" y="1127778"/>
                  </a:lnTo>
                  <a:lnTo>
                    <a:pt x="1326250" y="1126670"/>
                  </a:lnTo>
                  <a:cubicBezTo>
                    <a:pt x="1321142" y="1120047"/>
                    <a:pt x="1323367" y="1103547"/>
                    <a:pt x="1335015" y="1087587"/>
                  </a:cubicBezTo>
                  <a:lnTo>
                    <a:pt x="1338752" y="1083718"/>
                  </a:lnTo>
                  <a:lnTo>
                    <a:pt x="1334757" y="1081759"/>
                  </a:lnTo>
                  <a:lnTo>
                    <a:pt x="1331977" y="1077986"/>
                  </a:lnTo>
                  <a:lnTo>
                    <a:pt x="1329738" y="1087206"/>
                  </a:lnTo>
                  <a:cubicBezTo>
                    <a:pt x="1326100" y="1098115"/>
                    <a:pt x="1320121" y="1103210"/>
                    <a:pt x="1314462" y="1101885"/>
                  </a:cubicBezTo>
                  <a:lnTo>
                    <a:pt x="1312586" y="1100886"/>
                  </a:lnTo>
                  <a:lnTo>
                    <a:pt x="1310697" y="1101862"/>
                  </a:lnTo>
                  <a:cubicBezTo>
                    <a:pt x="1305022" y="1103118"/>
                    <a:pt x="1299106" y="1097951"/>
                    <a:pt x="1295601" y="1086998"/>
                  </a:cubicBezTo>
                  <a:lnTo>
                    <a:pt x="1293476" y="1077751"/>
                  </a:lnTo>
                  <a:lnTo>
                    <a:pt x="1290649" y="1081491"/>
                  </a:lnTo>
                  <a:cubicBezTo>
                    <a:pt x="1271115" y="1100784"/>
                    <a:pt x="1251291" y="1044693"/>
                    <a:pt x="1291834" y="998630"/>
                  </a:cubicBezTo>
                  <a:lnTo>
                    <a:pt x="1300646" y="990801"/>
                  </a:lnTo>
                  <a:lnTo>
                    <a:pt x="1306551" y="983378"/>
                  </a:lnTo>
                  <a:lnTo>
                    <a:pt x="1293633" y="966566"/>
                  </a:lnTo>
                  <a:lnTo>
                    <a:pt x="1292542" y="966959"/>
                  </a:lnTo>
                  <a:lnTo>
                    <a:pt x="1291442" y="970666"/>
                  </a:lnTo>
                  <a:cubicBezTo>
                    <a:pt x="1289306" y="973042"/>
                    <a:pt x="1286835" y="974374"/>
                    <a:pt x="1284208" y="974413"/>
                  </a:cubicBezTo>
                  <a:lnTo>
                    <a:pt x="1278976" y="971848"/>
                  </a:lnTo>
                  <a:lnTo>
                    <a:pt x="1277562" y="972357"/>
                  </a:lnTo>
                  <a:lnTo>
                    <a:pt x="1276380" y="970839"/>
                  </a:lnTo>
                  <a:lnTo>
                    <a:pt x="1274459" y="970950"/>
                  </a:lnTo>
                  <a:lnTo>
                    <a:pt x="1273075" y="967418"/>
                  </a:lnTo>
                  <a:lnTo>
                    <a:pt x="1271026" y="975857"/>
                  </a:lnTo>
                  <a:cubicBezTo>
                    <a:pt x="1267388" y="986766"/>
                    <a:pt x="1261409" y="991861"/>
                    <a:pt x="1255750" y="990536"/>
                  </a:cubicBezTo>
                  <a:lnTo>
                    <a:pt x="1253873" y="989537"/>
                  </a:lnTo>
                  <a:lnTo>
                    <a:pt x="1251984" y="990513"/>
                  </a:lnTo>
                  <a:cubicBezTo>
                    <a:pt x="1246309" y="991769"/>
                    <a:pt x="1240393" y="986602"/>
                    <a:pt x="1236888" y="975649"/>
                  </a:cubicBezTo>
                  <a:lnTo>
                    <a:pt x="1234763" y="966402"/>
                  </a:lnTo>
                  <a:lnTo>
                    <a:pt x="1231937" y="970142"/>
                  </a:lnTo>
                  <a:lnTo>
                    <a:pt x="1225893" y="971581"/>
                  </a:lnTo>
                  <a:lnTo>
                    <a:pt x="1238125" y="979795"/>
                  </a:lnTo>
                  <a:cubicBezTo>
                    <a:pt x="1254652" y="998431"/>
                    <a:pt x="1255349" y="1018158"/>
                    <a:pt x="1237823" y="1017243"/>
                  </a:cubicBezTo>
                  <a:lnTo>
                    <a:pt x="1232681" y="1016218"/>
                  </a:lnTo>
                  <a:lnTo>
                    <a:pt x="1237780" y="1025526"/>
                  </a:lnTo>
                  <a:cubicBezTo>
                    <a:pt x="1242994" y="1037286"/>
                    <a:pt x="1241891" y="1046002"/>
                    <a:pt x="1236214" y="1049172"/>
                  </a:cubicBezTo>
                  <a:lnTo>
                    <a:pt x="1233910" y="1049759"/>
                  </a:lnTo>
                  <a:lnTo>
                    <a:pt x="1233085" y="1051990"/>
                  </a:lnTo>
                  <a:cubicBezTo>
                    <a:pt x="1229340" y="1057304"/>
                    <a:pt x="1220557" y="1057493"/>
                    <a:pt x="1209405" y="1051080"/>
                  </a:cubicBezTo>
                  <a:lnTo>
                    <a:pt x="1200680" y="1045038"/>
                  </a:lnTo>
                  <a:lnTo>
                    <a:pt x="1201162" y="1050258"/>
                  </a:lnTo>
                  <a:cubicBezTo>
                    <a:pt x="1200244" y="1067784"/>
                    <a:pt x="1180697" y="1065033"/>
                    <a:pt x="1163887" y="1046652"/>
                  </a:cubicBezTo>
                  <a:lnTo>
                    <a:pt x="1145917" y="1012700"/>
                  </a:lnTo>
                  <a:lnTo>
                    <a:pt x="1135661" y="1009543"/>
                  </a:lnTo>
                  <a:cubicBezTo>
                    <a:pt x="1125198" y="1002790"/>
                    <a:pt x="1114401" y="992083"/>
                    <a:pt x="1106005" y="977306"/>
                  </a:cubicBezTo>
                  <a:lnTo>
                    <a:pt x="1101828" y="967223"/>
                  </a:lnTo>
                  <a:lnTo>
                    <a:pt x="1098949" y="986934"/>
                  </a:lnTo>
                  <a:cubicBezTo>
                    <a:pt x="1092290" y="1010936"/>
                    <a:pt x="1076109" y="1022242"/>
                    <a:pt x="1067351" y="1007034"/>
                  </a:cubicBezTo>
                  <a:lnTo>
                    <a:pt x="1065417" y="1002162"/>
                  </a:lnTo>
                  <a:lnTo>
                    <a:pt x="1060374" y="1011501"/>
                  </a:lnTo>
                  <a:cubicBezTo>
                    <a:pt x="1053338" y="1022268"/>
                    <a:pt x="1045422" y="1026080"/>
                    <a:pt x="1039676" y="1023038"/>
                  </a:cubicBezTo>
                  <a:lnTo>
                    <a:pt x="1037930" y="1021423"/>
                  </a:lnTo>
                  <a:lnTo>
                    <a:pt x="1035609" y="1021943"/>
                  </a:lnTo>
                  <a:lnTo>
                    <a:pt x="1032527" y="1019898"/>
                  </a:lnTo>
                  <a:lnTo>
                    <a:pt x="1031873" y="1021666"/>
                  </a:lnTo>
                  <a:cubicBezTo>
                    <a:pt x="1028843" y="1025967"/>
                    <a:pt x="1021737" y="1026118"/>
                    <a:pt x="1012714" y="1020930"/>
                  </a:cubicBezTo>
                  <a:lnTo>
                    <a:pt x="1005654" y="1016042"/>
                  </a:lnTo>
                  <a:lnTo>
                    <a:pt x="1006044" y="1020265"/>
                  </a:lnTo>
                  <a:cubicBezTo>
                    <a:pt x="1005301" y="1034445"/>
                    <a:pt x="989486" y="1032220"/>
                    <a:pt x="975886" y="1017347"/>
                  </a:cubicBezTo>
                  <a:lnTo>
                    <a:pt x="961346" y="989877"/>
                  </a:lnTo>
                  <a:lnTo>
                    <a:pt x="953048" y="987323"/>
                  </a:lnTo>
                  <a:cubicBezTo>
                    <a:pt x="944581" y="981859"/>
                    <a:pt x="935847" y="973197"/>
                    <a:pt x="929054" y="961240"/>
                  </a:cubicBezTo>
                  <a:lnTo>
                    <a:pt x="923801" y="941738"/>
                  </a:lnTo>
                  <a:lnTo>
                    <a:pt x="923345" y="969031"/>
                  </a:lnTo>
                  <a:cubicBezTo>
                    <a:pt x="917957" y="988450"/>
                    <a:pt x="904864" y="997598"/>
                    <a:pt x="897779" y="985293"/>
                  </a:cubicBezTo>
                  <a:lnTo>
                    <a:pt x="896214" y="981351"/>
                  </a:lnTo>
                  <a:lnTo>
                    <a:pt x="892134" y="988907"/>
                  </a:lnTo>
                  <a:cubicBezTo>
                    <a:pt x="886441" y="997619"/>
                    <a:pt x="880037" y="1000703"/>
                    <a:pt x="875387" y="998242"/>
                  </a:cubicBezTo>
                  <a:lnTo>
                    <a:pt x="873975" y="996936"/>
                  </a:lnTo>
                  <a:lnTo>
                    <a:pt x="872097" y="997356"/>
                  </a:lnTo>
                  <a:cubicBezTo>
                    <a:pt x="866841" y="997150"/>
                    <a:pt x="862850" y="991266"/>
                    <a:pt x="862301" y="980874"/>
                  </a:cubicBezTo>
                  <a:lnTo>
                    <a:pt x="862568" y="972291"/>
                  </a:lnTo>
                  <a:lnTo>
                    <a:pt x="859235" y="974914"/>
                  </a:lnTo>
                  <a:cubicBezTo>
                    <a:pt x="834622" y="989080"/>
                    <a:pt x="832322" y="916976"/>
                    <a:pt x="902266" y="891021"/>
                  </a:cubicBezTo>
                  <a:lnTo>
                    <a:pt x="902692" y="891137"/>
                  </a:lnTo>
                  <a:cubicBezTo>
                    <a:pt x="908624" y="898332"/>
                    <a:pt x="913217" y="905585"/>
                    <a:pt x="916687" y="912719"/>
                  </a:cubicBezTo>
                  <a:lnTo>
                    <a:pt x="917463" y="914954"/>
                  </a:lnTo>
                  <a:lnTo>
                    <a:pt x="939031" y="911777"/>
                  </a:lnTo>
                  <a:lnTo>
                    <a:pt x="938874" y="911693"/>
                  </a:lnTo>
                  <a:lnTo>
                    <a:pt x="938660" y="910936"/>
                  </a:lnTo>
                  <a:lnTo>
                    <a:pt x="922865" y="902007"/>
                  </a:lnTo>
                  <a:cubicBezTo>
                    <a:pt x="916517" y="896705"/>
                    <a:pt x="910330" y="889590"/>
                    <a:pt x="905235" y="880624"/>
                  </a:cubicBezTo>
                  <a:lnTo>
                    <a:pt x="902240" y="869503"/>
                  </a:lnTo>
                  <a:lnTo>
                    <a:pt x="898263" y="882917"/>
                  </a:lnTo>
                  <a:cubicBezTo>
                    <a:pt x="894397" y="887217"/>
                    <a:pt x="889317" y="887736"/>
                    <a:pt x="884328" y="882685"/>
                  </a:cubicBezTo>
                  <a:lnTo>
                    <a:pt x="881811" y="879270"/>
                  </a:lnTo>
                  <a:lnTo>
                    <a:pt x="879786" y="887615"/>
                  </a:lnTo>
                  <a:cubicBezTo>
                    <a:pt x="876494" y="897488"/>
                    <a:pt x="871083" y="902098"/>
                    <a:pt x="865961" y="900899"/>
                  </a:cubicBezTo>
                  <a:lnTo>
                    <a:pt x="864262" y="899994"/>
                  </a:lnTo>
                  <a:lnTo>
                    <a:pt x="864144" y="900056"/>
                  </a:lnTo>
                  <a:lnTo>
                    <a:pt x="861619" y="908568"/>
                  </a:lnTo>
                  <a:cubicBezTo>
                    <a:pt x="857753" y="912868"/>
                    <a:pt x="852674" y="913386"/>
                    <a:pt x="847684" y="908337"/>
                  </a:cubicBezTo>
                  <a:lnTo>
                    <a:pt x="845168" y="904922"/>
                  </a:lnTo>
                  <a:lnTo>
                    <a:pt x="843143" y="913266"/>
                  </a:lnTo>
                  <a:cubicBezTo>
                    <a:pt x="839850" y="923139"/>
                    <a:pt x="834439" y="927750"/>
                    <a:pt x="829317" y="926550"/>
                  </a:cubicBezTo>
                  <a:lnTo>
                    <a:pt x="827620" y="925645"/>
                  </a:lnTo>
                  <a:lnTo>
                    <a:pt x="825910" y="926529"/>
                  </a:lnTo>
                  <a:cubicBezTo>
                    <a:pt x="820775" y="927666"/>
                    <a:pt x="815420" y="922990"/>
                    <a:pt x="812248" y="913077"/>
                  </a:cubicBezTo>
                  <a:lnTo>
                    <a:pt x="810324" y="904709"/>
                  </a:lnTo>
                  <a:lnTo>
                    <a:pt x="807767" y="908093"/>
                  </a:lnTo>
                  <a:cubicBezTo>
                    <a:pt x="790089" y="925553"/>
                    <a:pt x="772147" y="874791"/>
                    <a:pt x="808839" y="833104"/>
                  </a:cubicBezTo>
                  <a:lnTo>
                    <a:pt x="823056" y="820472"/>
                  </a:lnTo>
                  <a:lnTo>
                    <a:pt x="809746" y="803146"/>
                  </a:lnTo>
                  <a:lnTo>
                    <a:pt x="806980" y="809228"/>
                  </a:lnTo>
                  <a:cubicBezTo>
                    <a:pt x="803349" y="812139"/>
                    <a:pt x="798915" y="811983"/>
                    <a:pt x="794549" y="807565"/>
                  </a:cubicBezTo>
                  <a:lnTo>
                    <a:pt x="792033" y="804150"/>
                  </a:lnTo>
                  <a:lnTo>
                    <a:pt x="790007" y="812494"/>
                  </a:lnTo>
                  <a:cubicBezTo>
                    <a:pt x="786714" y="822367"/>
                    <a:pt x="781304" y="826978"/>
                    <a:pt x="776182" y="825778"/>
                  </a:cubicBezTo>
                  <a:lnTo>
                    <a:pt x="774484" y="824874"/>
                  </a:lnTo>
                  <a:lnTo>
                    <a:pt x="772775" y="825757"/>
                  </a:lnTo>
                  <a:cubicBezTo>
                    <a:pt x="767639" y="826894"/>
                    <a:pt x="762284" y="822218"/>
                    <a:pt x="759113" y="812305"/>
                  </a:cubicBezTo>
                  <a:lnTo>
                    <a:pt x="757189" y="803937"/>
                  </a:lnTo>
                  <a:lnTo>
                    <a:pt x="754632" y="807321"/>
                  </a:lnTo>
                  <a:cubicBezTo>
                    <a:pt x="750212" y="811686"/>
                    <a:pt x="745776" y="811787"/>
                    <a:pt x="742181" y="808832"/>
                  </a:cubicBezTo>
                  <a:lnTo>
                    <a:pt x="734849" y="792168"/>
                  </a:lnTo>
                  <a:lnTo>
                    <a:pt x="730378" y="796465"/>
                  </a:lnTo>
                  <a:lnTo>
                    <a:pt x="728680" y="795560"/>
                  </a:lnTo>
                  <a:lnTo>
                    <a:pt x="726970" y="796444"/>
                  </a:lnTo>
                  <a:cubicBezTo>
                    <a:pt x="721835" y="797581"/>
                    <a:pt x="716480" y="792904"/>
                    <a:pt x="713308" y="782992"/>
                  </a:cubicBezTo>
                  <a:lnTo>
                    <a:pt x="711385" y="774623"/>
                  </a:lnTo>
                  <a:lnTo>
                    <a:pt x="708828" y="778007"/>
                  </a:lnTo>
                  <a:cubicBezTo>
                    <a:pt x="698726" y="787985"/>
                    <a:pt x="688537" y="775685"/>
                    <a:pt x="688507" y="755532"/>
                  </a:cubicBezTo>
                  <a:lnTo>
                    <a:pt x="692200" y="741211"/>
                  </a:lnTo>
                  <a:lnTo>
                    <a:pt x="691902" y="741498"/>
                  </a:lnTo>
                  <a:lnTo>
                    <a:pt x="690204" y="740593"/>
                  </a:lnTo>
                  <a:lnTo>
                    <a:pt x="688495" y="741477"/>
                  </a:lnTo>
                  <a:cubicBezTo>
                    <a:pt x="683359" y="742614"/>
                    <a:pt x="678005" y="737937"/>
                    <a:pt x="674833" y="728025"/>
                  </a:cubicBezTo>
                  <a:lnTo>
                    <a:pt x="672909" y="719656"/>
                  </a:lnTo>
                  <a:lnTo>
                    <a:pt x="670352" y="723040"/>
                  </a:lnTo>
                  <a:cubicBezTo>
                    <a:pt x="660250" y="733018"/>
                    <a:pt x="650062" y="720719"/>
                    <a:pt x="650031" y="700565"/>
                  </a:cubicBezTo>
                  <a:lnTo>
                    <a:pt x="656257" y="676425"/>
                  </a:lnTo>
                  <a:lnTo>
                    <a:pt x="647587" y="674016"/>
                  </a:lnTo>
                  <a:lnTo>
                    <a:pt x="646012" y="670078"/>
                  </a:lnTo>
                  <a:lnTo>
                    <a:pt x="641951" y="677643"/>
                  </a:lnTo>
                  <a:cubicBezTo>
                    <a:pt x="636279" y="686370"/>
                    <a:pt x="629883" y="689470"/>
                    <a:pt x="625228" y="687020"/>
                  </a:cubicBezTo>
                  <a:lnTo>
                    <a:pt x="623811" y="685717"/>
                  </a:lnTo>
                  <a:lnTo>
                    <a:pt x="621935" y="686142"/>
                  </a:lnTo>
                  <a:cubicBezTo>
                    <a:pt x="616678" y="685949"/>
                    <a:pt x="612673" y="680075"/>
                    <a:pt x="612098" y="669684"/>
                  </a:cubicBezTo>
                  <a:lnTo>
                    <a:pt x="612344" y="661100"/>
                  </a:lnTo>
                  <a:lnTo>
                    <a:pt x="609017" y="663732"/>
                  </a:lnTo>
                  <a:cubicBezTo>
                    <a:pt x="596728" y="670846"/>
                    <a:pt x="589964" y="656378"/>
                    <a:pt x="595008" y="636866"/>
                  </a:cubicBezTo>
                  <a:lnTo>
                    <a:pt x="606687" y="615833"/>
                  </a:lnTo>
                  <a:lnTo>
                    <a:pt x="603533" y="615711"/>
                  </a:lnTo>
                  <a:lnTo>
                    <a:pt x="596475" y="610820"/>
                  </a:lnTo>
                  <a:lnTo>
                    <a:pt x="596864" y="615044"/>
                  </a:lnTo>
                  <a:cubicBezTo>
                    <a:pt x="595740" y="636313"/>
                    <a:pt x="560720" y="620656"/>
                    <a:pt x="550140" y="580781"/>
                  </a:cubicBezTo>
                  <a:lnTo>
                    <a:pt x="548088" y="565713"/>
                  </a:lnTo>
                  <a:lnTo>
                    <a:pt x="542915" y="568532"/>
                  </a:lnTo>
                  <a:lnTo>
                    <a:pt x="535987" y="562589"/>
                  </a:lnTo>
                  <a:lnTo>
                    <a:pt x="528740" y="573891"/>
                  </a:lnTo>
                  <a:lnTo>
                    <a:pt x="526878" y="573406"/>
                  </a:lnTo>
                  <a:lnTo>
                    <a:pt x="525422" y="574664"/>
                  </a:lnTo>
                  <a:cubicBezTo>
                    <a:pt x="520693" y="576966"/>
                    <a:pt x="514396" y="573666"/>
                    <a:pt x="509002" y="564765"/>
                  </a:cubicBezTo>
                  <a:lnTo>
                    <a:pt x="505181" y="557075"/>
                  </a:lnTo>
                  <a:lnTo>
                    <a:pt x="503483" y="560962"/>
                  </a:lnTo>
                  <a:cubicBezTo>
                    <a:pt x="495984" y="573019"/>
                    <a:pt x="483210" y="563432"/>
                    <a:pt x="478485" y="543841"/>
                  </a:cubicBezTo>
                  <a:lnTo>
                    <a:pt x="478692" y="531881"/>
                  </a:lnTo>
                  <a:lnTo>
                    <a:pt x="477289" y="531938"/>
                  </a:lnTo>
                  <a:lnTo>
                    <a:pt x="476261" y="533565"/>
                  </a:lnTo>
                  <a:cubicBezTo>
                    <a:pt x="472406" y="537144"/>
                    <a:pt x="465422" y="535817"/>
                    <a:pt x="457672" y="528870"/>
                  </a:cubicBezTo>
                  <a:lnTo>
                    <a:pt x="451781" y="522623"/>
                  </a:lnTo>
                  <a:lnTo>
                    <a:pt x="451286" y="526837"/>
                  </a:lnTo>
                  <a:cubicBezTo>
                    <a:pt x="447617" y="540553"/>
                    <a:pt x="432608" y="535096"/>
                    <a:pt x="422388" y="517725"/>
                  </a:cubicBezTo>
                  <a:lnTo>
                    <a:pt x="418895" y="505476"/>
                  </a:lnTo>
                  <a:lnTo>
                    <a:pt x="402707" y="501388"/>
                  </a:lnTo>
                  <a:lnTo>
                    <a:pt x="396815" y="495141"/>
                  </a:lnTo>
                  <a:lnTo>
                    <a:pt x="396320" y="499354"/>
                  </a:lnTo>
                  <a:cubicBezTo>
                    <a:pt x="392651" y="513071"/>
                    <a:pt x="377642" y="507613"/>
                    <a:pt x="367423" y="490243"/>
                  </a:cubicBezTo>
                  <a:lnTo>
                    <a:pt x="359169" y="461303"/>
                  </a:lnTo>
                  <a:lnTo>
                    <a:pt x="358161" y="465729"/>
                  </a:lnTo>
                  <a:cubicBezTo>
                    <a:pt x="354579" y="470269"/>
                    <a:pt x="349543" y="471112"/>
                    <a:pt x="344240" y="466393"/>
                  </a:cubicBezTo>
                  <a:lnTo>
                    <a:pt x="341509" y="463146"/>
                  </a:lnTo>
                  <a:lnTo>
                    <a:pt x="340023" y="471603"/>
                  </a:lnTo>
                  <a:cubicBezTo>
                    <a:pt x="337372" y="481668"/>
                    <a:pt x="332268" y="486616"/>
                    <a:pt x="327080" y="485748"/>
                  </a:cubicBezTo>
                  <a:lnTo>
                    <a:pt x="325327" y="484954"/>
                  </a:lnTo>
                  <a:lnTo>
                    <a:pt x="323678" y="485946"/>
                  </a:lnTo>
                  <a:cubicBezTo>
                    <a:pt x="318626" y="487410"/>
                    <a:pt x="312983" y="483087"/>
                    <a:pt x="309181" y="473399"/>
                  </a:cubicBezTo>
                  <a:lnTo>
                    <a:pt x="306724" y="465171"/>
                  </a:lnTo>
                  <a:lnTo>
                    <a:pt x="304389" y="468712"/>
                  </a:lnTo>
                  <a:cubicBezTo>
                    <a:pt x="294949" y="479318"/>
                    <a:pt x="283992" y="467698"/>
                    <a:pt x="282667" y="447588"/>
                  </a:cubicBezTo>
                  <a:lnTo>
                    <a:pt x="285875" y="430742"/>
                  </a:lnTo>
                  <a:lnTo>
                    <a:pt x="275778" y="441776"/>
                  </a:lnTo>
                  <a:lnTo>
                    <a:pt x="274026" y="440982"/>
                  </a:lnTo>
                  <a:lnTo>
                    <a:pt x="272377" y="441973"/>
                  </a:lnTo>
                  <a:cubicBezTo>
                    <a:pt x="267324" y="443438"/>
                    <a:pt x="261681" y="439114"/>
                    <a:pt x="257880" y="429426"/>
                  </a:cubicBezTo>
                  <a:lnTo>
                    <a:pt x="255423" y="421199"/>
                  </a:lnTo>
                  <a:lnTo>
                    <a:pt x="253088" y="424740"/>
                  </a:lnTo>
                  <a:cubicBezTo>
                    <a:pt x="243647" y="435345"/>
                    <a:pt x="232690" y="423725"/>
                    <a:pt x="231366" y="403615"/>
                  </a:cubicBezTo>
                  <a:lnTo>
                    <a:pt x="234147" y="389011"/>
                  </a:lnTo>
                  <a:lnTo>
                    <a:pt x="225146" y="389440"/>
                  </a:lnTo>
                  <a:lnTo>
                    <a:pt x="222416" y="386193"/>
                  </a:lnTo>
                  <a:lnTo>
                    <a:pt x="220930" y="394651"/>
                  </a:lnTo>
                  <a:cubicBezTo>
                    <a:pt x="218278" y="404715"/>
                    <a:pt x="213175" y="409663"/>
                    <a:pt x="207986" y="408795"/>
                  </a:cubicBezTo>
                  <a:lnTo>
                    <a:pt x="206234" y="408002"/>
                  </a:lnTo>
                  <a:lnTo>
                    <a:pt x="204585" y="408993"/>
                  </a:lnTo>
                  <a:cubicBezTo>
                    <a:pt x="199533" y="410457"/>
                    <a:pt x="193889" y="406134"/>
                    <a:pt x="190088" y="396447"/>
                  </a:cubicBezTo>
                  <a:lnTo>
                    <a:pt x="187631" y="388218"/>
                  </a:lnTo>
                  <a:lnTo>
                    <a:pt x="185296" y="391759"/>
                  </a:lnTo>
                  <a:cubicBezTo>
                    <a:pt x="171134" y="407668"/>
                    <a:pt x="153563" y="373569"/>
                    <a:pt x="170204" y="335821"/>
                  </a:cubicBezTo>
                  <a:lnTo>
                    <a:pt x="171669" y="333372"/>
                  </a:lnTo>
                  <a:lnTo>
                    <a:pt x="150817" y="330703"/>
                  </a:lnTo>
                  <a:lnTo>
                    <a:pt x="150311" y="330313"/>
                  </a:lnTo>
                  <a:lnTo>
                    <a:pt x="156324" y="349449"/>
                  </a:lnTo>
                  <a:cubicBezTo>
                    <a:pt x="157342" y="369577"/>
                    <a:pt x="147808" y="382389"/>
                    <a:pt x="137200" y="372950"/>
                  </a:cubicBezTo>
                  <a:lnTo>
                    <a:pt x="134471" y="369704"/>
                  </a:lnTo>
                  <a:lnTo>
                    <a:pt x="132985" y="378161"/>
                  </a:lnTo>
                  <a:cubicBezTo>
                    <a:pt x="130333" y="388226"/>
                    <a:pt x="125229" y="393174"/>
                    <a:pt x="120041" y="392306"/>
                  </a:cubicBezTo>
                  <a:lnTo>
                    <a:pt x="118288" y="391512"/>
                  </a:lnTo>
                  <a:lnTo>
                    <a:pt x="116639" y="392504"/>
                  </a:lnTo>
                  <a:cubicBezTo>
                    <a:pt x="111587" y="393968"/>
                    <a:pt x="105943" y="389645"/>
                    <a:pt x="102142" y="379957"/>
                  </a:cubicBezTo>
                  <a:lnTo>
                    <a:pt x="99685" y="371729"/>
                  </a:lnTo>
                  <a:lnTo>
                    <a:pt x="97350" y="375271"/>
                  </a:lnTo>
                  <a:cubicBezTo>
                    <a:pt x="80828" y="393830"/>
                    <a:pt x="59665" y="344324"/>
                    <a:pt x="93605" y="300367"/>
                  </a:cubicBezTo>
                  <a:lnTo>
                    <a:pt x="102640" y="291236"/>
                  </a:lnTo>
                  <a:lnTo>
                    <a:pt x="82271" y="288629"/>
                  </a:lnTo>
                  <a:cubicBezTo>
                    <a:pt x="63723" y="280748"/>
                    <a:pt x="41937" y="260443"/>
                    <a:pt x="34198" y="223952"/>
                  </a:cubicBezTo>
                  <a:lnTo>
                    <a:pt x="34375" y="223548"/>
                  </a:lnTo>
                  <a:lnTo>
                    <a:pt x="51752" y="217836"/>
                  </a:lnTo>
                  <a:lnTo>
                    <a:pt x="52425" y="206618"/>
                  </a:lnTo>
                  <a:cubicBezTo>
                    <a:pt x="54366" y="195728"/>
                    <a:pt x="58466" y="183960"/>
                    <a:pt x="65450" y="172207"/>
                  </a:cubicBezTo>
                  <a:lnTo>
                    <a:pt x="85662" y="149345"/>
                  </a:lnTo>
                  <a:lnTo>
                    <a:pt x="59416" y="145986"/>
                  </a:lnTo>
                  <a:cubicBezTo>
                    <a:pt x="36490" y="136246"/>
                    <a:pt x="9564" y="111149"/>
                    <a:pt x="0" y="66048"/>
                  </a:cubicBezTo>
                  <a:lnTo>
                    <a:pt x="217" y="65548"/>
                  </a:lnTo>
                  <a:cubicBezTo>
                    <a:pt x="79160" y="17902"/>
                    <a:pt x="147108" y="75638"/>
                    <a:pt x="114462" y="88529"/>
                  </a:cubicBezTo>
                  <a:lnTo>
                    <a:pt x="109360" y="89732"/>
                  </a:lnTo>
                  <a:lnTo>
                    <a:pt x="117864" y="96082"/>
                  </a:lnTo>
                  <a:lnTo>
                    <a:pt x="122783" y="102630"/>
                  </a:lnTo>
                  <a:lnTo>
                    <a:pt x="140683" y="99227"/>
                  </a:lnTo>
                  <a:cubicBezTo>
                    <a:pt x="191567" y="95969"/>
                    <a:pt x="223666" y="130862"/>
                    <a:pt x="199182" y="140529"/>
                  </a:cubicBezTo>
                  <a:lnTo>
                    <a:pt x="194080" y="141734"/>
                  </a:lnTo>
                  <a:lnTo>
                    <a:pt x="202584" y="148083"/>
                  </a:lnTo>
                  <a:cubicBezTo>
                    <a:pt x="207397" y="152350"/>
                    <a:pt x="210458" y="156580"/>
                    <a:pt x="211834" y="160398"/>
                  </a:cubicBezTo>
                  <a:lnTo>
                    <a:pt x="211516" y="164057"/>
                  </a:lnTo>
                  <a:lnTo>
                    <a:pt x="239139" y="188804"/>
                  </a:lnTo>
                  <a:lnTo>
                    <a:pt x="245297" y="200687"/>
                  </a:lnTo>
                  <a:lnTo>
                    <a:pt x="259895" y="194012"/>
                  </a:lnTo>
                  <a:lnTo>
                    <a:pt x="236231" y="175807"/>
                  </a:lnTo>
                  <a:cubicBezTo>
                    <a:pt x="225438" y="162678"/>
                    <a:pt x="216316" y="145128"/>
                    <a:pt x="211533" y="122578"/>
                  </a:cubicBezTo>
                  <a:lnTo>
                    <a:pt x="211751" y="122078"/>
                  </a:lnTo>
                  <a:cubicBezTo>
                    <a:pt x="251222" y="98255"/>
                    <a:pt x="287945" y="100778"/>
                    <a:pt x="310719" y="110868"/>
                  </a:cubicBezTo>
                  <a:lnTo>
                    <a:pt x="315460" y="113752"/>
                  </a:lnTo>
                  <a:lnTo>
                    <a:pt x="319943" y="110206"/>
                  </a:lnTo>
                  <a:cubicBezTo>
                    <a:pt x="378582" y="74530"/>
                    <a:pt x="436498" y="107298"/>
                    <a:pt x="411439" y="125053"/>
                  </a:cubicBezTo>
                  <a:lnTo>
                    <a:pt x="406770" y="127437"/>
                  </a:lnTo>
                  <a:lnTo>
                    <a:pt x="413858" y="130442"/>
                  </a:lnTo>
                  <a:lnTo>
                    <a:pt x="425443" y="106734"/>
                  </a:lnTo>
                  <a:lnTo>
                    <a:pt x="434478" y="97604"/>
                  </a:lnTo>
                  <a:lnTo>
                    <a:pt x="414110" y="94997"/>
                  </a:lnTo>
                  <a:cubicBezTo>
                    <a:pt x="395561" y="87116"/>
                    <a:pt x="373775" y="66811"/>
                    <a:pt x="366037" y="30319"/>
                  </a:cubicBezTo>
                  <a:lnTo>
                    <a:pt x="366213" y="29916"/>
                  </a:lnTo>
                  <a:cubicBezTo>
                    <a:pt x="382180" y="20278"/>
                    <a:pt x="397592" y="15969"/>
                    <a:pt x="411316" y="15090"/>
                  </a:cubicBezTo>
                  <a:cubicBezTo>
                    <a:pt x="452485" y="12454"/>
                    <a:pt x="478457" y="40685"/>
                    <a:pt x="458647" y="48509"/>
                  </a:cubicBezTo>
                  <a:lnTo>
                    <a:pt x="454519" y="49482"/>
                  </a:lnTo>
                  <a:lnTo>
                    <a:pt x="461398" y="54620"/>
                  </a:lnTo>
                  <a:lnTo>
                    <a:pt x="466587" y="61527"/>
                  </a:lnTo>
                  <a:lnTo>
                    <a:pt x="479862" y="57164"/>
                  </a:lnTo>
                  <a:lnTo>
                    <a:pt x="504501" y="59855"/>
                  </a:lnTo>
                  <a:lnTo>
                    <a:pt x="480061" y="29306"/>
                  </a:lnTo>
                  <a:lnTo>
                    <a:pt x="480134" y="28872"/>
                  </a:lnTo>
                  <a:cubicBezTo>
                    <a:pt x="506564" y="2549"/>
                    <a:pt x="535908" y="-2542"/>
                    <a:pt x="555748" y="100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7905E57F-099C-485B-A2BA-42A4CFD88534}"/>
                </a:ext>
              </a:extLst>
            </p:cNvPr>
            <p:cNvSpPr/>
            <p:nvPr/>
          </p:nvSpPr>
          <p:spPr>
            <a:xfrm>
              <a:off x="1794273" y="2114512"/>
              <a:ext cx="1321207" cy="1747854"/>
            </a:xfrm>
            <a:custGeom>
              <a:avLst/>
              <a:gdLst>
                <a:gd name="connsiteX0" fmla="*/ 1690920 w 1786319"/>
                <a:gd name="connsiteY0" fmla="*/ 2369788 h 2455878"/>
                <a:gd name="connsiteX1" fmla="*/ 1740467 w 1786319"/>
                <a:gd name="connsiteY1" fmla="*/ 2432479 h 2455878"/>
                <a:gd name="connsiteX2" fmla="*/ 1737265 w 1786319"/>
                <a:gd name="connsiteY2" fmla="*/ 2430846 h 2455878"/>
                <a:gd name="connsiteX3" fmla="*/ 1738894 w 1786319"/>
                <a:gd name="connsiteY3" fmla="*/ 2437937 h 2455878"/>
                <a:gd name="connsiteX4" fmla="*/ 1733455 w 1786319"/>
                <a:gd name="connsiteY4" fmla="*/ 2453249 h 2455878"/>
                <a:gd name="connsiteX5" fmla="*/ 1731825 w 1786319"/>
                <a:gd name="connsiteY5" fmla="*/ 2453207 h 2455878"/>
                <a:gd name="connsiteX6" fmla="*/ 1730865 w 1786319"/>
                <a:gd name="connsiteY6" fmla="*/ 2454526 h 2455878"/>
                <a:gd name="connsiteX7" fmla="*/ 1715409 w 1786319"/>
                <a:gd name="connsiteY7" fmla="*/ 2449512 h 2455878"/>
                <a:gd name="connsiteX8" fmla="*/ 1710777 w 1786319"/>
                <a:gd name="connsiteY8" fmla="*/ 2443899 h 2455878"/>
                <a:gd name="connsiteX9" fmla="*/ 1710123 w 1786319"/>
                <a:gd name="connsiteY9" fmla="*/ 2447434 h 2455878"/>
                <a:gd name="connsiteX10" fmla="*/ 1690586 w 1786319"/>
                <a:gd name="connsiteY10" fmla="*/ 2369953 h 2455878"/>
                <a:gd name="connsiteX11" fmla="*/ 1403821 w 1786319"/>
                <a:gd name="connsiteY11" fmla="*/ 2352637 h 2455878"/>
                <a:gd name="connsiteX12" fmla="*/ 1459240 w 1786319"/>
                <a:gd name="connsiteY12" fmla="*/ 2422760 h 2455878"/>
                <a:gd name="connsiteX13" fmla="*/ 1455659 w 1786319"/>
                <a:gd name="connsiteY13" fmla="*/ 2420932 h 2455878"/>
                <a:gd name="connsiteX14" fmla="*/ 1457481 w 1786319"/>
                <a:gd name="connsiteY14" fmla="*/ 2428865 h 2455878"/>
                <a:gd name="connsiteX15" fmla="*/ 1451398 w 1786319"/>
                <a:gd name="connsiteY15" fmla="*/ 2445992 h 2455878"/>
                <a:gd name="connsiteX16" fmla="*/ 1449575 w 1786319"/>
                <a:gd name="connsiteY16" fmla="*/ 2445945 h 2455878"/>
                <a:gd name="connsiteX17" fmla="*/ 1448501 w 1786319"/>
                <a:gd name="connsiteY17" fmla="*/ 2447420 h 2455878"/>
                <a:gd name="connsiteX18" fmla="*/ 1431212 w 1786319"/>
                <a:gd name="connsiteY18" fmla="*/ 2441812 h 2455878"/>
                <a:gd name="connsiteX19" fmla="*/ 1426031 w 1786319"/>
                <a:gd name="connsiteY19" fmla="*/ 2435534 h 2455878"/>
                <a:gd name="connsiteX20" fmla="*/ 1425300 w 1786319"/>
                <a:gd name="connsiteY20" fmla="*/ 2439488 h 2455878"/>
                <a:gd name="connsiteX21" fmla="*/ 1403447 w 1786319"/>
                <a:gd name="connsiteY21" fmla="*/ 2352822 h 2455878"/>
                <a:gd name="connsiteX22" fmla="*/ 1674394 w 1786319"/>
                <a:gd name="connsiteY22" fmla="*/ 2303835 h 2455878"/>
                <a:gd name="connsiteX23" fmla="*/ 1668594 w 1786319"/>
                <a:gd name="connsiteY23" fmla="*/ 2311344 h 2455878"/>
                <a:gd name="connsiteX24" fmla="*/ 1662225 w 1786319"/>
                <a:gd name="connsiteY24" fmla="*/ 2315968 h 2455878"/>
                <a:gd name="connsiteX25" fmla="*/ 1681923 w 1786319"/>
                <a:gd name="connsiteY25" fmla="*/ 2312388 h 2455878"/>
                <a:gd name="connsiteX26" fmla="*/ 1682217 w 1786319"/>
                <a:gd name="connsiteY26" fmla="*/ 2312618 h 2455878"/>
                <a:gd name="connsiteX27" fmla="*/ 1683814 w 1786319"/>
                <a:gd name="connsiteY27" fmla="*/ 2321685 h 2455878"/>
                <a:gd name="connsiteX28" fmla="*/ 1684081 w 1786319"/>
                <a:gd name="connsiteY28" fmla="*/ 2312462 h 2455878"/>
                <a:gd name="connsiteX29" fmla="*/ 1675395 w 1786319"/>
                <a:gd name="connsiteY29" fmla="*/ 2308414 h 2455878"/>
                <a:gd name="connsiteX30" fmla="*/ 1385335 w 1786319"/>
                <a:gd name="connsiteY30" fmla="*/ 2278866 h 2455878"/>
                <a:gd name="connsiteX31" fmla="*/ 1378848 w 1786319"/>
                <a:gd name="connsiteY31" fmla="*/ 2287265 h 2455878"/>
                <a:gd name="connsiteX32" fmla="*/ 1371724 w 1786319"/>
                <a:gd name="connsiteY32" fmla="*/ 2292438 h 2455878"/>
                <a:gd name="connsiteX33" fmla="*/ 1390639 w 1786319"/>
                <a:gd name="connsiteY33" fmla="*/ 2289000 h 2455878"/>
                <a:gd name="connsiteX34" fmla="*/ 1386456 w 1786319"/>
                <a:gd name="connsiteY34" fmla="*/ 2283988 h 2455878"/>
                <a:gd name="connsiteX35" fmla="*/ 1690901 w 1786319"/>
                <a:gd name="connsiteY35" fmla="*/ 2206491 h 2455878"/>
                <a:gd name="connsiteX36" fmla="*/ 1690827 w 1786319"/>
                <a:gd name="connsiteY36" fmla="*/ 2208431 h 2455878"/>
                <a:gd name="connsiteX37" fmla="*/ 1691886 w 1786319"/>
                <a:gd name="connsiteY37" fmla="*/ 2208095 h 2455878"/>
                <a:gd name="connsiteX38" fmla="*/ 1693813 w 1786319"/>
                <a:gd name="connsiteY38" fmla="*/ 2121632 h 2455878"/>
                <a:gd name="connsiteX39" fmla="*/ 1693990 w 1786319"/>
                <a:gd name="connsiteY39" fmla="*/ 2126540 h 2455878"/>
                <a:gd name="connsiteX40" fmla="*/ 1693191 w 1786319"/>
                <a:gd name="connsiteY40" fmla="*/ 2147226 h 2455878"/>
                <a:gd name="connsiteX41" fmla="*/ 1710005 w 1786319"/>
                <a:gd name="connsiteY41" fmla="*/ 2148018 h 2455878"/>
                <a:gd name="connsiteX42" fmla="*/ 1170013 w 1786319"/>
                <a:gd name="connsiteY42" fmla="*/ 2074005 h 2455878"/>
                <a:gd name="connsiteX43" fmla="*/ 1214852 w 1786319"/>
                <a:gd name="connsiteY43" fmla="*/ 2130740 h 2455878"/>
                <a:gd name="connsiteX44" fmla="*/ 1211954 w 1786319"/>
                <a:gd name="connsiteY44" fmla="*/ 2129262 h 2455878"/>
                <a:gd name="connsiteX45" fmla="*/ 1213429 w 1786319"/>
                <a:gd name="connsiteY45" fmla="*/ 2135680 h 2455878"/>
                <a:gd name="connsiteX46" fmla="*/ 1208506 w 1786319"/>
                <a:gd name="connsiteY46" fmla="*/ 2149537 h 2455878"/>
                <a:gd name="connsiteX47" fmla="*/ 1207031 w 1786319"/>
                <a:gd name="connsiteY47" fmla="*/ 2149499 h 2455878"/>
                <a:gd name="connsiteX48" fmla="*/ 1206162 w 1786319"/>
                <a:gd name="connsiteY48" fmla="*/ 2150692 h 2455878"/>
                <a:gd name="connsiteX49" fmla="*/ 1192175 w 1786319"/>
                <a:gd name="connsiteY49" fmla="*/ 2146156 h 2455878"/>
                <a:gd name="connsiteX50" fmla="*/ 1187983 w 1786319"/>
                <a:gd name="connsiteY50" fmla="*/ 2141076 h 2455878"/>
                <a:gd name="connsiteX51" fmla="*/ 1187390 w 1786319"/>
                <a:gd name="connsiteY51" fmla="*/ 2144275 h 2455878"/>
                <a:gd name="connsiteX52" fmla="*/ 1169710 w 1786319"/>
                <a:gd name="connsiteY52" fmla="*/ 2074154 h 2455878"/>
                <a:gd name="connsiteX53" fmla="*/ 1389944 w 1786319"/>
                <a:gd name="connsiteY53" fmla="*/ 2035800 h 2455878"/>
                <a:gd name="connsiteX54" fmla="*/ 1390373 w 1786319"/>
                <a:gd name="connsiteY54" fmla="*/ 2036135 h 2455878"/>
                <a:gd name="connsiteX55" fmla="*/ 1339358 w 1786319"/>
                <a:gd name="connsiteY55" fmla="*/ 2140909 h 2455878"/>
                <a:gd name="connsiteX56" fmla="*/ 1339478 w 1786319"/>
                <a:gd name="connsiteY56" fmla="*/ 2135668 h 2455878"/>
                <a:gd name="connsiteX57" fmla="*/ 1331191 w 1786319"/>
                <a:gd name="connsiteY57" fmla="*/ 2142298 h 2455878"/>
                <a:gd name="connsiteX58" fmla="*/ 1307630 w 1786319"/>
                <a:gd name="connsiteY58" fmla="*/ 2144840 h 2455878"/>
                <a:gd name="connsiteX59" fmla="*/ 1306653 w 1786319"/>
                <a:gd name="connsiteY59" fmla="*/ 2142673 h 2455878"/>
                <a:gd name="connsiteX60" fmla="*/ 1304313 w 1786319"/>
                <a:gd name="connsiteY60" fmla="*/ 2142245 h 2455878"/>
                <a:gd name="connsiteX61" fmla="*/ 1301119 w 1786319"/>
                <a:gd name="connsiteY61" fmla="*/ 2118764 h 2455878"/>
                <a:gd name="connsiteX62" fmla="*/ 1305562 w 1786319"/>
                <a:gd name="connsiteY62" fmla="*/ 2109126 h 2455878"/>
                <a:gd name="connsiteX63" fmla="*/ 1300504 w 1786319"/>
                <a:gd name="connsiteY63" fmla="*/ 2110503 h 2455878"/>
                <a:gd name="connsiteX64" fmla="*/ 1389944 w 1786319"/>
                <a:gd name="connsiteY64" fmla="*/ 2035800 h 2455878"/>
                <a:gd name="connsiteX65" fmla="*/ 1431504 w 1786319"/>
                <a:gd name="connsiteY65" fmla="*/ 2008281 h 2455878"/>
                <a:gd name="connsiteX66" fmla="*/ 1498316 w 1786319"/>
                <a:gd name="connsiteY66" fmla="*/ 2072532 h 2455878"/>
                <a:gd name="connsiteX67" fmla="*/ 1493119 w 1786319"/>
                <a:gd name="connsiteY67" fmla="*/ 2071837 h 2455878"/>
                <a:gd name="connsiteX68" fmla="*/ 1498799 w 1786319"/>
                <a:gd name="connsiteY68" fmla="*/ 2080803 h 2455878"/>
                <a:gd name="connsiteX69" fmla="*/ 1498741 w 1786319"/>
                <a:gd name="connsiteY69" fmla="*/ 2104500 h 2455878"/>
                <a:gd name="connsiteX70" fmla="*/ 1496478 w 1786319"/>
                <a:gd name="connsiteY70" fmla="*/ 2105233 h 2455878"/>
                <a:gd name="connsiteX71" fmla="*/ 1495796 w 1786319"/>
                <a:gd name="connsiteY71" fmla="*/ 2107511 h 2455878"/>
                <a:gd name="connsiteX72" fmla="*/ 1472107 w 1786319"/>
                <a:gd name="connsiteY72" fmla="*/ 2108108 h 2455878"/>
                <a:gd name="connsiteX73" fmla="*/ 1463015 w 1786319"/>
                <a:gd name="connsiteY73" fmla="*/ 2102633 h 2455878"/>
                <a:gd name="connsiteX74" fmla="*/ 1463828 w 1786319"/>
                <a:gd name="connsiteY74" fmla="*/ 2107812 h 2455878"/>
                <a:gd name="connsiteX75" fmla="*/ 1462725 w 1786319"/>
                <a:gd name="connsiteY75" fmla="*/ 2111094 h 2455878"/>
                <a:gd name="connsiteX76" fmla="*/ 1491707 w 1786319"/>
                <a:gd name="connsiteY76" fmla="*/ 2127987 h 2455878"/>
                <a:gd name="connsiteX77" fmla="*/ 1493787 w 1786319"/>
                <a:gd name="connsiteY77" fmla="*/ 2165378 h 2455878"/>
                <a:gd name="connsiteX78" fmla="*/ 1488591 w 1786319"/>
                <a:gd name="connsiteY78" fmla="*/ 2164683 h 2455878"/>
                <a:gd name="connsiteX79" fmla="*/ 1494271 w 1786319"/>
                <a:gd name="connsiteY79" fmla="*/ 2173648 h 2455878"/>
                <a:gd name="connsiteX80" fmla="*/ 1494212 w 1786319"/>
                <a:gd name="connsiteY80" fmla="*/ 2197345 h 2455878"/>
                <a:gd name="connsiteX81" fmla="*/ 1491949 w 1786319"/>
                <a:gd name="connsiteY81" fmla="*/ 2198078 h 2455878"/>
                <a:gd name="connsiteX82" fmla="*/ 1491268 w 1786319"/>
                <a:gd name="connsiteY82" fmla="*/ 2200356 h 2455878"/>
                <a:gd name="connsiteX83" fmla="*/ 1467579 w 1786319"/>
                <a:gd name="connsiteY83" fmla="*/ 2200953 h 2455878"/>
                <a:gd name="connsiteX84" fmla="*/ 1458487 w 1786319"/>
                <a:gd name="connsiteY84" fmla="*/ 2195479 h 2455878"/>
                <a:gd name="connsiteX85" fmla="*/ 1459299 w 1786319"/>
                <a:gd name="connsiteY85" fmla="*/ 2200658 h 2455878"/>
                <a:gd name="connsiteX86" fmla="*/ 1447389 w 1786319"/>
                <a:gd name="connsiteY86" fmla="*/ 2213102 h 2455878"/>
                <a:gd name="connsiteX87" fmla="*/ 1424290 w 1786319"/>
                <a:gd name="connsiteY87" fmla="*/ 2200725 h 2455878"/>
                <a:gd name="connsiteX88" fmla="*/ 1427896 w 1786319"/>
                <a:gd name="connsiteY88" fmla="*/ 2221521 h 2455878"/>
                <a:gd name="connsiteX89" fmla="*/ 1452311 w 1786319"/>
                <a:gd name="connsiteY89" fmla="*/ 2231441 h 2455878"/>
                <a:gd name="connsiteX90" fmla="*/ 1466035 w 1786319"/>
                <a:gd name="connsiteY90" fmla="*/ 2284623 h 2455878"/>
                <a:gd name="connsiteX91" fmla="*/ 1462452 w 1786319"/>
                <a:gd name="connsiteY91" fmla="*/ 2282795 h 2455878"/>
                <a:gd name="connsiteX92" fmla="*/ 1464276 w 1786319"/>
                <a:gd name="connsiteY92" fmla="*/ 2290728 h 2455878"/>
                <a:gd name="connsiteX93" fmla="*/ 1458192 w 1786319"/>
                <a:gd name="connsiteY93" fmla="*/ 2307855 h 2455878"/>
                <a:gd name="connsiteX94" fmla="*/ 1456368 w 1786319"/>
                <a:gd name="connsiteY94" fmla="*/ 2307809 h 2455878"/>
                <a:gd name="connsiteX95" fmla="*/ 1455295 w 1786319"/>
                <a:gd name="connsiteY95" fmla="*/ 2309283 h 2455878"/>
                <a:gd name="connsiteX96" fmla="*/ 1438006 w 1786319"/>
                <a:gd name="connsiteY96" fmla="*/ 2303676 h 2455878"/>
                <a:gd name="connsiteX97" fmla="*/ 1432826 w 1786319"/>
                <a:gd name="connsiteY97" fmla="*/ 2297397 h 2455878"/>
                <a:gd name="connsiteX98" fmla="*/ 1432093 w 1786319"/>
                <a:gd name="connsiteY98" fmla="*/ 2301351 h 2455878"/>
                <a:gd name="connsiteX99" fmla="*/ 1405332 w 1786319"/>
                <a:gd name="connsiteY99" fmla="*/ 2290919 h 2455878"/>
                <a:gd name="connsiteX100" fmla="*/ 1404736 w 1786319"/>
                <a:gd name="connsiteY100" fmla="*/ 2288146 h 2455878"/>
                <a:gd name="connsiteX101" fmla="*/ 1402068 w 1786319"/>
                <a:gd name="connsiteY101" fmla="*/ 2291264 h 2455878"/>
                <a:gd name="connsiteX102" fmla="*/ 1394616 w 1786319"/>
                <a:gd name="connsiteY102" fmla="*/ 2291700 h 2455878"/>
                <a:gd name="connsiteX103" fmla="*/ 1398314 w 1786319"/>
                <a:gd name="connsiteY103" fmla="*/ 2312706 h 2455878"/>
                <a:gd name="connsiteX104" fmla="*/ 1354959 w 1786319"/>
                <a:gd name="connsiteY104" fmla="*/ 2369049 h 2455878"/>
                <a:gd name="connsiteX105" fmla="*/ 1355051 w 1786319"/>
                <a:gd name="connsiteY105" fmla="*/ 2365029 h 2455878"/>
                <a:gd name="connsiteX106" fmla="*/ 1348695 w 1786319"/>
                <a:gd name="connsiteY106" fmla="*/ 2370114 h 2455878"/>
                <a:gd name="connsiteX107" fmla="*/ 1330625 w 1786319"/>
                <a:gd name="connsiteY107" fmla="*/ 2372065 h 2455878"/>
                <a:gd name="connsiteX108" fmla="*/ 1329875 w 1786319"/>
                <a:gd name="connsiteY108" fmla="*/ 2370401 h 2455878"/>
                <a:gd name="connsiteX109" fmla="*/ 1328081 w 1786319"/>
                <a:gd name="connsiteY109" fmla="*/ 2370074 h 2455878"/>
                <a:gd name="connsiteX110" fmla="*/ 1325630 w 1786319"/>
                <a:gd name="connsiteY110" fmla="*/ 2352065 h 2455878"/>
                <a:gd name="connsiteX111" fmla="*/ 1329039 w 1786319"/>
                <a:gd name="connsiteY111" fmla="*/ 2344672 h 2455878"/>
                <a:gd name="connsiteX112" fmla="*/ 1325159 w 1786319"/>
                <a:gd name="connsiteY112" fmla="*/ 2345728 h 2455878"/>
                <a:gd name="connsiteX113" fmla="*/ 1349477 w 1786319"/>
                <a:gd name="connsiteY113" fmla="*/ 2296481 h 2455878"/>
                <a:gd name="connsiteX114" fmla="*/ 1356484 w 1786319"/>
                <a:gd name="connsiteY114" fmla="*/ 2295208 h 2455878"/>
                <a:gd name="connsiteX115" fmla="*/ 1355094 w 1786319"/>
                <a:gd name="connsiteY115" fmla="*/ 2293423 h 2455878"/>
                <a:gd name="connsiteX116" fmla="*/ 1352719 w 1786319"/>
                <a:gd name="connsiteY116" fmla="*/ 2293560 h 2455878"/>
                <a:gd name="connsiteX117" fmla="*/ 1344071 w 1786319"/>
                <a:gd name="connsiteY117" fmla="*/ 2271498 h 2455878"/>
                <a:gd name="connsiteX118" fmla="*/ 1346113 w 1786319"/>
                <a:gd name="connsiteY118" fmla="*/ 2261084 h 2455878"/>
                <a:gd name="connsiteX119" fmla="*/ 1341522 w 1786319"/>
                <a:gd name="connsiteY119" fmla="*/ 2263616 h 2455878"/>
                <a:gd name="connsiteX120" fmla="*/ 1380484 w 1786319"/>
                <a:gd name="connsiteY120" fmla="*/ 2179513 h 2455878"/>
                <a:gd name="connsiteX121" fmla="*/ 1404901 w 1786319"/>
                <a:gd name="connsiteY121" fmla="*/ 2171776 h 2455878"/>
                <a:gd name="connsiteX122" fmla="*/ 1398960 w 1786319"/>
                <a:gd name="connsiteY122" fmla="*/ 2162094 h 2455878"/>
                <a:gd name="connsiteX123" fmla="*/ 1394868 w 1786319"/>
                <a:gd name="connsiteY123" fmla="*/ 2103557 h 2455878"/>
                <a:gd name="connsiteX124" fmla="*/ 1395248 w 1786319"/>
                <a:gd name="connsiteY124" fmla="*/ 2103168 h 2455878"/>
                <a:gd name="connsiteX125" fmla="*/ 1425169 w 1786319"/>
                <a:gd name="connsiteY125" fmla="*/ 2104577 h 2455878"/>
                <a:gd name="connsiteX126" fmla="*/ 1403487 w 1786319"/>
                <a:gd name="connsiteY126" fmla="*/ 2069249 h 2455878"/>
                <a:gd name="connsiteX127" fmla="*/ 1399396 w 1786319"/>
                <a:gd name="connsiteY127" fmla="*/ 2010712 h 2455878"/>
                <a:gd name="connsiteX128" fmla="*/ 1399776 w 1786319"/>
                <a:gd name="connsiteY128" fmla="*/ 2010322 h 2455878"/>
                <a:gd name="connsiteX129" fmla="*/ 1431504 w 1786319"/>
                <a:gd name="connsiteY129" fmla="*/ 2008281 h 2455878"/>
                <a:gd name="connsiteX130" fmla="*/ 1686413 w 1786319"/>
                <a:gd name="connsiteY130" fmla="*/ 1939061 h 2455878"/>
                <a:gd name="connsiteX131" fmla="*/ 1687642 w 1786319"/>
                <a:gd name="connsiteY131" fmla="*/ 1951327 h 2455878"/>
                <a:gd name="connsiteX132" fmla="*/ 1688144 w 1786319"/>
                <a:gd name="connsiteY132" fmla="*/ 1965163 h 2455878"/>
                <a:gd name="connsiteX133" fmla="*/ 1711575 w 1786319"/>
                <a:gd name="connsiteY133" fmla="*/ 1966267 h 2455878"/>
                <a:gd name="connsiteX134" fmla="*/ 1698959 w 1786319"/>
                <a:gd name="connsiteY134" fmla="*/ 1959506 h 2455878"/>
                <a:gd name="connsiteX135" fmla="*/ 1501851 w 1786319"/>
                <a:gd name="connsiteY135" fmla="*/ 1880372 h 2455878"/>
                <a:gd name="connsiteX136" fmla="*/ 1546690 w 1786319"/>
                <a:gd name="connsiteY136" fmla="*/ 1937108 h 2455878"/>
                <a:gd name="connsiteX137" fmla="*/ 1543792 w 1786319"/>
                <a:gd name="connsiteY137" fmla="*/ 1935629 h 2455878"/>
                <a:gd name="connsiteX138" fmla="*/ 1545267 w 1786319"/>
                <a:gd name="connsiteY138" fmla="*/ 1942047 h 2455878"/>
                <a:gd name="connsiteX139" fmla="*/ 1540345 w 1786319"/>
                <a:gd name="connsiteY139" fmla="*/ 1955905 h 2455878"/>
                <a:gd name="connsiteX140" fmla="*/ 1538869 w 1786319"/>
                <a:gd name="connsiteY140" fmla="*/ 1955867 h 2455878"/>
                <a:gd name="connsiteX141" fmla="*/ 1538000 w 1786319"/>
                <a:gd name="connsiteY141" fmla="*/ 1957060 h 2455878"/>
                <a:gd name="connsiteX142" fmla="*/ 1524013 w 1786319"/>
                <a:gd name="connsiteY142" fmla="*/ 1952523 h 2455878"/>
                <a:gd name="connsiteX143" fmla="*/ 1519821 w 1786319"/>
                <a:gd name="connsiteY143" fmla="*/ 1947443 h 2455878"/>
                <a:gd name="connsiteX144" fmla="*/ 1519228 w 1786319"/>
                <a:gd name="connsiteY144" fmla="*/ 1950642 h 2455878"/>
                <a:gd name="connsiteX145" fmla="*/ 1501548 w 1786319"/>
                <a:gd name="connsiteY145" fmla="*/ 1880522 h 2455878"/>
                <a:gd name="connsiteX146" fmla="*/ 1659187 w 1786319"/>
                <a:gd name="connsiteY146" fmla="*/ 1878721 h 2455878"/>
                <a:gd name="connsiteX147" fmla="*/ 1648883 w 1786319"/>
                <a:gd name="connsiteY147" fmla="*/ 1890764 h 2455878"/>
                <a:gd name="connsiteX148" fmla="*/ 1660602 w 1786319"/>
                <a:gd name="connsiteY148" fmla="*/ 1887051 h 2455878"/>
                <a:gd name="connsiteX149" fmla="*/ 1396186 w 1786319"/>
                <a:gd name="connsiteY149" fmla="*/ 1866478 h 2455878"/>
                <a:gd name="connsiteX150" fmla="*/ 1390192 w 1786319"/>
                <a:gd name="connsiteY150" fmla="*/ 1899549 h 2455878"/>
                <a:gd name="connsiteX151" fmla="*/ 1392264 w 1786319"/>
                <a:gd name="connsiteY151" fmla="*/ 1899647 h 2455878"/>
                <a:gd name="connsiteX152" fmla="*/ 1396430 w 1786319"/>
                <a:gd name="connsiteY152" fmla="*/ 1898327 h 2455878"/>
                <a:gd name="connsiteX153" fmla="*/ 1396926 w 1786319"/>
                <a:gd name="connsiteY153" fmla="*/ 1898552 h 2455878"/>
                <a:gd name="connsiteX154" fmla="*/ 1397514 w 1786319"/>
                <a:gd name="connsiteY154" fmla="*/ 1899894 h 2455878"/>
                <a:gd name="connsiteX155" fmla="*/ 1424467 w 1786319"/>
                <a:gd name="connsiteY155" fmla="*/ 1901164 h 2455878"/>
                <a:gd name="connsiteX156" fmla="*/ 1406208 w 1786319"/>
                <a:gd name="connsiteY156" fmla="*/ 1886507 h 2455878"/>
                <a:gd name="connsiteX157" fmla="*/ 1677382 w 1786319"/>
                <a:gd name="connsiteY157" fmla="*/ 1848987 h 2455878"/>
                <a:gd name="connsiteX158" fmla="*/ 1679856 w 1786319"/>
                <a:gd name="connsiteY158" fmla="*/ 1873668 h 2455878"/>
                <a:gd name="connsiteX159" fmla="*/ 1706542 w 1786319"/>
                <a:gd name="connsiteY159" fmla="*/ 1874927 h 2455878"/>
                <a:gd name="connsiteX160" fmla="*/ 1686812 w 1786319"/>
                <a:gd name="connsiteY160" fmla="*/ 1864354 h 2455878"/>
                <a:gd name="connsiteX161" fmla="*/ 1158785 w 1786319"/>
                <a:gd name="connsiteY161" fmla="*/ 1817655 h 2455878"/>
                <a:gd name="connsiteX162" fmla="*/ 1159132 w 1786319"/>
                <a:gd name="connsiteY162" fmla="*/ 1817926 h 2455878"/>
                <a:gd name="connsiteX163" fmla="*/ 1117857 w 1786319"/>
                <a:gd name="connsiteY163" fmla="*/ 1902698 h 2455878"/>
                <a:gd name="connsiteX164" fmla="*/ 1117954 w 1786319"/>
                <a:gd name="connsiteY164" fmla="*/ 1898457 h 2455878"/>
                <a:gd name="connsiteX165" fmla="*/ 1111248 w 1786319"/>
                <a:gd name="connsiteY165" fmla="*/ 1903822 h 2455878"/>
                <a:gd name="connsiteX166" fmla="*/ 1092186 w 1786319"/>
                <a:gd name="connsiteY166" fmla="*/ 1905879 h 2455878"/>
                <a:gd name="connsiteX167" fmla="*/ 1091395 w 1786319"/>
                <a:gd name="connsiteY167" fmla="*/ 1904124 h 2455878"/>
                <a:gd name="connsiteX168" fmla="*/ 1089502 w 1786319"/>
                <a:gd name="connsiteY168" fmla="*/ 1903779 h 2455878"/>
                <a:gd name="connsiteX169" fmla="*/ 1086918 w 1786319"/>
                <a:gd name="connsiteY169" fmla="*/ 1884781 h 2455878"/>
                <a:gd name="connsiteX170" fmla="*/ 1090514 w 1786319"/>
                <a:gd name="connsiteY170" fmla="*/ 1876982 h 2455878"/>
                <a:gd name="connsiteX171" fmla="*/ 1086420 w 1786319"/>
                <a:gd name="connsiteY171" fmla="*/ 1878096 h 2455878"/>
                <a:gd name="connsiteX172" fmla="*/ 1158785 w 1786319"/>
                <a:gd name="connsiteY172" fmla="*/ 1817655 h 2455878"/>
                <a:gd name="connsiteX173" fmla="*/ 1617016 w 1786319"/>
                <a:gd name="connsiteY173" fmla="*/ 1799873 h 2455878"/>
                <a:gd name="connsiteX174" fmla="*/ 1614544 w 1786319"/>
                <a:gd name="connsiteY174" fmla="*/ 1803072 h 2455878"/>
                <a:gd name="connsiteX175" fmla="*/ 1617278 w 1786319"/>
                <a:gd name="connsiteY175" fmla="*/ 1801069 h 2455878"/>
                <a:gd name="connsiteX176" fmla="*/ 1166742 w 1786319"/>
                <a:gd name="connsiteY176" fmla="*/ 1797042 h 2455878"/>
                <a:gd name="connsiteX177" fmla="*/ 1246467 w 1786319"/>
                <a:gd name="connsiteY177" fmla="*/ 1847375 h 2455878"/>
                <a:gd name="connsiteX178" fmla="*/ 1242263 w 1786319"/>
                <a:gd name="connsiteY178" fmla="*/ 1846813 h 2455878"/>
                <a:gd name="connsiteX179" fmla="*/ 1246859 w 1786319"/>
                <a:gd name="connsiteY179" fmla="*/ 1854067 h 2455878"/>
                <a:gd name="connsiteX180" fmla="*/ 1246811 w 1786319"/>
                <a:gd name="connsiteY180" fmla="*/ 1873240 h 2455878"/>
                <a:gd name="connsiteX181" fmla="*/ 1244981 w 1786319"/>
                <a:gd name="connsiteY181" fmla="*/ 1873833 h 2455878"/>
                <a:gd name="connsiteX182" fmla="*/ 1244430 w 1786319"/>
                <a:gd name="connsiteY182" fmla="*/ 1875677 h 2455878"/>
                <a:gd name="connsiteX183" fmla="*/ 1225262 w 1786319"/>
                <a:gd name="connsiteY183" fmla="*/ 1876159 h 2455878"/>
                <a:gd name="connsiteX184" fmla="*/ 1217906 w 1786319"/>
                <a:gd name="connsiteY184" fmla="*/ 1871729 h 2455878"/>
                <a:gd name="connsiteX185" fmla="*/ 1218564 w 1786319"/>
                <a:gd name="connsiteY185" fmla="*/ 1875921 h 2455878"/>
                <a:gd name="connsiteX186" fmla="*/ 1216614 w 1786319"/>
                <a:gd name="connsiteY186" fmla="*/ 1877958 h 2455878"/>
                <a:gd name="connsiteX187" fmla="*/ 1241121 w 1786319"/>
                <a:gd name="connsiteY187" fmla="*/ 1892243 h 2455878"/>
                <a:gd name="connsiteX188" fmla="*/ 1242804 w 1786319"/>
                <a:gd name="connsiteY188" fmla="*/ 1922495 h 2455878"/>
                <a:gd name="connsiteX189" fmla="*/ 1238599 w 1786319"/>
                <a:gd name="connsiteY189" fmla="*/ 1921933 h 2455878"/>
                <a:gd name="connsiteX190" fmla="*/ 1243195 w 1786319"/>
                <a:gd name="connsiteY190" fmla="*/ 1929186 h 2455878"/>
                <a:gd name="connsiteX191" fmla="*/ 1243147 w 1786319"/>
                <a:gd name="connsiteY191" fmla="*/ 1948359 h 2455878"/>
                <a:gd name="connsiteX192" fmla="*/ 1241316 w 1786319"/>
                <a:gd name="connsiteY192" fmla="*/ 1948952 h 2455878"/>
                <a:gd name="connsiteX193" fmla="*/ 1240765 w 1786319"/>
                <a:gd name="connsiteY193" fmla="*/ 1950796 h 2455878"/>
                <a:gd name="connsiteX194" fmla="*/ 1221598 w 1786319"/>
                <a:gd name="connsiteY194" fmla="*/ 1951280 h 2455878"/>
                <a:gd name="connsiteX195" fmla="*/ 1214242 w 1786319"/>
                <a:gd name="connsiteY195" fmla="*/ 1946850 h 2455878"/>
                <a:gd name="connsiteX196" fmla="*/ 1214899 w 1786319"/>
                <a:gd name="connsiteY196" fmla="*/ 1951040 h 2455878"/>
                <a:gd name="connsiteX197" fmla="*/ 1205262 w 1786319"/>
                <a:gd name="connsiteY197" fmla="*/ 1961109 h 2455878"/>
                <a:gd name="connsiteX198" fmla="*/ 1186574 w 1786319"/>
                <a:gd name="connsiteY198" fmla="*/ 1951094 h 2455878"/>
                <a:gd name="connsiteX199" fmla="*/ 1189492 w 1786319"/>
                <a:gd name="connsiteY199" fmla="*/ 1967921 h 2455878"/>
                <a:gd name="connsiteX200" fmla="*/ 1209246 w 1786319"/>
                <a:gd name="connsiteY200" fmla="*/ 1975947 h 2455878"/>
                <a:gd name="connsiteX201" fmla="*/ 1220349 w 1786319"/>
                <a:gd name="connsiteY201" fmla="*/ 2018975 h 2455878"/>
                <a:gd name="connsiteX202" fmla="*/ 1217451 w 1786319"/>
                <a:gd name="connsiteY202" fmla="*/ 2017497 h 2455878"/>
                <a:gd name="connsiteX203" fmla="*/ 1218926 w 1786319"/>
                <a:gd name="connsiteY203" fmla="*/ 2023915 h 2455878"/>
                <a:gd name="connsiteX204" fmla="*/ 1214004 w 1786319"/>
                <a:gd name="connsiteY204" fmla="*/ 2037772 h 2455878"/>
                <a:gd name="connsiteX205" fmla="*/ 1212528 w 1786319"/>
                <a:gd name="connsiteY205" fmla="*/ 2037734 h 2455878"/>
                <a:gd name="connsiteX206" fmla="*/ 1211659 w 1786319"/>
                <a:gd name="connsiteY206" fmla="*/ 2038928 h 2455878"/>
                <a:gd name="connsiteX207" fmla="*/ 1197672 w 1786319"/>
                <a:gd name="connsiteY207" fmla="*/ 2034391 h 2455878"/>
                <a:gd name="connsiteX208" fmla="*/ 1193481 w 1786319"/>
                <a:gd name="connsiteY208" fmla="*/ 2029311 h 2455878"/>
                <a:gd name="connsiteX209" fmla="*/ 1192887 w 1786319"/>
                <a:gd name="connsiteY209" fmla="*/ 2032510 h 2455878"/>
                <a:gd name="connsiteX210" fmla="*/ 1171235 w 1786319"/>
                <a:gd name="connsiteY210" fmla="*/ 2024070 h 2455878"/>
                <a:gd name="connsiteX211" fmla="*/ 1170754 w 1786319"/>
                <a:gd name="connsiteY211" fmla="*/ 2021826 h 2455878"/>
                <a:gd name="connsiteX212" fmla="*/ 1168595 w 1786319"/>
                <a:gd name="connsiteY212" fmla="*/ 2024349 h 2455878"/>
                <a:gd name="connsiteX213" fmla="*/ 1155963 w 1786319"/>
                <a:gd name="connsiteY213" fmla="*/ 2018461 h 2455878"/>
                <a:gd name="connsiteX214" fmla="*/ 1155056 w 1786319"/>
                <a:gd name="connsiteY214" fmla="*/ 2014318 h 2455878"/>
                <a:gd name="connsiteX215" fmla="*/ 1149807 w 1786319"/>
                <a:gd name="connsiteY215" fmla="*/ 2021112 h 2455878"/>
                <a:gd name="connsiteX216" fmla="*/ 1132246 w 1786319"/>
                <a:gd name="connsiteY216" fmla="*/ 2027442 h 2455878"/>
                <a:gd name="connsiteX217" fmla="*/ 1161870 w 1786319"/>
                <a:gd name="connsiteY217" fmla="*/ 2022057 h 2455878"/>
                <a:gd name="connsiteX218" fmla="*/ 1162137 w 1786319"/>
                <a:gd name="connsiteY218" fmla="*/ 2022266 h 2455878"/>
                <a:gd name="connsiteX219" fmla="*/ 1130479 w 1786319"/>
                <a:gd name="connsiteY219" fmla="*/ 2087283 h 2455878"/>
                <a:gd name="connsiteX220" fmla="*/ 1130554 w 1786319"/>
                <a:gd name="connsiteY220" fmla="*/ 2084030 h 2455878"/>
                <a:gd name="connsiteX221" fmla="*/ 1125411 w 1786319"/>
                <a:gd name="connsiteY221" fmla="*/ 2088145 h 2455878"/>
                <a:gd name="connsiteX222" fmla="*/ 1110791 w 1786319"/>
                <a:gd name="connsiteY222" fmla="*/ 2089723 h 2455878"/>
                <a:gd name="connsiteX223" fmla="*/ 1110185 w 1786319"/>
                <a:gd name="connsiteY223" fmla="*/ 2088378 h 2455878"/>
                <a:gd name="connsiteX224" fmla="*/ 1108732 w 1786319"/>
                <a:gd name="connsiteY224" fmla="*/ 2088112 h 2455878"/>
                <a:gd name="connsiteX225" fmla="*/ 1106750 w 1786319"/>
                <a:gd name="connsiteY225" fmla="*/ 2073541 h 2455878"/>
                <a:gd name="connsiteX226" fmla="*/ 1109507 w 1786319"/>
                <a:gd name="connsiteY226" fmla="*/ 2067560 h 2455878"/>
                <a:gd name="connsiteX227" fmla="*/ 1106368 w 1786319"/>
                <a:gd name="connsiteY227" fmla="*/ 2068414 h 2455878"/>
                <a:gd name="connsiteX228" fmla="*/ 1126043 w 1786319"/>
                <a:gd name="connsiteY228" fmla="*/ 2028569 h 2455878"/>
                <a:gd name="connsiteX229" fmla="*/ 1131712 w 1786319"/>
                <a:gd name="connsiteY229" fmla="*/ 2027539 h 2455878"/>
                <a:gd name="connsiteX230" fmla="*/ 1130588 w 1786319"/>
                <a:gd name="connsiteY230" fmla="*/ 2026095 h 2455878"/>
                <a:gd name="connsiteX231" fmla="*/ 1128667 w 1786319"/>
                <a:gd name="connsiteY231" fmla="*/ 2026206 h 2455878"/>
                <a:gd name="connsiteX232" fmla="*/ 1121669 w 1786319"/>
                <a:gd name="connsiteY232" fmla="*/ 2008356 h 2455878"/>
                <a:gd name="connsiteX233" fmla="*/ 1123322 w 1786319"/>
                <a:gd name="connsiteY233" fmla="*/ 1999930 h 2455878"/>
                <a:gd name="connsiteX234" fmla="*/ 1119607 w 1786319"/>
                <a:gd name="connsiteY234" fmla="*/ 2001979 h 2455878"/>
                <a:gd name="connsiteX235" fmla="*/ 1132266 w 1786319"/>
                <a:gd name="connsiteY235" fmla="*/ 1945441 h 2455878"/>
                <a:gd name="connsiteX236" fmla="*/ 1171179 w 1786319"/>
                <a:gd name="connsiteY236" fmla="*/ 1928149 h 2455878"/>
                <a:gd name="connsiteX237" fmla="*/ 1166079 w 1786319"/>
                <a:gd name="connsiteY237" fmla="*/ 1919838 h 2455878"/>
                <a:gd name="connsiteX238" fmla="*/ 1162768 w 1786319"/>
                <a:gd name="connsiteY238" fmla="*/ 1872477 h 2455878"/>
                <a:gd name="connsiteX239" fmla="*/ 1163077 w 1786319"/>
                <a:gd name="connsiteY239" fmla="*/ 1872162 h 2455878"/>
                <a:gd name="connsiteX240" fmla="*/ 1187285 w 1786319"/>
                <a:gd name="connsiteY240" fmla="*/ 1873302 h 2455878"/>
                <a:gd name="connsiteX241" fmla="*/ 1169743 w 1786319"/>
                <a:gd name="connsiteY241" fmla="*/ 1844719 h 2455878"/>
                <a:gd name="connsiteX242" fmla="*/ 1166433 w 1786319"/>
                <a:gd name="connsiteY242" fmla="*/ 1797357 h 2455878"/>
                <a:gd name="connsiteX243" fmla="*/ 1435841 w 1786319"/>
                <a:gd name="connsiteY243" fmla="*/ 1783337 h 2455878"/>
                <a:gd name="connsiteX244" fmla="*/ 1436655 w 1786319"/>
                <a:gd name="connsiteY244" fmla="*/ 1788516 h 2455878"/>
                <a:gd name="connsiteX245" fmla="*/ 1433413 w 1786319"/>
                <a:gd name="connsiteY245" fmla="*/ 1798156 h 2455878"/>
                <a:gd name="connsiteX246" fmla="*/ 1429294 w 1786319"/>
                <a:gd name="connsiteY246" fmla="*/ 1799488 h 2455878"/>
                <a:gd name="connsiteX247" fmla="*/ 1439426 w 1786319"/>
                <a:gd name="connsiteY247" fmla="*/ 1799965 h 2455878"/>
                <a:gd name="connsiteX248" fmla="*/ 1438191 w 1786319"/>
                <a:gd name="connsiteY248" fmla="*/ 1792517 h 2455878"/>
                <a:gd name="connsiteX249" fmla="*/ 1440571 w 1786319"/>
                <a:gd name="connsiteY249" fmla="*/ 1786184 h 2455878"/>
                <a:gd name="connsiteX250" fmla="*/ 1664088 w 1786319"/>
                <a:gd name="connsiteY250" fmla="*/ 1760064 h 2455878"/>
                <a:gd name="connsiteX251" fmla="*/ 1667218 w 1786319"/>
                <a:gd name="connsiteY251" fmla="*/ 1778493 h 2455878"/>
                <a:gd name="connsiteX252" fmla="*/ 1677825 w 1786319"/>
                <a:gd name="connsiteY252" fmla="*/ 1778993 h 2455878"/>
                <a:gd name="connsiteX253" fmla="*/ 1674665 w 1786319"/>
                <a:gd name="connsiteY253" fmla="*/ 1777299 h 2455878"/>
                <a:gd name="connsiteX254" fmla="*/ 1380196 w 1786319"/>
                <a:gd name="connsiteY254" fmla="*/ 1756277 h 2455878"/>
                <a:gd name="connsiteX255" fmla="*/ 1372559 w 1786319"/>
                <a:gd name="connsiteY255" fmla="*/ 1798408 h 2455878"/>
                <a:gd name="connsiteX256" fmla="*/ 1356800 w 1786319"/>
                <a:gd name="connsiteY256" fmla="*/ 1816827 h 2455878"/>
                <a:gd name="connsiteX257" fmla="*/ 1378313 w 1786319"/>
                <a:gd name="connsiteY257" fmla="*/ 1810009 h 2455878"/>
                <a:gd name="connsiteX258" fmla="*/ 1378810 w 1786319"/>
                <a:gd name="connsiteY258" fmla="*/ 1810234 h 2455878"/>
                <a:gd name="connsiteX259" fmla="*/ 1384407 w 1786319"/>
                <a:gd name="connsiteY259" fmla="*/ 1823021 h 2455878"/>
                <a:gd name="connsiteX260" fmla="*/ 1385811 w 1786319"/>
                <a:gd name="connsiteY260" fmla="*/ 1797847 h 2455878"/>
                <a:gd name="connsiteX261" fmla="*/ 1386191 w 1786319"/>
                <a:gd name="connsiteY261" fmla="*/ 1797457 h 2455878"/>
                <a:gd name="connsiteX262" fmla="*/ 1421294 w 1786319"/>
                <a:gd name="connsiteY262" fmla="*/ 1799111 h 2455878"/>
                <a:gd name="connsiteX263" fmla="*/ 1399226 w 1786319"/>
                <a:gd name="connsiteY263" fmla="*/ 1787285 h 2455878"/>
                <a:gd name="connsiteX264" fmla="*/ 1576246 w 1786319"/>
                <a:gd name="connsiteY264" fmla="*/ 1739775 h 2455878"/>
                <a:gd name="connsiteX265" fmla="*/ 1577002 w 1786319"/>
                <a:gd name="connsiteY265" fmla="*/ 1742412 h 2455878"/>
                <a:gd name="connsiteX266" fmla="*/ 1578883 w 1786319"/>
                <a:gd name="connsiteY266" fmla="*/ 1740048 h 2455878"/>
                <a:gd name="connsiteX267" fmla="*/ 1321155 w 1786319"/>
                <a:gd name="connsiteY267" fmla="*/ 1715162 h 2455878"/>
                <a:gd name="connsiteX268" fmla="*/ 1320859 w 1786319"/>
                <a:gd name="connsiteY268" fmla="*/ 1715544 h 2455878"/>
                <a:gd name="connsiteX269" fmla="*/ 1321194 w 1786319"/>
                <a:gd name="connsiteY269" fmla="*/ 1715340 h 2455878"/>
                <a:gd name="connsiteX270" fmla="*/ 1163819 w 1786319"/>
                <a:gd name="connsiteY270" fmla="*/ 1680751 h 2455878"/>
                <a:gd name="connsiteX271" fmla="*/ 1158987 w 1786319"/>
                <a:gd name="connsiteY271" fmla="*/ 1707417 h 2455878"/>
                <a:gd name="connsiteX272" fmla="*/ 1161537 w 1786319"/>
                <a:gd name="connsiteY272" fmla="*/ 1707536 h 2455878"/>
                <a:gd name="connsiteX273" fmla="*/ 1164033 w 1786319"/>
                <a:gd name="connsiteY273" fmla="*/ 1706428 h 2455878"/>
                <a:gd name="connsiteX274" fmla="*/ 1164434 w 1786319"/>
                <a:gd name="connsiteY274" fmla="*/ 1706610 h 2455878"/>
                <a:gd name="connsiteX275" fmla="*/ 1164909 w 1786319"/>
                <a:gd name="connsiteY275" fmla="*/ 1707696 h 2455878"/>
                <a:gd name="connsiteX276" fmla="*/ 1188705 w 1786319"/>
                <a:gd name="connsiteY276" fmla="*/ 1708816 h 2455878"/>
                <a:gd name="connsiteX277" fmla="*/ 1177289 w 1786319"/>
                <a:gd name="connsiteY277" fmla="*/ 1702699 h 2455878"/>
                <a:gd name="connsiteX278" fmla="*/ 1549744 w 1786319"/>
                <a:gd name="connsiteY278" fmla="*/ 1678097 h 2455878"/>
                <a:gd name="connsiteX279" fmla="*/ 1550402 w 1786319"/>
                <a:gd name="connsiteY279" fmla="*/ 1682288 h 2455878"/>
                <a:gd name="connsiteX280" fmla="*/ 1548452 w 1786319"/>
                <a:gd name="connsiteY280" fmla="*/ 1684325 h 2455878"/>
                <a:gd name="connsiteX281" fmla="*/ 1550398 w 1786319"/>
                <a:gd name="connsiteY281" fmla="*/ 1685460 h 2455878"/>
                <a:gd name="connsiteX282" fmla="*/ 1551259 w 1786319"/>
                <a:gd name="connsiteY282" fmla="*/ 1679505 h 2455878"/>
                <a:gd name="connsiteX283" fmla="*/ 1551525 w 1786319"/>
                <a:gd name="connsiteY283" fmla="*/ 1679170 h 2455878"/>
                <a:gd name="connsiteX284" fmla="*/ 1361606 w 1786319"/>
                <a:gd name="connsiteY284" fmla="*/ 1645646 h 2455878"/>
                <a:gd name="connsiteX285" fmla="*/ 1364522 w 1786319"/>
                <a:gd name="connsiteY285" fmla="*/ 1662464 h 2455878"/>
                <a:gd name="connsiteX286" fmla="*/ 1357611 w 1786319"/>
                <a:gd name="connsiteY286" fmla="*/ 1700586 h 2455878"/>
                <a:gd name="connsiteX287" fmla="*/ 1362461 w 1786319"/>
                <a:gd name="connsiteY287" fmla="*/ 1699049 h 2455878"/>
                <a:gd name="connsiteX288" fmla="*/ 1362956 w 1786319"/>
                <a:gd name="connsiteY288" fmla="*/ 1699274 h 2455878"/>
                <a:gd name="connsiteX289" fmla="*/ 1371122 w 1786319"/>
                <a:gd name="connsiteY289" fmla="*/ 1717924 h 2455878"/>
                <a:gd name="connsiteX290" fmla="*/ 1372223 w 1786319"/>
                <a:gd name="connsiteY290" fmla="*/ 1691414 h 2455878"/>
                <a:gd name="connsiteX291" fmla="*/ 1372603 w 1786319"/>
                <a:gd name="connsiteY291" fmla="*/ 1691025 h 2455878"/>
                <a:gd name="connsiteX292" fmla="*/ 1388919 w 1786319"/>
                <a:gd name="connsiteY292" fmla="*/ 1691794 h 2455878"/>
                <a:gd name="connsiteX293" fmla="*/ 1372843 w 1786319"/>
                <a:gd name="connsiteY293" fmla="*/ 1674047 h 2455878"/>
                <a:gd name="connsiteX294" fmla="*/ 1103129 w 1786319"/>
                <a:gd name="connsiteY294" fmla="*/ 1558230 h 2455878"/>
                <a:gd name="connsiteX295" fmla="*/ 1100994 w 1786319"/>
                <a:gd name="connsiteY295" fmla="*/ 1560994 h 2455878"/>
                <a:gd name="connsiteX296" fmla="*/ 1103491 w 1786319"/>
                <a:gd name="connsiteY296" fmla="*/ 1559885 h 2455878"/>
                <a:gd name="connsiteX297" fmla="*/ 1581400 w 1786319"/>
                <a:gd name="connsiteY297" fmla="*/ 1536396 h 2455878"/>
                <a:gd name="connsiteX298" fmla="*/ 1579967 w 1786319"/>
                <a:gd name="connsiteY298" fmla="*/ 1544300 h 2455878"/>
                <a:gd name="connsiteX299" fmla="*/ 1575097 w 1786319"/>
                <a:gd name="connsiteY299" fmla="*/ 1549992 h 2455878"/>
                <a:gd name="connsiteX300" fmla="*/ 1575535 w 1786319"/>
                <a:gd name="connsiteY300" fmla="*/ 1552075 h 2455878"/>
                <a:gd name="connsiteX301" fmla="*/ 1585676 w 1786319"/>
                <a:gd name="connsiteY301" fmla="*/ 1548861 h 2455878"/>
                <a:gd name="connsiteX302" fmla="*/ 1610691 w 1786319"/>
                <a:gd name="connsiteY302" fmla="*/ 1510011 h 2455878"/>
                <a:gd name="connsiteX303" fmla="*/ 1613144 w 1786319"/>
                <a:gd name="connsiteY303" fmla="*/ 1519571 h 2455878"/>
                <a:gd name="connsiteX304" fmla="*/ 1620706 w 1786319"/>
                <a:gd name="connsiteY304" fmla="*/ 1519928 h 2455878"/>
                <a:gd name="connsiteX305" fmla="*/ 1136855 w 1786319"/>
                <a:gd name="connsiteY305" fmla="*/ 1507742 h 2455878"/>
                <a:gd name="connsiteX306" fmla="*/ 1138216 w 1786319"/>
                <a:gd name="connsiteY306" fmla="*/ 1515594 h 2455878"/>
                <a:gd name="connsiteX307" fmla="*/ 1132527 w 1786319"/>
                <a:gd name="connsiteY307" fmla="*/ 1546982 h 2455878"/>
                <a:gd name="connsiteX308" fmla="*/ 1136548 w 1786319"/>
                <a:gd name="connsiteY308" fmla="*/ 1545195 h 2455878"/>
                <a:gd name="connsiteX309" fmla="*/ 1136950 w 1786319"/>
                <a:gd name="connsiteY309" fmla="*/ 1545376 h 2455878"/>
                <a:gd name="connsiteX310" fmla="*/ 1143556 w 1786319"/>
                <a:gd name="connsiteY310" fmla="*/ 1560466 h 2455878"/>
                <a:gd name="connsiteX311" fmla="*/ 1144447 w 1786319"/>
                <a:gd name="connsiteY311" fmla="*/ 1539017 h 2455878"/>
                <a:gd name="connsiteX312" fmla="*/ 1144755 w 1786319"/>
                <a:gd name="connsiteY312" fmla="*/ 1538702 h 2455878"/>
                <a:gd name="connsiteX313" fmla="*/ 1158162 w 1786319"/>
                <a:gd name="connsiteY313" fmla="*/ 1539333 h 2455878"/>
                <a:gd name="connsiteX314" fmla="*/ 1155301 w 1786319"/>
                <a:gd name="connsiteY314" fmla="*/ 1537801 h 2455878"/>
                <a:gd name="connsiteX315" fmla="*/ 1495658 w 1786319"/>
                <a:gd name="connsiteY315" fmla="*/ 1487119 h 2455878"/>
                <a:gd name="connsiteX316" fmla="*/ 1490825 w 1786319"/>
                <a:gd name="connsiteY316" fmla="*/ 1513785 h 2455878"/>
                <a:gd name="connsiteX317" fmla="*/ 1493376 w 1786319"/>
                <a:gd name="connsiteY317" fmla="*/ 1513904 h 2455878"/>
                <a:gd name="connsiteX318" fmla="*/ 1495871 w 1786319"/>
                <a:gd name="connsiteY318" fmla="*/ 1512796 h 2455878"/>
                <a:gd name="connsiteX319" fmla="*/ 1496273 w 1786319"/>
                <a:gd name="connsiteY319" fmla="*/ 1512977 h 2455878"/>
                <a:gd name="connsiteX320" fmla="*/ 1496747 w 1786319"/>
                <a:gd name="connsiteY320" fmla="*/ 1514063 h 2455878"/>
                <a:gd name="connsiteX321" fmla="*/ 1497654 w 1786319"/>
                <a:gd name="connsiteY321" fmla="*/ 1514106 h 2455878"/>
                <a:gd name="connsiteX322" fmla="*/ 1498620 w 1786319"/>
                <a:gd name="connsiteY322" fmla="*/ 1507420 h 2455878"/>
                <a:gd name="connsiteX323" fmla="*/ 1503981 w 1786319"/>
                <a:gd name="connsiteY323" fmla="*/ 1500682 h 2455878"/>
                <a:gd name="connsiteX324" fmla="*/ 1540004 w 1786319"/>
                <a:gd name="connsiteY324" fmla="*/ 1425472 h 2455878"/>
                <a:gd name="connsiteX325" fmla="*/ 1538262 w 1786319"/>
                <a:gd name="connsiteY325" fmla="*/ 1435083 h 2455878"/>
                <a:gd name="connsiteX326" fmla="*/ 1548432 w 1786319"/>
                <a:gd name="connsiteY326" fmla="*/ 1440292 h 2455878"/>
                <a:gd name="connsiteX327" fmla="*/ 1543678 w 1786319"/>
                <a:gd name="connsiteY327" fmla="*/ 1426437 h 2455878"/>
                <a:gd name="connsiteX328" fmla="*/ 1585969 w 1786319"/>
                <a:gd name="connsiteY328" fmla="*/ 1424537 h 2455878"/>
                <a:gd name="connsiteX329" fmla="*/ 1593370 w 1786319"/>
                <a:gd name="connsiteY329" fmla="*/ 1446109 h 2455878"/>
                <a:gd name="connsiteX330" fmla="*/ 1613234 w 1786319"/>
                <a:gd name="connsiteY330" fmla="*/ 1442232 h 2455878"/>
                <a:gd name="connsiteX331" fmla="*/ 1600536 w 1786319"/>
                <a:gd name="connsiteY331" fmla="*/ 1438962 h 2455878"/>
                <a:gd name="connsiteX332" fmla="*/ 1434967 w 1786319"/>
                <a:gd name="connsiteY332" fmla="*/ 1364597 h 2455878"/>
                <a:gd name="connsiteX333" fmla="*/ 1432832 w 1786319"/>
                <a:gd name="connsiteY333" fmla="*/ 1367362 h 2455878"/>
                <a:gd name="connsiteX334" fmla="*/ 1435329 w 1786319"/>
                <a:gd name="connsiteY334" fmla="*/ 1366253 h 2455878"/>
                <a:gd name="connsiteX335" fmla="*/ 1471055 w 1786319"/>
                <a:gd name="connsiteY335" fmla="*/ 1356921 h 2455878"/>
                <a:gd name="connsiteX336" fmla="*/ 1475394 w 1786319"/>
                <a:gd name="connsiteY336" fmla="*/ 1366833 h 2455878"/>
                <a:gd name="connsiteX337" fmla="*/ 1475716 w 1786319"/>
                <a:gd name="connsiteY337" fmla="*/ 1359094 h 2455878"/>
                <a:gd name="connsiteX338" fmla="*/ 1468818 w 1786319"/>
                <a:gd name="connsiteY338" fmla="*/ 1351767 h 2455878"/>
                <a:gd name="connsiteX339" fmla="*/ 1468805 w 1786319"/>
                <a:gd name="connsiteY339" fmla="*/ 1351783 h 2455878"/>
                <a:gd name="connsiteX340" fmla="*/ 1468836 w 1786319"/>
                <a:gd name="connsiteY340" fmla="*/ 1351856 h 2455878"/>
                <a:gd name="connsiteX341" fmla="*/ 1403233 w 1786319"/>
                <a:gd name="connsiteY341" fmla="*/ 1350210 h 2455878"/>
                <a:gd name="connsiteX342" fmla="*/ 1402520 w 1786319"/>
                <a:gd name="connsiteY342" fmla="*/ 1350603 h 2455878"/>
                <a:gd name="connsiteX343" fmla="*/ 1402397 w 1786319"/>
                <a:gd name="connsiteY343" fmla="*/ 1353047 h 2455878"/>
                <a:gd name="connsiteX344" fmla="*/ 1393929 w 1786319"/>
                <a:gd name="connsiteY344" fmla="*/ 1358680 h 2455878"/>
                <a:gd name="connsiteX345" fmla="*/ 1388716 w 1786319"/>
                <a:gd name="connsiteY345" fmla="*/ 1359240 h 2455878"/>
                <a:gd name="connsiteX346" fmla="*/ 1396364 w 1786319"/>
                <a:gd name="connsiteY346" fmla="*/ 1366598 h 2455878"/>
                <a:gd name="connsiteX347" fmla="*/ 1401937 w 1786319"/>
                <a:gd name="connsiteY347" fmla="*/ 1389631 h 2455878"/>
                <a:gd name="connsiteX348" fmla="*/ 1399912 w 1786319"/>
                <a:gd name="connsiteY348" fmla="*/ 1390880 h 2455878"/>
                <a:gd name="connsiteX349" fmla="*/ 1399792 w 1786319"/>
                <a:gd name="connsiteY349" fmla="*/ 1393256 h 2455878"/>
                <a:gd name="connsiteX350" fmla="*/ 1376922 w 1786319"/>
                <a:gd name="connsiteY350" fmla="*/ 1399464 h 2455878"/>
                <a:gd name="connsiteX351" fmla="*/ 1366791 w 1786319"/>
                <a:gd name="connsiteY351" fmla="*/ 1396306 h 2455878"/>
                <a:gd name="connsiteX352" fmla="*/ 1368811 w 1786319"/>
                <a:gd name="connsiteY352" fmla="*/ 1401143 h 2455878"/>
                <a:gd name="connsiteX353" fmla="*/ 1368432 w 1786319"/>
                <a:gd name="connsiteY353" fmla="*/ 1405609 h 2455878"/>
                <a:gd name="connsiteX354" fmla="*/ 1403391 w 1786319"/>
                <a:gd name="connsiteY354" fmla="*/ 1425984 h 2455878"/>
                <a:gd name="connsiteX355" fmla="*/ 1405471 w 1786319"/>
                <a:gd name="connsiteY355" fmla="*/ 1463376 h 2455878"/>
                <a:gd name="connsiteX356" fmla="*/ 1400274 w 1786319"/>
                <a:gd name="connsiteY356" fmla="*/ 1462680 h 2455878"/>
                <a:gd name="connsiteX357" fmla="*/ 1405955 w 1786319"/>
                <a:gd name="connsiteY357" fmla="*/ 1471645 h 2455878"/>
                <a:gd name="connsiteX358" fmla="*/ 1405895 w 1786319"/>
                <a:gd name="connsiteY358" fmla="*/ 1495343 h 2455878"/>
                <a:gd name="connsiteX359" fmla="*/ 1403633 w 1786319"/>
                <a:gd name="connsiteY359" fmla="*/ 1496076 h 2455878"/>
                <a:gd name="connsiteX360" fmla="*/ 1402952 w 1786319"/>
                <a:gd name="connsiteY360" fmla="*/ 1498354 h 2455878"/>
                <a:gd name="connsiteX361" fmla="*/ 1379262 w 1786319"/>
                <a:gd name="connsiteY361" fmla="*/ 1498951 h 2455878"/>
                <a:gd name="connsiteX362" fmla="*/ 1370170 w 1786319"/>
                <a:gd name="connsiteY362" fmla="*/ 1493476 h 2455878"/>
                <a:gd name="connsiteX363" fmla="*/ 1370983 w 1786319"/>
                <a:gd name="connsiteY363" fmla="*/ 1498655 h 2455878"/>
                <a:gd name="connsiteX364" fmla="*/ 1333554 w 1786319"/>
                <a:gd name="connsiteY364" fmla="*/ 1497426 h 2455878"/>
                <a:gd name="connsiteX365" fmla="*/ 1316390 w 1786319"/>
                <a:gd name="connsiteY365" fmla="*/ 1469457 h 2455878"/>
                <a:gd name="connsiteX366" fmla="*/ 1319229 w 1786319"/>
                <a:gd name="connsiteY366" fmla="*/ 1485830 h 2455878"/>
                <a:gd name="connsiteX367" fmla="*/ 1311629 w 1786319"/>
                <a:gd name="connsiteY367" fmla="*/ 1527761 h 2455878"/>
                <a:gd name="connsiteX368" fmla="*/ 1328494 w 1786319"/>
                <a:gd name="connsiteY368" fmla="*/ 1522416 h 2455878"/>
                <a:gd name="connsiteX369" fmla="*/ 1328990 w 1786319"/>
                <a:gd name="connsiteY369" fmla="*/ 1522641 h 2455878"/>
                <a:gd name="connsiteX370" fmla="*/ 1346404 w 1786319"/>
                <a:gd name="connsiteY370" fmla="*/ 1578675 h 2455878"/>
                <a:gd name="connsiteX371" fmla="*/ 1341098 w 1786319"/>
                <a:gd name="connsiteY371" fmla="*/ 1607951 h 2455878"/>
                <a:gd name="connsiteX372" fmla="*/ 1346610 w 1786319"/>
                <a:gd name="connsiteY372" fmla="*/ 1606205 h 2455878"/>
                <a:gd name="connsiteX373" fmla="*/ 1347107 w 1786319"/>
                <a:gd name="connsiteY373" fmla="*/ 1606430 h 2455878"/>
                <a:gd name="connsiteX374" fmla="*/ 1359222 w 1786319"/>
                <a:gd name="connsiteY374" fmla="*/ 1634105 h 2455878"/>
                <a:gd name="connsiteX375" fmla="*/ 1358635 w 1786319"/>
                <a:gd name="connsiteY375" fmla="*/ 1594039 h 2455878"/>
                <a:gd name="connsiteX376" fmla="*/ 1359016 w 1786319"/>
                <a:gd name="connsiteY376" fmla="*/ 1593650 h 2455878"/>
                <a:gd name="connsiteX377" fmla="*/ 1455475 w 1786319"/>
                <a:gd name="connsiteY377" fmla="*/ 1618469 h 2455878"/>
                <a:gd name="connsiteX378" fmla="*/ 1463593 w 1786319"/>
                <a:gd name="connsiteY378" fmla="*/ 1628935 h 2455878"/>
                <a:gd name="connsiteX379" fmla="*/ 1490623 w 1786319"/>
                <a:gd name="connsiteY379" fmla="*/ 1624023 h 2455878"/>
                <a:gd name="connsiteX380" fmla="*/ 1490970 w 1786319"/>
                <a:gd name="connsiteY380" fmla="*/ 1624294 h 2455878"/>
                <a:gd name="connsiteX381" fmla="*/ 1479581 w 1786319"/>
                <a:gd name="connsiteY381" fmla="*/ 1704072 h 2455878"/>
                <a:gd name="connsiteX382" fmla="*/ 1465849 w 1786319"/>
                <a:gd name="connsiteY382" fmla="*/ 1713971 h 2455878"/>
                <a:gd name="connsiteX383" fmla="*/ 1469063 w 1786319"/>
                <a:gd name="connsiteY383" fmla="*/ 1715845 h 2455878"/>
                <a:gd name="connsiteX384" fmla="*/ 1483312 w 1786319"/>
                <a:gd name="connsiteY384" fmla="*/ 1741045 h 2455878"/>
                <a:gd name="connsiteX385" fmla="*/ 1482546 w 1786319"/>
                <a:gd name="connsiteY385" fmla="*/ 1743614 h 2455878"/>
                <a:gd name="connsiteX386" fmla="*/ 1503017 w 1786319"/>
                <a:gd name="connsiteY386" fmla="*/ 1734517 h 2455878"/>
                <a:gd name="connsiteX387" fmla="*/ 1497918 w 1786319"/>
                <a:gd name="connsiteY387" fmla="*/ 1726206 h 2455878"/>
                <a:gd name="connsiteX388" fmla="*/ 1494607 w 1786319"/>
                <a:gd name="connsiteY388" fmla="*/ 1678844 h 2455878"/>
                <a:gd name="connsiteX389" fmla="*/ 1494915 w 1786319"/>
                <a:gd name="connsiteY389" fmla="*/ 1678529 h 2455878"/>
                <a:gd name="connsiteX390" fmla="*/ 1519123 w 1786319"/>
                <a:gd name="connsiteY390" fmla="*/ 1679670 h 2455878"/>
                <a:gd name="connsiteX391" fmla="*/ 1501581 w 1786319"/>
                <a:gd name="connsiteY391" fmla="*/ 1651086 h 2455878"/>
                <a:gd name="connsiteX392" fmla="*/ 1498271 w 1786319"/>
                <a:gd name="connsiteY392" fmla="*/ 1603725 h 2455878"/>
                <a:gd name="connsiteX393" fmla="*/ 1498580 w 1786319"/>
                <a:gd name="connsiteY393" fmla="*/ 1603410 h 2455878"/>
                <a:gd name="connsiteX394" fmla="*/ 1525780 w 1786319"/>
                <a:gd name="connsiteY394" fmla="*/ 1604691 h 2455878"/>
                <a:gd name="connsiteX395" fmla="*/ 1526350 w 1786319"/>
                <a:gd name="connsiteY395" fmla="*/ 1600745 h 2455878"/>
                <a:gd name="connsiteX396" fmla="*/ 1509126 w 1786319"/>
                <a:gd name="connsiteY396" fmla="*/ 1591515 h 2455878"/>
                <a:gd name="connsiteX397" fmla="*/ 1505436 w 1786319"/>
                <a:gd name="connsiteY397" fmla="*/ 1585502 h 2455878"/>
                <a:gd name="connsiteX398" fmla="*/ 1504042 w 1786319"/>
                <a:gd name="connsiteY398" fmla="*/ 1593186 h 2455878"/>
                <a:gd name="connsiteX399" fmla="*/ 1476183 w 1786319"/>
                <a:gd name="connsiteY399" fmla="*/ 1605094 h 2455878"/>
                <a:gd name="connsiteX400" fmla="*/ 1475276 w 1786319"/>
                <a:gd name="connsiteY400" fmla="*/ 1600951 h 2455878"/>
                <a:gd name="connsiteX401" fmla="*/ 1470027 w 1786319"/>
                <a:gd name="connsiteY401" fmla="*/ 1607746 h 2455878"/>
                <a:gd name="connsiteX402" fmla="*/ 1451990 w 1786319"/>
                <a:gd name="connsiteY402" fmla="*/ 1614247 h 2455878"/>
                <a:gd name="connsiteX403" fmla="*/ 1450807 w 1786319"/>
                <a:gd name="connsiteY403" fmla="*/ 1612728 h 2455878"/>
                <a:gd name="connsiteX404" fmla="*/ 1448887 w 1786319"/>
                <a:gd name="connsiteY404" fmla="*/ 1612839 h 2455878"/>
                <a:gd name="connsiteX405" fmla="*/ 1441889 w 1786319"/>
                <a:gd name="connsiteY405" fmla="*/ 1594989 h 2455878"/>
                <a:gd name="connsiteX406" fmla="*/ 1443541 w 1786319"/>
                <a:gd name="connsiteY406" fmla="*/ 1586563 h 2455878"/>
                <a:gd name="connsiteX407" fmla="*/ 1439827 w 1786319"/>
                <a:gd name="connsiteY407" fmla="*/ 1588612 h 2455878"/>
                <a:gd name="connsiteX408" fmla="*/ 1430424 w 1786319"/>
                <a:gd name="connsiteY408" fmla="*/ 1559810 h 2455878"/>
                <a:gd name="connsiteX409" fmla="*/ 1446627 w 1786319"/>
                <a:gd name="connsiteY409" fmla="*/ 1539440 h 2455878"/>
                <a:gd name="connsiteX410" fmla="*/ 1437332 w 1786319"/>
                <a:gd name="connsiteY410" fmla="*/ 1542790 h 2455878"/>
                <a:gd name="connsiteX411" fmla="*/ 1436149 w 1786319"/>
                <a:gd name="connsiteY411" fmla="*/ 1541273 h 2455878"/>
                <a:gd name="connsiteX412" fmla="*/ 1434228 w 1786319"/>
                <a:gd name="connsiteY412" fmla="*/ 1541383 h 2455878"/>
                <a:gd name="connsiteX413" fmla="*/ 1427231 w 1786319"/>
                <a:gd name="connsiteY413" fmla="*/ 1523533 h 2455878"/>
                <a:gd name="connsiteX414" fmla="*/ 1428883 w 1786319"/>
                <a:gd name="connsiteY414" fmla="*/ 1515107 h 2455878"/>
                <a:gd name="connsiteX415" fmla="*/ 1425169 w 1786319"/>
                <a:gd name="connsiteY415" fmla="*/ 1517156 h 2455878"/>
                <a:gd name="connsiteX416" fmla="*/ 1437828 w 1786319"/>
                <a:gd name="connsiteY416" fmla="*/ 1460619 h 2455878"/>
                <a:gd name="connsiteX417" fmla="*/ 1469288 w 1786319"/>
                <a:gd name="connsiteY417" fmla="*/ 1446638 h 2455878"/>
                <a:gd name="connsiteX418" fmla="*/ 1468805 w 1786319"/>
                <a:gd name="connsiteY418" fmla="*/ 1441372 h 2455878"/>
                <a:gd name="connsiteX419" fmla="*/ 1468897 w 1786319"/>
                <a:gd name="connsiteY419" fmla="*/ 1440907 h 2455878"/>
                <a:gd name="connsiteX420" fmla="*/ 1461331 w 1786319"/>
                <a:gd name="connsiteY420" fmla="*/ 1449749 h 2455878"/>
                <a:gd name="connsiteX421" fmla="*/ 1448698 w 1786319"/>
                <a:gd name="connsiteY421" fmla="*/ 1443861 h 2455878"/>
                <a:gd name="connsiteX422" fmla="*/ 1447792 w 1786319"/>
                <a:gd name="connsiteY422" fmla="*/ 1439718 h 2455878"/>
                <a:gd name="connsiteX423" fmla="*/ 1442543 w 1786319"/>
                <a:gd name="connsiteY423" fmla="*/ 1446513 h 2455878"/>
                <a:gd name="connsiteX424" fmla="*/ 1424506 w 1786319"/>
                <a:gd name="connsiteY424" fmla="*/ 1453013 h 2455878"/>
                <a:gd name="connsiteX425" fmla="*/ 1423323 w 1786319"/>
                <a:gd name="connsiteY425" fmla="*/ 1451495 h 2455878"/>
                <a:gd name="connsiteX426" fmla="*/ 1421402 w 1786319"/>
                <a:gd name="connsiteY426" fmla="*/ 1451606 h 2455878"/>
                <a:gd name="connsiteX427" fmla="*/ 1414405 w 1786319"/>
                <a:gd name="connsiteY427" fmla="*/ 1433756 h 2455878"/>
                <a:gd name="connsiteX428" fmla="*/ 1416056 w 1786319"/>
                <a:gd name="connsiteY428" fmla="*/ 1425330 h 2455878"/>
                <a:gd name="connsiteX429" fmla="*/ 1412343 w 1786319"/>
                <a:gd name="connsiteY429" fmla="*/ 1427379 h 2455878"/>
                <a:gd name="connsiteX430" fmla="*/ 1402940 w 1786319"/>
                <a:gd name="connsiteY430" fmla="*/ 1398576 h 2455878"/>
                <a:gd name="connsiteX431" fmla="*/ 1422491 w 1786319"/>
                <a:gd name="connsiteY431" fmla="*/ 1373997 h 2455878"/>
                <a:gd name="connsiteX432" fmla="*/ 1411681 w 1786319"/>
                <a:gd name="connsiteY432" fmla="*/ 1377893 h 2455878"/>
                <a:gd name="connsiteX433" fmla="*/ 1410499 w 1786319"/>
                <a:gd name="connsiteY433" fmla="*/ 1376376 h 2455878"/>
                <a:gd name="connsiteX434" fmla="*/ 1408578 w 1786319"/>
                <a:gd name="connsiteY434" fmla="*/ 1376486 h 2455878"/>
                <a:gd name="connsiteX435" fmla="*/ 1401580 w 1786319"/>
                <a:gd name="connsiteY435" fmla="*/ 1358637 h 2455878"/>
                <a:gd name="connsiteX436" fmla="*/ 1157417 w 1786319"/>
                <a:gd name="connsiteY436" fmla="*/ 1303748 h 2455878"/>
                <a:gd name="connsiteX437" fmla="*/ 1152827 w 1786319"/>
                <a:gd name="connsiteY437" fmla="*/ 1306280 h 2455878"/>
                <a:gd name="connsiteX438" fmla="*/ 1142659 w 1786319"/>
                <a:gd name="connsiteY438" fmla="*/ 1306524 h 2455878"/>
                <a:gd name="connsiteX439" fmla="*/ 1141602 w 1786319"/>
                <a:gd name="connsiteY439" fmla="*/ 1305165 h 2455878"/>
                <a:gd name="connsiteX440" fmla="*/ 1141381 w 1786319"/>
                <a:gd name="connsiteY440" fmla="*/ 1307774 h 2455878"/>
                <a:gd name="connsiteX441" fmla="*/ 1155546 w 1786319"/>
                <a:gd name="connsiteY441" fmla="*/ 1316031 h 2455878"/>
                <a:gd name="connsiteX442" fmla="*/ 1155375 w 1786319"/>
                <a:gd name="connsiteY442" fmla="*/ 1314161 h 2455878"/>
                <a:gd name="connsiteX443" fmla="*/ 1388574 w 1786319"/>
                <a:gd name="connsiteY443" fmla="*/ 1282418 h 2455878"/>
                <a:gd name="connsiteX444" fmla="*/ 1384860 w 1786319"/>
                <a:gd name="connsiteY444" fmla="*/ 1284468 h 2455878"/>
                <a:gd name="connsiteX445" fmla="*/ 1374534 w 1786319"/>
                <a:gd name="connsiteY445" fmla="*/ 1282528 h 2455878"/>
                <a:gd name="connsiteX446" fmla="*/ 1374571 w 1786319"/>
                <a:gd name="connsiteY446" fmla="*/ 1282592 h 2455878"/>
                <a:gd name="connsiteX447" fmla="*/ 1372498 w 1786319"/>
                <a:gd name="connsiteY447" fmla="*/ 1292255 h 2455878"/>
                <a:gd name="connsiteX448" fmla="*/ 1370474 w 1786319"/>
                <a:gd name="connsiteY448" fmla="*/ 1293504 h 2455878"/>
                <a:gd name="connsiteX449" fmla="*/ 1370353 w 1786319"/>
                <a:gd name="connsiteY449" fmla="*/ 1295880 h 2455878"/>
                <a:gd name="connsiteX450" fmla="*/ 1347484 w 1786319"/>
                <a:gd name="connsiteY450" fmla="*/ 1302088 h 2455878"/>
                <a:gd name="connsiteX451" fmla="*/ 1337352 w 1786319"/>
                <a:gd name="connsiteY451" fmla="*/ 1298929 h 2455878"/>
                <a:gd name="connsiteX452" fmla="*/ 1339372 w 1786319"/>
                <a:gd name="connsiteY452" fmla="*/ 1303767 h 2455878"/>
                <a:gd name="connsiteX453" fmla="*/ 1338797 w 1786319"/>
                <a:gd name="connsiteY453" fmla="*/ 1310559 h 2455878"/>
                <a:gd name="connsiteX454" fmla="*/ 1341024 w 1786319"/>
                <a:gd name="connsiteY454" fmla="*/ 1310418 h 2455878"/>
                <a:gd name="connsiteX455" fmla="*/ 1383025 w 1786319"/>
                <a:gd name="connsiteY455" fmla="*/ 1322853 h 2455878"/>
                <a:gd name="connsiteX456" fmla="*/ 1389463 w 1786319"/>
                <a:gd name="connsiteY456" fmla="*/ 1327967 h 2455878"/>
                <a:gd name="connsiteX457" fmla="*/ 1390115 w 1786319"/>
                <a:gd name="connsiteY457" fmla="*/ 1323457 h 2455878"/>
                <a:gd name="connsiteX458" fmla="*/ 1402232 w 1786319"/>
                <a:gd name="connsiteY458" fmla="*/ 1308225 h 2455878"/>
                <a:gd name="connsiteX459" fmla="*/ 1397023 w 1786319"/>
                <a:gd name="connsiteY459" fmla="*/ 1310101 h 2455878"/>
                <a:gd name="connsiteX460" fmla="*/ 1395841 w 1786319"/>
                <a:gd name="connsiteY460" fmla="*/ 1308584 h 2455878"/>
                <a:gd name="connsiteX461" fmla="*/ 1393920 w 1786319"/>
                <a:gd name="connsiteY461" fmla="*/ 1308695 h 2455878"/>
                <a:gd name="connsiteX462" fmla="*/ 1386922 w 1786319"/>
                <a:gd name="connsiteY462" fmla="*/ 1290845 h 2455878"/>
                <a:gd name="connsiteX463" fmla="*/ 1373379 w 1786319"/>
                <a:gd name="connsiteY463" fmla="*/ 1247289 h 2455878"/>
                <a:gd name="connsiteX464" fmla="*/ 1372958 w 1786319"/>
                <a:gd name="connsiteY464" fmla="*/ 1255671 h 2455878"/>
                <a:gd name="connsiteX465" fmla="*/ 1364490 w 1786319"/>
                <a:gd name="connsiteY465" fmla="*/ 1261303 h 2455878"/>
                <a:gd name="connsiteX466" fmla="*/ 1359277 w 1786319"/>
                <a:gd name="connsiteY466" fmla="*/ 1261863 h 2455878"/>
                <a:gd name="connsiteX467" fmla="*/ 1366925 w 1786319"/>
                <a:gd name="connsiteY467" fmla="*/ 1269222 h 2455878"/>
                <a:gd name="connsiteX468" fmla="*/ 1373652 w 1786319"/>
                <a:gd name="connsiteY468" fmla="*/ 1280984 h 2455878"/>
                <a:gd name="connsiteX469" fmla="*/ 1371606 w 1786319"/>
                <a:gd name="connsiteY469" fmla="*/ 1268638 h 2455878"/>
                <a:gd name="connsiteX470" fmla="*/ 1378740 w 1786319"/>
                <a:gd name="connsiteY470" fmla="*/ 1249652 h 2455878"/>
                <a:gd name="connsiteX471" fmla="*/ 1457150 w 1786319"/>
                <a:gd name="connsiteY471" fmla="*/ 1229543 h 2455878"/>
                <a:gd name="connsiteX472" fmla="*/ 1454071 w 1786319"/>
                <a:gd name="connsiteY472" fmla="*/ 1246527 h 2455878"/>
                <a:gd name="connsiteX473" fmla="*/ 1455396 w 1786319"/>
                <a:gd name="connsiteY473" fmla="*/ 1254169 h 2455878"/>
                <a:gd name="connsiteX474" fmla="*/ 1452479 w 1786319"/>
                <a:gd name="connsiteY474" fmla="*/ 1270266 h 2455878"/>
                <a:gd name="connsiteX475" fmla="*/ 1464480 w 1786319"/>
                <a:gd name="connsiteY475" fmla="*/ 1262944 h 2455878"/>
                <a:gd name="connsiteX476" fmla="*/ 1473282 w 1786319"/>
                <a:gd name="connsiteY476" fmla="*/ 1260155 h 2455878"/>
                <a:gd name="connsiteX477" fmla="*/ 1022980 w 1786319"/>
                <a:gd name="connsiteY477" fmla="*/ 1151592 h 2455878"/>
                <a:gd name="connsiteX478" fmla="*/ 1023382 w 1786319"/>
                <a:gd name="connsiteY478" fmla="*/ 1151775 h 2455878"/>
                <a:gd name="connsiteX479" fmla="*/ 1003292 w 1786319"/>
                <a:gd name="connsiteY479" fmla="*/ 1243891 h 2455878"/>
                <a:gd name="connsiteX480" fmla="*/ 1002385 w 1786319"/>
                <a:gd name="connsiteY480" fmla="*/ 1239747 h 2455878"/>
                <a:gd name="connsiteX481" fmla="*/ 997136 w 1786319"/>
                <a:gd name="connsiteY481" fmla="*/ 1246543 h 2455878"/>
                <a:gd name="connsiteX482" fmla="*/ 979099 w 1786319"/>
                <a:gd name="connsiteY482" fmla="*/ 1253043 h 2455878"/>
                <a:gd name="connsiteX483" fmla="*/ 977917 w 1786319"/>
                <a:gd name="connsiteY483" fmla="*/ 1251526 h 2455878"/>
                <a:gd name="connsiteX484" fmla="*/ 975996 w 1786319"/>
                <a:gd name="connsiteY484" fmla="*/ 1251637 h 2455878"/>
                <a:gd name="connsiteX485" fmla="*/ 968998 w 1786319"/>
                <a:gd name="connsiteY485" fmla="*/ 1233787 h 2455878"/>
                <a:gd name="connsiteX486" fmla="*/ 970651 w 1786319"/>
                <a:gd name="connsiteY486" fmla="*/ 1225360 h 2455878"/>
                <a:gd name="connsiteX487" fmla="*/ 966936 w 1786319"/>
                <a:gd name="connsiteY487" fmla="*/ 1227409 h 2455878"/>
                <a:gd name="connsiteX488" fmla="*/ 1022980 w 1786319"/>
                <a:gd name="connsiteY488" fmla="*/ 1151592 h 2455878"/>
                <a:gd name="connsiteX489" fmla="*/ 1245159 w 1786319"/>
                <a:gd name="connsiteY489" fmla="*/ 1077170 h 2455878"/>
                <a:gd name="connsiteX490" fmla="*/ 1298065 w 1786319"/>
                <a:gd name="connsiteY490" fmla="*/ 1125432 h 2455878"/>
                <a:gd name="connsiteX491" fmla="*/ 1292851 w 1786319"/>
                <a:gd name="connsiteY491" fmla="*/ 1125991 h 2455878"/>
                <a:gd name="connsiteX492" fmla="*/ 1300499 w 1786319"/>
                <a:gd name="connsiteY492" fmla="*/ 1133350 h 2455878"/>
                <a:gd name="connsiteX493" fmla="*/ 1306072 w 1786319"/>
                <a:gd name="connsiteY493" fmla="*/ 1156383 h 2455878"/>
                <a:gd name="connsiteX494" fmla="*/ 1304048 w 1786319"/>
                <a:gd name="connsiteY494" fmla="*/ 1157632 h 2455878"/>
                <a:gd name="connsiteX495" fmla="*/ 1303927 w 1786319"/>
                <a:gd name="connsiteY495" fmla="*/ 1160008 h 2455878"/>
                <a:gd name="connsiteX496" fmla="*/ 1281058 w 1786319"/>
                <a:gd name="connsiteY496" fmla="*/ 1166216 h 2455878"/>
                <a:gd name="connsiteX497" fmla="*/ 1270926 w 1786319"/>
                <a:gd name="connsiteY497" fmla="*/ 1163057 h 2455878"/>
                <a:gd name="connsiteX498" fmla="*/ 1272946 w 1786319"/>
                <a:gd name="connsiteY498" fmla="*/ 1167895 h 2455878"/>
                <a:gd name="connsiteX499" fmla="*/ 1187289 w 1786319"/>
                <a:gd name="connsiteY499" fmla="*/ 1088883 h 2455878"/>
                <a:gd name="connsiteX500" fmla="*/ 1187567 w 1786319"/>
                <a:gd name="connsiteY500" fmla="*/ 1088414 h 2455878"/>
                <a:gd name="connsiteX501" fmla="*/ 1245159 w 1786319"/>
                <a:gd name="connsiteY501" fmla="*/ 1077170 h 2455878"/>
                <a:gd name="connsiteX502" fmla="*/ 989605 w 1786319"/>
                <a:gd name="connsiteY502" fmla="*/ 1064539 h 2455878"/>
                <a:gd name="connsiteX503" fmla="*/ 990006 w 1786319"/>
                <a:gd name="connsiteY503" fmla="*/ 1064720 h 2455878"/>
                <a:gd name="connsiteX504" fmla="*/ 969916 w 1786319"/>
                <a:gd name="connsiteY504" fmla="*/ 1156837 h 2455878"/>
                <a:gd name="connsiteX505" fmla="*/ 969010 w 1786319"/>
                <a:gd name="connsiteY505" fmla="*/ 1152694 h 2455878"/>
                <a:gd name="connsiteX506" fmla="*/ 963761 w 1786319"/>
                <a:gd name="connsiteY506" fmla="*/ 1159489 h 2455878"/>
                <a:gd name="connsiteX507" fmla="*/ 945724 w 1786319"/>
                <a:gd name="connsiteY507" fmla="*/ 1165990 h 2455878"/>
                <a:gd name="connsiteX508" fmla="*/ 944542 w 1786319"/>
                <a:gd name="connsiteY508" fmla="*/ 1164471 h 2455878"/>
                <a:gd name="connsiteX509" fmla="*/ 942621 w 1786319"/>
                <a:gd name="connsiteY509" fmla="*/ 1164582 h 2455878"/>
                <a:gd name="connsiteX510" fmla="*/ 935623 w 1786319"/>
                <a:gd name="connsiteY510" fmla="*/ 1146732 h 2455878"/>
                <a:gd name="connsiteX511" fmla="*/ 937275 w 1786319"/>
                <a:gd name="connsiteY511" fmla="*/ 1138307 h 2455878"/>
                <a:gd name="connsiteX512" fmla="*/ 933561 w 1786319"/>
                <a:gd name="connsiteY512" fmla="*/ 1140355 h 2455878"/>
                <a:gd name="connsiteX513" fmla="*/ 989605 w 1786319"/>
                <a:gd name="connsiteY513" fmla="*/ 1064539 h 2455878"/>
                <a:gd name="connsiteX514" fmla="*/ 1126898 w 1786319"/>
                <a:gd name="connsiteY514" fmla="*/ 1007328 h 2455878"/>
                <a:gd name="connsiteX515" fmla="*/ 1127394 w 1786319"/>
                <a:gd name="connsiteY515" fmla="*/ 1007553 h 2455878"/>
                <a:gd name="connsiteX516" fmla="*/ 1102563 w 1786319"/>
                <a:gd name="connsiteY516" fmla="*/ 1121405 h 2455878"/>
                <a:gd name="connsiteX517" fmla="*/ 1101443 w 1786319"/>
                <a:gd name="connsiteY517" fmla="*/ 1116284 h 2455878"/>
                <a:gd name="connsiteX518" fmla="*/ 1094955 w 1786319"/>
                <a:gd name="connsiteY518" fmla="*/ 1124683 h 2455878"/>
                <a:gd name="connsiteX519" fmla="*/ 1072662 w 1786319"/>
                <a:gd name="connsiteY519" fmla="*/ 1132717 h 2455878"/>
                <a:gd name="connsiteX520" fmla="*/ 1071201 w 1786319"/>
                <a:gd name="connsiteY520" fmla="*/ 1130841 h 2455878"/>
                <a:gd name="connsiteX521" fmla="*/ 1068827 w 1786319"/>
                <a:gd name="connsiteY521" fmla="*/ 1130978 h 2455878"/>
                <a:gd name="connsiteX522" fmla="*/ 1061927 w 1786319"/>
                <a:gd name="connsiteY522" fmla="*/ 1124570 h 2455878"/>
                <a:gd name="connsiteX523" fmla="*/ 1057154 w 1786319"/>
                <a:gd name="connsiteY523" fmla="*/ 1127514 h 2455878"/>
                <a:gd name="connsiteX524" fmla="*/ 994820 w 1786319"/>
                <a:gd name="connsiteY524" fmla="*/ 1051515 h 2455878"/>
                <a:gd name="connsiteX525" fmla="*/ 995044 w 1786319"/>
                <a:gd name="connsiteY525" fmla="*/ 1051136 h 2455878"/>
                <a:gd name="connsiteX526" fmla="*/ 1041642 w 1786319"/>
                <a:gd name="connsiteY526" fmla="*/ 1042039 h 2455878"/>
                <a:gd name="connsiteX527" fmla="*/ 1058485 w 1786319"/>
                <a:gd name="connsiteY527" fmla="*/ 1046046 h 2455878"/>
                <a:gd name="connsiteX528" fmla="*/ 1073276 w 1786319"/>
                <a:gd name="connsiteY528" fmla="*/ 1031157 h 2455878"/>
                <a:gd name="connsiteX529" fmla="*/ 1126898 w 1786319"/>
                <a:gd name="connsiteY529" fmla="*/ 1007328 h 2455878"/>
                <a:gd name="connsiteX530" fmla="*/ 945958 w 1786319"/>
                <a:gd name="connsiteY530" fmla="*/ 985530 h 2455878"/>
                <a:gd name="connsiteX531" fmla="*/ 946360 w 1786319"/>
                <a:gd name="connsiteY531" fmla="*/ 985712 h 2455878"/>
                <a:gd name="connsiteX532" fmla="*/ 926270 w 1786319"/>
                <a:gd name="connsiteY532" fmla="*/ 1077829 h 2455878"/>
                <a:gd name="connsiteX533" fmla="*/ 925363 w 1786319"/>
                <a:gd name="connsiteY533" fmla="*/ 1073685 h 2455878"/>
                <a:gd name="connsiteX534" fmla="*/ 920114 w 1786319"/>
                <a:gd name="connsiteY534" fmla="*/ 1080480 h 2455878"/>
                <a:gd name="connsiteX535" fmla="*/ 902076 w 1786319"/>
                <a:gd name="connsiteY535" fmla="*/ 1086981 h 2455878"/>
                <a:gd name="connsiteX536" fmla="*/ 900894 w 1786319"/>
                <a:gd name="connsiteY536" fmla="*/ 1085463 h 2455878"/>
                <a:gd name="connsiteX537" fmla="*/ 898973 w 1786319"/>
                <a:gd name="connsiteY537" fmla="*/ 1085574 h 2455878"/>
                <a:gd name="connsiteX538" fmla="*/ 891976 w 1786319"/>
                <a:gd name="connsiteY538" fmla="*/ 1067724 h 2455878"/>
                <a:gd name="connsiteX539" fmla="*/ 893627 w 1786319"/>
                <a:gd name="connsiteY539" fmla="*/ 1059298 h 2455878"/>
                <a:gd name="connsiteX540" fmla="*/ 889913 w 1786319"/>
                <a:gd name="connsiteY540" fmla="*/ 1061347 h 2455878"/>
                <a:gd name="connsiteX541" fmla="*/ 945958 w 1786319"/>
                <a:gd name="connsiteY541" fmla="*/ 985530 h 2455878"/>
                <a:gd name="connsiteX542" fmla="*/ 1385799 w 1786319"/>
                <a:gd name="connsiteY542" fmla="*/ 984679 h 2455878"/>
                <a:gd name="connsiteX543" fmla="*/ 1385713 w 1786319"/>
                <a:gd name="connsiteY543" fmla="*/ 984727 h 2455878"/>
                <a:gd name="connsiteX544" fmla="*/ 1385917 w 1786319"/>
                <a:gd name="connsiteY544" fmla="*/ 985049 h 2455878"/>
                <a:gd name="connsiteX545" fmla="*/ 1211198 w 1786319"/>
                <a:gd name="connsiteY545" fmla="*/ 956159 h 2455878"/>
                <a:gd name="connsiteX546" fmla="*/ 1208419 w 1786319"/>
                <a:gd name="connsiteY546" fmla="*/ 957069 h 2455878"/>
                <a:gd name="connsiteX547" fmla="*/ 1208417 w 1786319"/>
                <a:gd name="connsiteY547" fmla="*/ 957079 h 2455878"/>
                <a:gd name="connsiteX548" fmla="*/ 1206241 w 1786319"/>
                <a:gd name="connsiteY548" fmla="*/ 958385 h 2455878"/>
                <a:gd name="connsiteX549" fmla="*/ 1213503 w 1786319"/>
                <a:gd name="connsiteY549" fmla="*/ 963262 h 2455878"/>
                <a:gd name="connsiteX550" fmla="*/ 1211437 w 1786319"/>
                <a:gd name="connsiteY550" fmla="*/ 960132 h 2455878"/>
                <a:gd name="connsiteX551" fmla="*/ 959260 w 1786319"/>
                <a:gd name="connsiteY551" fmla="*/ 907434 h 2455878"/>
                <a:gd name="connsiteX552" fmla="*/ 958101 w 1786319"/>
                <a:gd name="connsiteY552" fmla="*/ 908968 h 2455878"/>
                <a:gd name="connsiteX553" fmla="*/ 959564 w 1786319"/>
                <a:gd name="connsiteY553" fmla="*/ 908753 h 2455878"/>
                <a:gd name="connsiteX554" fmla="*/ 1141397 w 1786319"/>
                <a:gd name="connsiteY554" fmla="*/ 898993 h 2455878"/>
                <a:gd name="connsiteX555" fmla="*/ 1143190 w 1786319"/>
                <a:gd name="connsiteY555" fmla="*/ 903919 h 2455878"/>
                <a:gd name="connsiteX556" fmla="*/ 1140401 w 1786319"/>
                <a:gd name="connsiteY556" fmla="*/ 911785 h 2455878"/>
                <a:gd name="connsiteX557" fmla="*/ 1149096 w 1786319"/>
                <a:gd name="connsiteY557" fmla="*/ 911641 h 2455878"/>
                <a:gd name="connsiteX558" fmla="*/ 1159931 w 1786319"/>
                <a:gd name="connsiteY558" fmla="*/ 915406 h 2455878"/>
                <a:gd name="connsiteX559" fmla="*/ 1161147 w 1786319"/>
                <a:gd name="connsiteY559" fmla="*/ 903242 h 2455878"/>
                <a:gd name="connsiteX560" fmla="*/ 1151371 w 1786319"/>
                <a:gd name="connsiteY560" fmla="*/ 902619 h 2455878"/>
                <a:gd name="connsiteX561" fmla="*/ 1072034 w 1786319"/>
                <a:gd name="connsiteY561" fmla="*/ 866726 h 2455878"/>
                <a:gd name="connsiteX562" fmla="*/ 1067950 w 1786319"/>
                <a:gd name="connsiteY562" fmla="*/ 880501 h 2455878"/>
                <a:gd name="connsiteX563" fmla="*/ 1050726 w 1786319"/>
                <a:gd name="connsiteY563" fmla="*/ 880215 h 2455878"/>
                <a:gd name="connsiteX564" fmla="*/ 1047617 w 1786319"/>
                <a:gd name="connsiteY564" fmla="*/ 875993 h 2455878"/>
                <a:gd name="connsiteX565" fmla="*/ 1045113 w 1786319"/>
                <a:gd name="connsiteY565" fmla="*/ 886307 h 2455878"/>
                <a:gd name="connsiteX566" fmla="*/ 1028026 w 1786319"/>
                <a:gd name="connsiteY566" fmla="*/ 902726 h 2455878"/>
                <a:gd name="connsiteX567" fmla="*/ 1025927 w 1786319"/>
                <a:gd name="connsiteY567" fmla="*/ 901607 h 2455878"/>
                <a:gd name="connsiteX568" fmla="*/ 1025778 w 1786319"/>
                <a:gd name="connsiteY568" fmla="*/ 901685 h 2455878"/>
                <a:gd name="connsiteX569" fmla="*/ 1022659 w 1786319"/>
                <a:gd name="connsiteY569" fmla="*/ 912205 h 2455878"/>
                <a:gd name="connsiteX570" fmla="*/ 1005435 w 1786319"/>
                <a:gd name="connsiteY570" fmla="*/ 911918 h 2455878"/>
                <a:gd name="connsiteX571" fmla="*/ 1002326 w 1786319"/>
                <a:gd name="connsiteY571" fmla="*/ 907698 h 2455878"/>
                <a:gd name="connsiteX572" fmla="*/ 999823 w 1786319"/>
                <a:gd name="connsiteY572" fmla="*/ 918011 h 2455878"/>
                <a:gd name="connsiteX573" fmla="*/ 998061 w 1786319"/>
                <a:gd name="connsiteY573" fmla="*/ 921064 h 2455878"/>
                <a:gd name="connsiteX574" fmla="*/ 1011883 w 1786319"/>
                <a:gd name="connsiteY574" fmla="*/ 935400 h 2455878"/>
                <a:gd name="connsiteX575" fmla="*/ 1011897 w 1786319"/>
                <a:gd name="connsiteY575" fmla="*/ 939462 h 2455878"/>
                <a:gd name="connsiteX576" fmla="*/ 1023839 w 1786319"/>
                <a:gd name="connsiteY576" fmla="*/ 922715 h 2455878"/>
                <a:gd name="connsiteX577" fmla="*/ 1072896 w 1786319"/>
                <a:gd name="connsiteY577" fmla="*/ 890519 h 2455878"/>
                <a:gd name="connsiteX578" fmla="*/ 1073423 w 1786319"/>
                <a:gd name="connsiteY578" fmla="*/ 890661 h 2455878"/>
                <a:gd name="connsiteX579" fmla="*/ 1090719 w 1786319"/>
                <a:gd name="connsiteY579" fmla="*/ 917336 h 2455878"/>
                <a:gd name="connsiteX580" fmla="*/ 1091655 w 1786319"/>
                <a:gd name="connsiteY580" fmla="*/ 920030 h 2455878"/>
                <a:gd name="connsiteX581" fmla="*/ 1115455 w 1786319"/>
                <a:gd name="connsiteY581" fmla="*/ 913761 h 2455878"/>
                <a:gd name="connsiteX582" fmla="*/ 1098355 w 1786319"/>
                <a:gd name="connsiteY582" fmla="*/ 904095 h 2455878"/>
                <a:gd name="connsiteX583" fmla="*/ 1076566 w 1786319"/>
                <a:gd name="connsiteY583" fmla="*/ 877666 h 2455878"/>
                <a:gd name="connsiteX584" fmla="*/ 1074714 w 1786319"/>
                <a:gd name="connsiteY584" fmla="*/ 808572 h 2455878"/>
                <a:gd name="connsiteX585" fmla="*/ 1071037 w 1786319"/>
                <a:gd name="connsiteY585" fmla="*/ 811480 h 2455878"/>
                <a:gd name="connsiteX586" fmla="*/ 1066458 w 1786319"/>
                <a:gd name="connsiteY586" fmla="*/ 812121 h 2455878"/>
                <a:gd name="connsiteX587" fmla="*/ 1068843 w 1786319"/>
                <a:gd name="connsiteY587" fmla="*/ 818644 h 2455878"/>
                <a:gd name="connsiteX588" fmla="*/ 1074468 w 1786319"/>
                <a:gd name="connsiteY588" fmla="*/ 817163 h 2455878"/>
                <a:gd name="connsiteX589" fmla="*/ 1142164 w 1786319"/>
                <a:gd name="connsiteY589" fmla="*/ 783532 h 2455878"/>
                <a:gd name="connsiteX590" fmla="*/ 1142038 w 1786319"/>
                <a:gd name="connsiteY590" fmla="*/ 792338 h 2455878"/>
                <a:gd name="connsiteX591" fmla="*/ 1146539 w 1786319"/>
                <a:gd name="connsiteY591" fmla="*/ 788339 h 2455878"/>
                <a:gd name="connsiteX592" fmla="*/ 958856 w 1786319"/>
                <a:gd name="connsiteY592" fmla="*/ 782312 h 2455878"/>
                <a:gd name="connsiteX593" fmla="*/ 953147 w 1786319"/>
                <a:gd name="connsiteY593" fmla="*/ 790731 h 2455878"/>
                <a:gd name="connsiteX594" fmla="*/ 939762 w 1786319"/>
                <a:gd name="connsiteY594" fmla="*/ 787369 h 2455878"/>
                <a:gd name="connsiteX595" fmla="*/ 936653 w 1786319"/>
                <a:gd name="connsiteY595" fmla="*/ 783148 h 2455878"/>
                <a:gd name="connsiteX596" fmla="*/ 934149 w 1786319"/>
                <a:gd name="connsiteY596" fmla="*/ 793462 h 2455878"/>
                <a:gd name="connsiteX597" fmla="*/ 926454 w 1786319"/>
                <a:gd name="connsiteY597" fmla="*/ 806802 h 2455878"/>
                <a:gd name="connsiteX598" fmla="*/ 918462 w 1786319"/>
                <a:gd name="connsiteY598" fmla="*/ 809422 h 2455878"/>
                <a:gd name="connsiteX599" fmla="*/ 917734 w 1786319"/>
                <a:gd name="connsiteY599" fmla="*/ 809995 h 2455878"/>
                <a:gd name="connsiteX600" fmla="*/ 913144 w 1786319"/>
                <a:gd name="connsiteY600" fmla="*/ 809702 h 2455878"/>
                <a:gd name="connsiteX601" fmla="*/ 912851 w 1786319"/>
                <a:gd name="connsiteY601" fmla="*/ 809854 h 2455878"/>
                <a:gd name="connsiteX602" fmla="*/ 912238 w 1786319"/>
                <a:gd name="connsiteY602" fmla="*/ 809645 h 2455878"/>
                <a:gd name="connsiteX603" fmla="*/ 905297 w 1786319"/>
                <a:gd name="connsiteY603" fmla="*/ 809203 h 2455878"/>
                <a:gd name="connsiteX604" fmla="*/ 897227 w 1786319"/>
                <a:gd name="connsiteY604" fmla="*/ 806269 h 2455878"/>
                <a:gd name="connsiteX605" fmla="*/ 898678 w 1786319"/>
                <a:gd name="connsiteY605" fmla="*/ 810255 h 2455878"/>
                <a:gd name="connsiteX606" fmla="*/ 897602 w 1786319"/>
                <a:gd name="connsiteY606" fmla="*/ 818414 h 2455878"/>
                <a:gd name="connsiteX607" fmla="*/ 893061 w 1786319"/>
                <a:gd name="connsiteY607" fmla="*/ 820930 h 2455878"/>
                <a:gd name="connsiteX608" fmla="*/ 896489 w 1786319"/>
                <a:gd name="connsiteY608" fmla="*/ 826037 h 2455878"/>
                <a:gd name="connsiteX609" fmla="*/ 898352 w 1786319"/>
                <a:gd name="connsiteY609" fmla="*/ 833643 h 2455878"/>
                <a:gd name="connsiteX610" fmla="*/ 940100 w 1786319"/>
                <a:gd name="connsiteY610" fmla="*/ 827494 h 2455878"/>
                <a:gd name="connsiteX611" fmla="*/ 949634 w 1786319"/>
                <a:gd name="connsiteY611" fmla="*/ 830237 h 2455878"/>
                <a:gd name="connsiteX612" fmla="*/ 957423 w 1786319"/>
                <a:gd name="connsiteY612" fmla="*/ 818934 h 2455878"/>
                <a:gd name="connsiteX613" fmla="*/ 974997 w 1786319"/>
                <a:gd name="connsiteY613" fmla="*/ 803321 h 2455878"/>
                <a:gd name="connsiteX614" fmla="*/ 762098 w 1786319"/>
                <a:gd name="connsiteY614" fmla="*/ 726470 h 2455878"/>
                <a:gd name="connsiteX615" fmla="*/ 762134 w 1786319"/>
                <a:gd name="connsiteY615" fmla="*/ 726618 h 2455878"/>
                <a:gd name="connsiteX616" fmla="*/ 762192 w 1786319"/>
                <a:gd name="connsiteY616" fmla="*/ 726567 h 2455878"/>
                <a:gd name="connsiteX617" fmla="*/ 810797 w 1786319"/>
                <a:gd name="connsiteY617" fmla="*/ 704595 h 2455878"/>
                <a:gd name="connsiteX618" fmla="*/ 808684 w 1786319"/>
                <a:gd name="connsiteY618" fmla="*/ 705687 h 2455878"/>
                <a:gd name="connsiteX619" fmla="*/ 808337 w 1786319"/>
                <a:gd name="connsiteY619" fmla="*/ 705568 h 2455878"/>
                <a:gd name="connsiteX620" fmla="*/ 809204 w 1786319"/>
                <a:gd name="connsiteY620" fmla="*/ 708878 h 2455878"/>
                <a:gd name="connsiteX621" fmla="*/ 803340 w 1786319"/>
                <a:gd name="connsiteY621" fmla="*/ 727132 h 2455878"/>
                <a:gd name="connsiteX622" fmla="*/ 801416 w 1786319"/>
                <a:gd name="connsiteY622" fmla="*/ 727142 h 2455878"/>
                <a:gd name="connsiteX623" fmla="*/ 800331 w 1786319"/>
                <a:gd name="connsiteY623" fmla="*/ 728731 h 2455878"/>
                <a:gd name="connsiteX624" fmla="*/ 785412 w 1786319"/>
                <a:gd name="connsiteY624" fmla="*/ 724390 h 2455878"/>
                <a:gd name="connsiteX625" fmla="*/ 794393 w 1786319"/>
                <a:gd name="connsiteY625" fmla="*/ 732568 h 2455878"/>
                <a:gd name="connsiteX626" fmla="*/ 801205 w 1786319"/>
                <a:gd name="connsiteY626" fmla="*/ 744844 h 2455878"/>
                <a:gd name="connsiteX627" fmla="*/ 814651 w 1786319"/>
                <a:gd name="connsiteY627" fmla="*/ 744068 h 2455878"/>
                <a:gd name="connsiteX628" fmla="*/ 808700 w 1786319"/>
                <a:gd name="connsiteY628" fmla="*/ 723058 h 2455878"/>
                <a:gd name="connsiteX629" fmla="*/ 810990 w 1786319"/>
                <a:gd name="connsiteY629" fmla="*/ 704698 h 2455878"/>
                <a:gd name="connsiteX630" fmla="*/ 1234079 w 1786319"/>
                <a:gd name="connsiteY630" fmla="*/ 675871 h 2455878"/>
                <a:gd name="connsiteX631" fmla="*/ 1231375 w 1786319"/>
                <a:gd name="connsiteY631" fmla="*/ 684990 h 2455878"/>
                <a:gd name="connsiteX632" fmla="*/ 1238272 w 1786319"/>
                <a:gd name="connsiteY632" fmla="*/ 689973 h 2455878"/>
                <a:gd name="connsiteX633" fmla="*/ 1244681 w 1786319"/>
                <a:gd name="connsiteY633" fmla="*/ 707392 h 2455878"/>
                <a:gd name="connsiteX634" fmla="*/ 1242146 w 1786319"/>
                <a:gd name="connsiteY634" fmla="*/ 709250 h 2455878"/>
                <a:gd name="connsiteX635" fmla="*/ 1248526 w 1786319"/>
                <a:gd name="connsiteY635" fmla="*/ 719087 h 2455878"/>
                <a:gd name="connsiteX636" fmla="*/ 1249301 w 1786319"/>
                <a:gd name="connsiteY636" fmla="*/ 721321 h 2455878"/>
                <a:gd name="connsiteX637" fmla="*/ 1271755 w 1786319"/>
                <a:gd name="connsiteY637" fmla="*/ 718014 h 2455878"/>
                <a:gd name="connsiteX638" fmla="*/ 1254703 w 1786319"/>
                <a:gd name="connsiteY638" fmla="*/ 708374 h 2455878"/>
                <a:gd name="connsiteX639" fmla="*/ 1237074 w 1786319"/>
                <a:gd name="connsiteY639" fmla="*/ 686991 h 2455878"/>
                <a:gd name="connsiteX640" fmla="*/ 861285 w 1786319"/>
                <a:gd name="connsiteY640" fmla="*/ 637757 h 2455878"/>
                <a:gd name="connsiteX641" fmla="*/ 860429 w 1786319"/>
                <a:gd name="connsiteY641" fmla="*/ 637932 h 2455878"/>
                <a:gd name="connsiteX642" fmla="*/ 861652 w 1786319"/>
                <a:gd name="connsiteY642" fmla="*/ 639046 h 2455878"/>
                <a:gd name="connsiteX643" fmla="*/ 1093937 w 1786319"/>
                <a:gd name="connsiteY643" fmla="*/ 532838 h 2455878"/>
                <a:gd name="connsiteX644" fmla="*/ 1093973 w 1786319"/>
                <a:gd name="connsiteY644" fmla="*/ 532986 h 2455878"/>
                <a:gd name="connsiteX645" fmla="*/ 1094031 w 1786319"/>
                <a:gd name="connsiteY645" fmla="*/ 532935 h 2455878"/>
                <a:gd name="connsiteX646" fmla="*/ 600481 w 1786319"/>
                <a:gd name="connsiteY646" fmla="*/ 527691 h 2455878"/>
                <a:gd name="connsiteX647" fmla="*/ 602780 w 1786319"/>
                <a:gd name="connsiteY647" fmla="*/ 536723 h 2455878"/>
                <a:gd name="connsiteX648" fmla="*/ 598426 w 1786319"/>
                <a:gd name="connsiteY648" fmla="*/ 538978 h 2455878"/>
                <a:gd name="connsiteX649" fmla="*/ 626795 w 1786319"/>
                <a:gd name="connsiteY649" fmla="*/ 558045 h 2455878"/>
                <a:gd name="connsiteX650" fmla="*/ 626538 w 1786319"/>
                <a:gd name="connsiteY650" fmla="*/ 588343 h 2455878"/>
                <a:gd name="connsiteX651" fmla="*/ 622378 w 1786319"/>
                <a:gd name="connsiteY651" fmla="*/ 587513 h 2455878"/>
                <a:gd name="connsiteX652" fmla="*/ 625936 w 1786319"/>
                <a:gd name="connsiteY652" fmla="*/ 594016 h 2455878"/>
                <a:gd name="connsiteX653" fmla="*/ 628930 w 1786319"/>
                <a:gd name="connsiteY653" fmla="*/ 591427 h 2455878"/>
                <a:gd name="connsiteX654" fmla="*/ 651841 w 1786319"/>
                <a:gd name="connsiteY654" fmla="*/ 579733 h 2455878"/>
                <a:gd name="connsiteX655" fmla="*/ 652266 w 1786319"/>
                <a:gd name="connsiteY655" fmla="*/ 579847 h 2455878"/>
                <a:gd name="connsiteX656" fmla="*/ 673617 w 1786319"/>
                <a:gd name="connsiteY656" fmla="*/ 622253 h 2455878"/>
                <a:gd name="connsiteX657" fmla="*/ 673273 w 1786319"/>
                <a:gd name="connsiteY657" fmla="*/ 646409 h 2455878"/>
                <a:gd name="connsiteX658" fmla="*/ 690653 w 1786319"/>
                <a:gd name="connsiteY658" fmla="*/ 630966 h 2455878"/>
                <a:gd name="connsiteX659" fmla="*/ 691093 w 1786319"/>
                <a:gd name="connsiteY659" fmla="*/ 630969 h 2455878"/>
                <a:gd name="connsiteX660" fmla="*/ 722431 w 1786319"/>
                <a:gd name="connsiteY660" fmla="*/ 666636 h 2455878"/>
                <a:gd name="connsiteX661" fmla="*/ 727510 w 1786319"/>
                <a:gd name="connsiteY661" fmla="*/ 687372 h 2455878"/>
                <a:gd name="connsiteX662" fmla="*/ 729129 w 1786319"/>
                <a:gd name="connsiteY662" fmla="*/ 685933 h 2455878"/>
                <a:gd name="connsiteX663" fmla="*/ 729569 w 1786319"/>
                <a:gd name="connsiteY663" fmla="*/ 685936 h 2455878"/>
                <a:gd name="connsiteX664" fmla="*/ 744155 w 1786319"/>
                <a:gd name="connsiteY664" fmla="*/ 699216 h 2455878"/>
                <a:gd name="connsiteX665" fmla="*/ 738562 w 1786319"/>
                <a:gd name="connsiteY665" fmla="*/ 676567 h 2455878"/>
                <a:gd name="connsiteX666" fmla="*/ 749782 w 1786319"/>
                <a:gd name="connsiteY666" fmla="*/ 630435 h 2455878"/>
                <a:gd name="connsiteX667" fmla="*/ 750171 w 1786319"/>
                <a:gd name="connsiteY667" fmla="*/ 630228 h 2455878"/>
                <a:gd name="connsiteX668" fmla="*/ 763628 w 1786319"/>
                <a:gd name="connsiteY668" fmla="*/ 635224 h 2455878"/>
                <a:gd name="connsiteX669" fmla="*/ 763668 w 1786319"/>
                <a:gd name="connsiteY669" fmla="*/ 634899 h 2455878"/>
                <a:gd name="connsiteX670" fmla="*/ 765938 w 1786319"/>
                <a:gd name="connsiteY670" fmla="*/ 628916 h 2455878"/>
                <a:gd name="connsiteX671" fmla="*/ 765835 w 1786319"/>
                <a:gd name="connsiteY671" fmla="*/ 628939 h 2455878"/>
                <a:gd name="connsiteX672" fmla="*/ 758124 w 1786319"/>
                <a:gd name="connsiteY672" fmla="*/ 622308 h 2455878"/>
                <a:gd name="connsiteX673" fmla="*/ 756177 w 1786319"/>
                <a:gd name="connsiteY673" fmla="*/ 617440 h 2455878"/>
                <a:gd name="connsiteX674" fmla="*/ 751158 w 1786319"/>
                <a:gd name="connsiteY674" fmla="*/ 626791 h 2455878"/>
                <a:gd name="connsiteX675" fmla="*/ 730488 w 1786319"/>
                <a:gd name="connsiteY675" fmla="*/ 638380 h 2455878"/>
                <a:gd name="connsiteX676" fmla="*/ 728738 w 1786319"/>
                <a:gd name="connsiteY676" fmla="*/ 636770 h 2455878"/>
                <a:gd name="connsiteX677" fmla="*/ 726419 w 1786319"/>
                <a:gd name="connsiteY677" fmla="*/ 637295 h 2455878"/>
                <a:gd name="connsiteX678" fmla="*/ 718170 w 1786319"/>
                <a:gd name="connsiteY678" fmla="*/ 631852 h 2455878"/>
                <a:gd name="connsiteX679" fmla="*/ 714403 w 1786319"/>
                <a:gd name="connsiteY679" fmla="*/ 617492 h 2455878"/>
                <a:gd name="connsiteX680" fmla="*/ 704681 w 1786319"/>
                <a:gd name="connsiteY680" fmla="*/ 613122 h 2455878"/>
                <a:gd name="connsiteX681" fmla="*/ 702663 w 1786319"/>
                <a:gd name="connsiteY681" fmla="*/ 611088 h 2455878"/>
                <a:gd name="connsiteX682" fmla="*/ 700463 w 1786319"/>
                <a:gd name="connsiteY682" fmla="*/ 611510 h 2455878"/>
                <a:gd name="connsiteX683" fmla="*/ 693763 w 1786319"/>
                <a:gd name="connsiteY683" fmla="*/ 605335 h 2455878"/>
                <a:gd name="connsiteX684" fmla="*/ 693691 w 1786319"/>
                <a:gd name="connsiteY684" fmla="*/ 602049 h 2455878"/>
                <a:gd name="connsiteX685" fmla="*/ 685160 w 1786319"/>
                <a:gd name="connsiteY685" fmla="*/ 593451 h 2455878"/>
                <a:gd name="connsiteX686" fmla="*/ 670275 w 1786319"/>
                <a:gd name="connsiteY686" fmla="*/ 553327 h 2455878"/>
                <a:gd name="connsiteX687" fmla="*/ 668103 w 1786319"/>
                <a:gd name="connsiteY687" fmla="*/ 551977 h 2455878"/>
                <a:gd name="connsiteX688" fmla="*/ 660343 w 1786319"/>
                <a:gd name="connsiteY688" fmla="*/ 553146 h 2455878"/>
                <a:gd name="connsiteX689" fmla="*/ 627418 w 1786319"/>
                <a:gd name="connsiteY689" fmla="*/ 540033 h 2455878"/>
                <a:gd name="connsiteX690" fmla="*/ 618663 w 1786319"/>
                <a:gd name="connsiteY690" fmla="*/ 529872 h 2455878"/>
                <a:gd name="connsiteX691" fmla="*/ 602845 w 1786319"/>
                <a:gd name="connsiteY691" fmla="*/ 529207 h 2455878"/>
                <a:gd name="connsiteX692" fmla="*/ 781190 w 1786319"/>
                <a:gd name="connsiteY692" fmla="*/ 521427 h 2455878"/>
                <a:gd name="connsiteX693" fmla="*/ 787856 w 1786319"/>
                <a:gd name="connsiteY693" fmla="*/ 530097 h 2455878"/>
                <a:gd name="connsiteX694" fmla="*/ 795850 w 1786319"/>
                <a:gd name="connsiteY694" fmla="*/ 555536 h 2455878"/>
                <a:gd name="connsiteX695" fmla="*/ 797999 w 1786319"/>
                <a:gd name="connsiteY695" fmla="*/ 548922 h 2455878"/>
                <a:gd name="connsiteX696" fmla="*/ 786328 w 1786319"/>
                <a:gd name="connsiteY696" fmla="*/ 523767 h 2455878"/>
                <a:gd name="connsiteX697" fmla="*/ 977851 w 1786319"/>
                <a:gd name="connsiteY697" fmla="*/ 476445 h 2455878"/>
                <a:gd name="connsiteX698" fmla="*/ 973790 w 1786319"/>
                <a:gd name="connsiteY698" fmla="*/ 484011 h 2455878"/>
                <a:gd name="connsiteX699" fmla="*/ 967808 w 1786319"/>
                <a:gd name="connsiteY699" fmla="*/ 487365 h 2455878"/>
                <a:gd name="connsiteX700" fmla="*/ 970476 w 1786319"/>
                <a:gd name="connsiteY700" fmla="*/ 489549 h 2455878"/>
                <a:gd name="connsiteX701" fmla="*/ 971828 w 1786319"/>
                <a:gd name="connsiteY701" fmla="*/ 498279 h 2455878"/>
                <a:gd name="connsiteX702" fmla="*/ 970537 w 1786319"/>
                <a:gd name="connsiteY702" fmla="*/ 499970 h 2455878"/>
                <a:gd name="connsiteX703" fmla="*/ 971194 w 1786319"/>
                <a:gd name="connsiteY703" fmla="*/ 501991 h 2455878"/>
                <a:gd name="connsiteX704" fmla="*/ 954078 w 1786319"/>
                <a:gd name="connsiteY704" fmla="*/ 514476 h 2455878"/>
                <a:gd name="connsiteX705" fmla="*/ 952305 w 1786319"/>
                <a:gd name="connsiteY705" fmla="*/ 514588 h 2455878"/>
                <a:gd name="connsiteX706" fmla="*/ 968614 w 1786319"/>
                <a:gd name="connsiteY706" fmla="*/ 526756 h 2455878"/>
                <a:gd name="connsiteX707" fmla="*/ 985452 w 1786319"/>
                <a:gd name="connsiteY707" fmla="*/ 519580 h 2455878"/>
                <a:gd name="connsiteX708" fmla="*/ 981870 w 1786319"/>
                <a:gd name="connsiteY708" fmla="*/ 506932 h 2455878"/>
                <a:gd name="connsiteX709" fmla="*/ 988096 w 1786319"/>
                <a:gd name="connsiteY709" fmla="*/ 482793 h 2455878"/>
                <a:gd name="connsiteX710" fmla="*/ 979426 w 1786319"/>
                <a:gd name="connsiteY710" fmla="*/ 480383 h 2455878"/>
                <a:gd name="connsiteX711" fmla="*/ 893433 w 1786319"/>
                <a:gd name="connsiteY711" fmla="*/ 452973 h 2455878"/>
                <a:gd name="connsiteX712" fmla="*/ 891317 w 1786319"/>
                <a:gd name="connsiteY712" fmla="*/ 453741 h 2455878"/>
                <a:gd name="connsiteX713" fmla="*/ 881847 w 1786319"/>
                <a:gd name="connsiteY713" fmla="*/ 454338 h 2455878"/>
                <a:gd name="connsiteX714" fmla="*/ 885079 w 1786319"/>
                <a:gd name="connsiteY714" fmla="*/ 457733 h 2455878"/>
                <a:gd name="connsiteX715" fmla="*/ 885190 w 1786319"/>
                <a:gd name="connsiteY715" fmla="*/ 458118 h 2455878"/>
                <a:gd name="connsiteX716" fmla="*/ 441168 w 1786319"/>
                <a:gd name="connsiteY716" fmla="*/ 414695 h 2455878"/>
                <a:gd name="connsiteX717" fmla="*/ 447440 w 1786319"/>
                <a:gd name="connsiteY717" fmla="*/ 423046 h 2455878"/>
                <a:gd name="connsiteX718" fmla="*/ 446749 w 1786319"/>
                <a:gd name="connsiteY718" fmla="*/ 431013 h 2455878"/>
                <a:gd name="connsiteX719" fmla="*/ 445251 w 1786319"/>
                <a:gd name="connsiteY719" fmla="*/ 432220 h 2455878"/>
                <a:gd name="connsiteX720" fmla="*/ 445393 w 1786319"/>
                <a:gd name="connsiteY720" fmla="*/ 434138 h 2455878"/>
                <a:gd name="connsiteX721" fmla="*/ 440048 w 1786319"/>
                <a:gd name="connsiteY721" fmla="*/ 440085 h 2455878"/>
                <a:gd name="connsiteX722" fmla="*/ 434117 w 1786319"/>
                <a:gd name="connsiteY722" fmla="*/ 440726 h 2455878"/>
                <a:gd name="connsiteX723" fmla="*/ 455951 w 1786319"/>
                <a:gd name="connsiteY723" fmla="*/ 447954 h 2455878"/>
                <a:gd name="connsiteX724" fmla="*/ 447199 w 1786319"/>
                <a:gd name="connsiteY724" fmla="*/ 429091 h 2455878"/>
                <a:gd name="connsiteX725" fmla="*/ 447375 w 1786319"/>
                <a:gd name="connsiteY725" fmla="*/ 428686 h 2455878"/>
                <a:gd name="connsiteX726" fmla="*/ 471764 w 1786319"/>
                <a:gd name="connsiteY726" fmla="*/ 420670 h 2455878"/>
                <a:gd name="connsiteX727" fmla="*/ 893759 w 1786319"/>
                <a:gd name="connsiteY727" fmla="*/ 412486 h 2455878"/>
                <a:gd name="connsiteX728" fmla="*/ 892500 w 1786319"/>
                <a:gd name="connsiteY728" fmla="*/ 414253 h 2455878"/>
                <a:gd name="connsiteX729" fmla="*/ 888326 w 1786319"/>
                <a:gd name="connsiteY729" fmla="*/ 416385 h 2455878"/>
                <a:gd name="connsiteX730" fmla="*/ 897061 w 1786319"/>
                <a:gd name="connsiteY730" fmla="*/ 420089 h 2455878"/>
                <a:gd name="connsiteX731" fmla="*/ 909068 w 1786319"/>
                <a:gd name="connsiteY731" fmla="*/ 437544 h 2455878"/>
                <a:gd name="connsiteX732" fmla="*/ 907776 w 1786319"/>
                <a:gd name="connsiteY732" fmla="*/ 439234 h 2455878"/>
                <a:gd name="connsiteX733" fmla="*/ 908434 w 1786319"/>
                <a:gd name="connsiteY733" fmla="*/ 441256 h 2455878"/>
                <a:gd name="connsiteX734" fmla="*/ 904260 w 1786319"/>
                <a:gd name="connsiteY734" fmla="*/ 449044 h 2455878"/>
                <a:gd name="connsiteX735" fmla="*/ 897724 w 1786319"/>
                <a:gd name="connsiteY735" fmla="*/ 451416 h 2455878"/>
                <a:gd name="connsiteX736" fmla="*/ 926975 w 1786319"/>
                <a:gd name="connsiteY736" fmla="*/ 449151 h 2455878"/>
                <a:gd name="connsiteX737" fmla="*/ 926847 w 1786319"/>
                <a:gd name="connsiteY737" fmla="*/ 443233 h 2455878"/>
                <a:gd name="connsiteX738" fmla="*/ 938525 w 1786319"/>
                <a:gd name="connsiteY738" fmla="*/ 422201 h 2455878"/>
                <a:gd name="connsiteX739" fmla="*/ 935372 w 1786319"/>
                <a:gd name="connsiteY739" fmla="*/ 422078 h 2455878"/>
                <a:gd name="connsiteX740" fmla="*/ 928314 w 1786319"/>
                <a:gd name="connsiteY740" fmla="*/ 417187 h 2455878"/>
                <a:gd name="connsiteX741" fmla="*/ 928703 w 1786319"/>
                <a:gd name="connsiteY741" fmla="*/ 421411 h 2455878"/>
                <a:gd name="connsiteX742" fmla="*/ 908887 w 1786319"/>
                <a:gd name="connsiteY742" fmla="*/ 427209 h 2455878"/>
                <a:gd name="connsiteX743" fmla="*/ 351588 w 1786319"/>
                <a:gd name="connsiteY743" fmla="*/ 407585 h 2455878"/>
                <a:gd name="connsiteX744" fmla="*/ 352738 w 1786319"/>
                <a:gd name="connsiteY744" fmla="*/ 409080 h 2455878"/>
                <a:gd name="connsiteX745" fmla="*/ 359973 w 1786319"/>
                <a:gd name="connsiteY745" fmla="*/ 432102 h 2455878"/>
                <a:gd name="connsiteX746" fmla="*/ 361918 w 1786319"/>
                <a:gd name="connsiteY746" fmla="*/ 426117 h 2455878"/>
                <a:gd name="connsiteX747" fmla="*/ 353374 w 1786319"/>
                <a:gd name="connsiteY747" fmla="*/ 407703 h 2455878"/>
                <a:gd name="connsiteX748" fmla="*/ 177356 w 1786319"/>
                <a:gd name="connsiteY748" fmla="*/ 317152 h 2455878"/>
                <a:gd name="connsiteX749" fmla="*/ 179321 w 1786319"/>
                <a:gd name="connsiteY749" fmla="*/ 320582 h 2455878"/>
                <a:gd name="connsiteX750" fmla="*/ 180983 w 1786319"/>
                <a:gd name="connsiteY750" fmla="*/ 317803 h 2455878"/>
                <a:gd name="connsiteX751" fmla="*/ 505097 w 1786319"/>
                <a:gd name="connsiteY751" fmla="*/ 286218 h 2455878"/>
                <a:gd name="connsiteX752" fmla="*/ 498100 w 1786319"/>
                <a:gd name="connsiteY752" fmla="*/ 292252 h 2455878"/>
                <a:gd name="connsiteX753" fmla="*/ 492998 w 1786319"/>
                <a:gd name="connsiteY753" fmla="*/ 293455 h 2455878"/>
                <a:gd name="connsiteX754" fmla="*/ 501501 w 1786319"/>
                <a:gd name="connsiteY754" fmla="*/ 299806 h 2455878"/>
                <a:gd name="connsiteX755" fmla="*/ 510181 w 1786319"/>
                <a:gd name="connsiteY755" fmla="*/ 311359 h 2455878"/>
                <a:gd name="connsiteX756" fmla="*/ 516353 w 1786319"/>
                <a:gd name="connsiteY756" fmla="*/ 312034 h 2455878"/>
                <a:gd name="connsiteX757" fmla="*/ 520939 w 1786319"/>
                <a:gd name="connsiteY757" fmla="*/ 314396 h 2455878"/>
                <a:gd name="connsiteX758" fmla="*/ 539582 w 1786319"/>
                <a:gd name="connsiteY758" fmla="*/ 305871 h 2455878"/>
                <a:gd name="connsiteX759" fmla="*/ 556669 w 1786319"/>
                <a:gd name="connsiteY759" fmla="*/ 302623 h 2455878"/>
                <a:gd name="connsiteX760" fmla="*/ 541165 w 1786319"/>
                <a:gd name="connsiteY760" fmla="*/ 302127 h 2455878"/>
                <a:gd name="connsiteX761" fmla="*/ 195647 w 1786319"/>
                <a:gd name="connsiteY761" fmla="*/ 283829 h 2455878"/>
                <a:gd name="connsiteX762" fmla="*/ 195355 w 1786319"/>
                <a:gd name="connsiteY762" fmla="*/ 284214 h 2455878"/>
                <a:gd name="connsiteX763" fmla="*/ 191226 w 1786319"/>
                <a:gd name="connsiteY763" fmla="*/ 285188 h 2455878"/>
                <a:gd name="connsiteX764" fmla="*/ 198106 w 1786319"/>
                <a:gd name="connsiteY764" fmla="*/ 290326 h 2455878"/>
                <a:gd name="connsiteX765" fmla="*/ 205590 w 1786319"/>
                <a:gd name="connsiteY765" fmla="*/ 300289 h 2455878"/>
                <a:gd name="connsiteX766" fmla="*/ 205375 w 1786319"/>
                <a:gd name="connsiteY766" fmla="*/ 302776 h 2455878"/>
                <a:gd name="connsiteX767" fmla="*/ 220175 w 1786319"/>
                <a:gd name="connsiteY767" fmla="*/ 314608 h 2455878"/>
                <a:gd name="connsiteX768" fmla="*/ 233645 w 1786319"/>
                <a:gd name="connsiteY768" fmla="*/ 332127 h 2455878"/>
                <a:gd name="connsiteX769" fmla="*/ 233958 w 1786319"/>
                <a:gd name="connsiteY769" fmla="*/ 333124 h 2455878"/>
                <a:gd name="connsiteX770" fmla="*/ 246462 w 1786319"/>
                <a:gd name="connsiteY770" fmla="*/ 329014 h 2455878"/>
                <a:gd name="connsiteX771" fmla="*/ 225330 w 1786319"/>
                <a:gd name="connsiteY771" fmla="*/ 312757 h 2455878"/>
                <a:gd name="connsiteX772" fmla="*/ 216538 w 1786319"/>
                <a:gd name="connsiteY772" fmla="*/ 293809 h 2455878"/>
                <a:gd name="connsiteX773" fmla="*/ 214795 w 1786319"/>
                <a:gd name="connsiteY773" fmla="*/ 294506 h 2455878"/>
                <a:gd name="connsiteX774" fmla="*/ 212629 w 1786319"/>
                <a:gd name="connsiteY774" fmla="*/ 293525 h 2455878"/>
                <a:gd name="connsiteX775" fmla="*/ 210591 w 1786319"/>
                <a:gd name="connsiteY775" fmla="*/ 294751 h 2455878"/>
                <a:gd name="connsiteX776" fmla="*/ 201053 w 1786319"/>
                <a:gd name="connsiteY776" fmla="*/ 292166 h 2455878"/>
                <a:gd name="connsiteX777" fmla="*/ 878864 w 1786319"/>
                <a:gd name="connsiteY777" fmla="*/ 281894 h 2455878"/>
                <a:gd name="connsiteX778" fmla="*/ 878294 w 1786319"/>
                <a:gd name="connsiteY778" fmla="*/ 282530 h 2455878"/>
                <a:gd name="connsiteX779" fmla="*/ 886994 w 1786319"/>
                <a:gd name="connsiteY779" fmla="*/ 285224 h 2455878"/>
                <a:gd name="connsiteX780" fmla="*/ 885542 w 1786319"/>
                <a:gd name="connsiteY780" fmla="*/ 282686 h 2455878"/>
                <a:gd name="connsiteX781" fmla="*/ 879716 w 1786319"/>
                <a:gd name="connsiteY781" fmla="*/ 282441 h 2455878"/>
                <a:gd name="connsiteX782" fmla="*/ 382870 w 1786319"/>
                <a:gd name="connsiteY782" fmla="*/ 280769 h 2455878"/>
                <a:gd name="connsiteX783" fmla="*/ 387507 w 1786319"/>
                <a:gd name="connsiteY783" fmla="*/ 286800 h 2455878"/>
                <a:gd name="connsiteX784" fmla="*/ 389023 w 1786319"/>
                <a:gd name="connsiteY784" fmla="*/ 285854 h 2455878"/>
                <a:gd name="connsiteX785" fmla="*/ 387813 w 1786319"/>
                <a:gd name="connsiteY785" fmla="*/ 282239 h 2455878"/>
                <a:gd name="connsiteX786" fmla="*/ 384177 w 1786319"/>
                <a:gd name="connsiteY786" fmla="*/ 281774 h 2455878"/>
                <a:gd name="connsiteX787" fmla="*/ 691008 w 1786319"/>
                <a:gd name="connsiteY787" fmla="*/ 267670 h 2455878"/>
                <a:gd name="connsiteX788" fmla="*/ 689999 w 1786319"/>
                <a:gd name="connsiteY788" fmla="*/ 272097 h 2455878"/>
                <a:gd name="connsiteX789" fmla="*/ 676078 w 1786319"/>
                <a:gd name="connsiteY789" fmla="*/ 272761 h 2455878"/>
                <a:gd name="connsiteX790" fmla="*/ 673348 w 1786319"/>
                <a:gd name="connsiteY790" fmla="*/ 269514 h 2455878"/>
                <a:gd name="connsiteX791" fmla="*/ 671862 w 1786319"/>
                <a:gd name="connsiteY791" fmla="*/ 277971 h 2455878"/>
                <a:gd name="connsiteX792" fmla="*/ 667114 w 1786319"/>
                <a:gd name="connsiteY792" fmla="*/ 283160 h 2455878"/>
                <a:gd name="connsiteX793" fmla="*/ 681682 w 1786319"/>
                <a:gd name="connsiteY793" fmla="*/ 290399 h 2455878"/>
                <a:gd name="connsiteX794" fmla="*/ 684838 w 1786319"/>
                <a:gd name="connsiteY794" fmla="*/ 315721 h 2455878"/>
                <a:gd name="connsiteX795" fmla="*/ 679856 w 1786319"/>
                <a:gd name="connsiteY795" fmla="*/ 317355 h 2455878"/>
                <a:gd name="connsiteX796" fmla="*/ 688870 w 1786319"/>
                <a:gd name="connsiteY796" fmla="*/ 322958 h 2455878"/>
                <a:gd name="connsiteX797" fmla="*/ 699123 w 1786319"/>
                <a:gd name="connsiteY797" fmla="*/ 344322 h 2455878"/>
                <a:gd name="connsiteX798" fmla="*/ 698009 w 1786319"/>
                <a:gd name="connsiteY798" fmla="*/ 345389 h 2455878"/>
                <a:gd name="connsiteX799" fmla="*/ 725213 w 1786319"/>
                <a:gd name="connsiteY799" fmla="*/ 346028 h 2455878"/>
                <a:gd name="connsiteX800" fmla="*/ 746302 w 1786319"/>
                <a:gd name="connsiteY800" fmla="*/ 354705 h 2455878"/>
                <a:gd name="connsiteX801" fmla="*/ 783172 w 1786319"/>
                <a:gd name="connsiteY801" fmla="*/ 351850 h 2455878"/>
                <a:gd name="connsiteX802" fmla="*/ 803713 w 1786319"/>
                <a:gd name="connsiteY802" fmla="*/ 378288 h 2455878"/>
                <a:gd name="connsiteX803" fmla="*/ 803384 w 1786319"/>
                <a:gd name="connsiteY803" fmla="*/ 378457 h 2455878"/>
                <a:gd name="connsiteX804" fmla="*/ 813601 w 1786319"/>
                <a:gd name="connsiteY804" fmla="*/ 385557 h 2455878"/>
                <a:gd name="connsiteX805" fmla="*/ 815134 w 1786319"/>
                <a:gd name="connsiteY805" fmla="*/ 389741 h 2455878"/>
                <a:gd name="connsiteX806" fmla="*/ 818927 w 1786319"/>
                <a:gd name="connsiteY806" fmla="*/ 392848 h 2455878"/>
                <a:gd name="connsiteX807" fmla="*/ 819877 w 1786319"/>
                <a:gd name="connsiteY807" fmla="*/ 398975 h 2455878"/>
                <a:gd name="connsiteX808" fmla="*/ 832914 w 1786319"/>
                <a:gd name="connsiteY808" fmla="*/ 390839 h 2455878"/>
                <a:gd name="connsiteX809" fmla="*/ 871958 w 1786319"/>
                <a:gd name="connsiteY809" fmla="*/ 387816 h 2455878"/>
                <a:gd name="connsiteX810" fmla="*/ 884049 w 1786319"/>
                <a:gd name="connsiteY810" fmla="*/ 391638 h 2455878"/>
                <a:gd name="connsiteX811" fmla="*/ 881978 w 1786319"/>
                <a:gd name="connsiteY811" fmla="*/ 387148 h 2455878"/>
                <a:gd name="connsiteX812" fmla="*/ 879926 w 1786319"/>
                <a:gd name="connsiteY812" fmla="*/ 372081 h 2455878"/>
                <a:gd name="connsiteX813" fmla="*/ 874753 w 1786319"/>
                <a:gd name="connsiteY813" fmla="*/ 374899 h 2455878"/>
                <a:gd name="connsiteX814" fmla="*/ 867826 w 1786319"/>
                <a:gd name="connsiteY814" fmla="*/ 368957 h 2455878"/>
                <a:gd name="connsiteX815" fmla="*/ 860579 w 1786319"/>
                <a:gd name="connsiteY815" fmla="*/ 380258 h 2455878"/>
                <a:gd name="connsiteX816" fmla="*/ 858717 w 1786319"/>
                <a:gd name="connsiteY816" fmla="*/ 379774 h 2455878"/>
                <a:gd name="connsiteX817" fmla="*/ 857260 w 1786319"/>
                <a:gd name="connsiteY817" fmla="*/ 381032 h 2455878"/>
                <a:gd name="connsiteX818" fmla="*/ 840840 w 1786319"/>
                <a:gd name="connsiteY818" fmla="*/ 371133 h 2455878"/>
                <a:gd name="connsiteX819" fmla="*/ 837020 w 1786319"/>
                <a:gd name="connsiteY819" fmla="*/ 363443 h 2455878"/>
                <a:gd name="connsiteX820" fmla="*/ 835321 w 1786319"/>
                <a:gd name="connsiteY820" fmla="*/ 367330 h 2455878"/>
                <a:gd name="connsiteX821" fmla="*/ 810323 w 1786319"/>
                <a:gd name="connsiteY821" fmla="*/ 350208 h 2455878"/>
                <a:gd name="connsiteX822" fmla="*/ 810530 w 1786319"/>
                <a:gd name="connsiteY822" fmla="*/ 338248 h 2455878"/>
                <a:gd name="connsiteX823" fmla="*/ 809127 w 1786319"/>
                <a:gd name="connsiteY823" fmla="*/ 338305 h 2455878"/>
                <a:gd name="connsiteX824" fmla="*/ 808100 w 1786319"/>
                <a:gd name="connsiteY824" fmla="*/ 339933 h 2455878"/>
                <a:gd name="connsiteX825" fmla="*/ 789510 w 1786319"/>
                <a:gd name="connsiteY825" fmla="*/ 335238 h 2455878"/>
                <a:gd name="connsiteX826" fmla="*/ 783619 w 1786319"/>
                <a:gd name="connsiteY826" fmla="*/ 328991 h 2455878"/>
                <a:gd name="connsiteX827" fmla="*/ 783124 w 1786319"/>
                <a:gd name="connsiteY827" fmla="*/ 333204 h 2455878"/>
                <a:gd name="connsiteX828" fmla="*/ 754227 w 1786319"/>
                <a:gd name="connsiteY828" fmla="*/ 324092 h 2455878"/>
                <a:gd name="connsiteX829" fmla="*/ 750733 w 1786319"/>
                <a:gd name="connsiteY829" fmla="*/ 311844 h 2455878"/>
                <a:gd name="connsiteX830" fmla="*/ 734545 w 1786319"/>
                <a:gd name="connsiteY830" fmla="*/ 307755 h 2455878"/>
                <a:gd name="connsiteX831" fmla="*/ 728653 w 1786319"/>
                <a:gd name="connsiteY831" fmla="*/ 301509 h 2455878"/>
                <a:gd name="connsiteX832" fmla="*/ 728159 w 1786319"/>
                <a:gd name="connsiteY832" fmla="*/ 305722 h 2455878"/>
                <a:gd name="connsiteX833" fmla="*/ 699261 w 1786319"/>
                <a:gd name="connsiteY833" fmla="*/ 296610 h 2455878"/>
                <a:gd name="connsiteX834" fmla="*/ 587261 w 1786319"/>
                <a:gd name="connsiteY834" fmla="*/ 227566 h 2455878"/>
                <a:gd name="connsiteX835" fmla="*/ 584926 w 1786319"/>
                <a:gd name="connsiteY835" fmla="*/ 231107 h 2455878"/>
                <a:gd name="connsiteX836" fmla="*/ 582326 w 1786319"/>
                <a:gd name="connsiteY836" fmla="*/ 231286 h 2455878"/>
                <a:gd name="connsiteX837" fmla="*/ 580951 w 1786319"/>
                <a:gd name="connsiteY837" fmla="*/ 233218 h 2455878"/>
                <a:gd name="connsiteX838" fmla="*/ 576282 w 1786319"/>
                <a:gd name="connsiteY838" fmla="*/ 235602 h 2455878"/>
                <a:gd name="connsiteX839" fmla="*/ 586052 w 1786319"/>
                <a:gd name="connsiteY839" fmla="*/ 239744 h 2455878"/>
                <a:gd name="connsiteX840" fmla="*/ 599481 w 1786319"/>
                <a:gd name="connsiteY840" fmla="*/ 259269 h 2455878"/>
                <a:gd name="connsiteX841" fmla="*/ 598038 w 1786319"/>
                <a:gd name="connsiteY841" fmla="*/ 261159 h 2455878"/>
                <a:gd name="connsiteX842" fmla="*/ 598773 w 1786319"/>
                <a:gd name="connsiteY842" fmla="*/ 263420 h 2455878"/>
                <a:gd name="connsiteX843" fmla="*/ 579628 w 1786319"/>
                <a:gd name="connsiteY843" fmla="*/ 277385 h 2455878"/>
                <a:gd name="connsiteX844" fmla="*/ 569035 w 1786319"/>
                <a:gd name="connsiteY844" fmla="*/ 278053 h 2455878"/>
                <a:gd name="connsiteX845" fmla="*/ 572650 w 1786319"/>
                <a:gd name="connsiteY845" fmla="*/ 281850 h 2455878"/>
                <a:gd name="connsiteX846" fmla="*/ 569931 w 1786319"/>
                <a:gd name="connsiteY846" fmla="*/ 298860 h 2455878"/>
                <a:gd name="connsiteX847" fmla="*/ 560034 w 1786319"/>
                <a:gd name="connsiteY847" fmla="*/ 301983 h 2455878"/>
                <a:gd name="connsiteX848" fmla="*/ 566414 w 1786319"/>
                <a:gd name="connsiteY848" fmla="*/ 300770 h 2455878"/>
                <a:gd name="connsiteX849" fmla="*/ 570908 w 1786319"/>
                <a:gd name="connsiteY849" fmla="*/ 301509 h 2455878"/>
                <a:gd name="connsiteX850" fmla="*/ 596732 w 1786319"/>
                <a:gd name="connsiteY850" fmla="*/ 286922 h 2455878"/>
                <a:gd name="connsiteX851" fmla="*/ 623032 w 1786319"/>
                <a:gd name="connsiteY851" fmla="*/ 279552 h 2455878"/>
                <a:gd name="connsiteX852" fmla="*/ 642527 w 1786319"/>
                <a:gd name="connsiteY852" fmla="*/ 281072 h 2455878"/>
                <a:gd name="connsiteX853" fmla="*/ 641019 w 1786319"/>
                <a:gd name="connsiteY853" fmla="*/ 279766 h 2455878"/>
                <a:gd name="connsiteX854" fmla="*/ 638562 w 1786319"/>
                <a:gd name="connsiteY854" fmla="*/ 271539 h 2455878"/>
                <a:gd name="connsiteX855" fmla="*/ 636227 w 1786319"/>
                <a:gd name="connsiteY855" fmla="*/ 275080 h 2455878"/>
                <a:gd name="connsiteX856" fmla="*/ 614505 w 1786319"/>
                <a:gd name="connsiteY856" fmla="*/ 253956 h 2455878"/>
                <a:gd name="connsiteX857" fmla="*/ 617714 w 1786319"/>
                <a:gd name="connsiteY857" fmla="*/ 237109 h 2455878"/>
                <a:gd name="connsiteX858" fmla="*/ 607616 w 1786319"/>
                <a:gd name="connsiteY858" fmla="*/ 248143 h 2455878"/>
                <a:gd name="connsiteX859" fmla="*/ 605864 w 1786319"/>
                <a:gd name="connsiteY859" fmla="*/ 247349 h 2455878"/>
                <a:gd name="connsiteX860" fmla="*/ 604215 w 1786319"/>
                <a:gd name="connsiteY860" fmla="*/ 248341 h 2455878"/>
                <a:gd name="connsiteX861" fmla="*/ 589718 w 1786319"/>
                <a:gd name="connsiteY861" fmla="*/ 235793 h 2455878"/>
                <a:gd name="connsiteX862" fmla="*/ 150023 w 1786319"/>
                <a:gd name="connsiteY862" fmla="*/ 225190 h 2455878"/>
                <a:gd name="connsiteX863" fmla="*/ 144512 w 1786319"/>
                <a:gd name="connsiteY863" fmla="*/ 249384 h 2455878"/>
                <a:gd name="connsiteX864" fmla="*/ 136707 w 1786319"/>
                <a:gd name="connsiteY864" fmla="*/ 254085 h 2455878"/>
                <a:gd name="connsiteX865" fmla="*/ 132699 w 1786319"/>
                <a:gd name="connsiteY865" fmla="*/ 252431 h 2455878"/>
                <a:gd name="connsiteX866" fmla="*/ 134749 w 1786319"/>
                <a:gd name="connsiteY866" fmla="*/ 255160 h 2455878"/>
                <a:gd name="connsiteX867" fmla="*/ 148024 w 1786319"/>
                <a:gd name="connsiteY867" fmla="*/ 250796 h 2455878"/>
                <a:gd name="connsiteX868" fmla="*/ 161654 w 1786319"/>
                <a:gd name="connsiteY868" fmla="*/ 252285 h 2455878"/>
                <a:gd name="connsiteX869" fmla="*/ 159903 w 1786319"/>
                <a:gd name="connsiteY869" fmla="*/ 247342 h 2455878"/>
                <a:gd name="connsiteX870" fmla="*/ 160450 w 1786319"/>
                <a:gd name="connsiteY870" fmla="*/ 238223 h 2455878"/>
                <a:gd name="connsiteX871" fmla="*/ 442595 w 1786319"/>
                <a:gd name="connsiteY871" fmla="*/ 221680 h 2455878"/>
                <a:gd name="connsiteX872" fmla="*/ 439223 w 1786319"/>
                <a:gd name="connsiteY872" fmla="*/ 224316 h 2455878"/>
                <a:gd name="connsiteX873" fmla="*/ 434120 w 1786319"/>
                <a:gd name="connsiteY873" fmla="*/ 225520 h 2455878"/>
                <a:gd name="connsiteX874" fmla="*/ 442624 w 1786319"/>
                <a:gd name="connsiteY874" fmla="*/ 231870 h 2455878"/>
                <a:gd name="connsiteX875" fmla="*/ 451874 w 1786319"/>
                <a:gd name="connsiteY875" fmla="*/ 244185 h 2455878"/>
                <a:gd name="connsiteX876" fmla="*/ 451122 w 1786319"/>
                <a:gd name="connsiteY876" fmla="*/ 252845 h 2455878"/>
                <a:gd name="connsiteX877" fmla="*/ 475994 w 1786319"/>
                <a:gd name="connsiteY877" fmla="*/ 256937 h 2455878"/>
                <a:gd name="connsiteX878" fmla="*/ 464428 w 1786319"/>
                <a:gd name="connsiteY878" fmla="*/ 238630 h 2455878"/>
                <a:gd name="connsiteX879" fmla="*/ 464520 w 1786319"/>
                <a:gd name="connsiteY879" fmla="*/ 238093 h 2455878"/>
                <a:gd name="connsiteX880" fmla="*/ 469993 w 1786319"/>
                <a:gd name="connsiteY880" fmla="*/ 233764 h 2455878"/>
                <a:gd name="connsiteX881" fmla="*/ 508924 w 1786319"/>
                <a:gd name="connsiteY881" fmla="*/ 209482 h 2455878"/>
                <a:gd name="connsiteX882" fmla="*/ 498836 w 1786319"/>
                <a:gd name="connsiteY882" fmla="*/ 210118 h 2455878"/>
                <a:gd name="connsiteX883" fmla="*/ 501469 w 1786319"/>
                <a:gd name="connsiteY883" fmla="*/ 212885 h 2455878"/>
                <a:gd name="connsiteX884" fmla="*/ 523637 w 1786319"/>
                <a:gd name="connsiteY884" fmla="*/ 204294 h 2455878"/>
                <a:gd name="connsiteX885" fmla="*/ 516595 w 1786319"/>
                <a:gd name="connsiteY885" fmla="*/ 206850 h 2455878"/>
                <a:gd name="connsiteX886" fmla="*/ 525768 w 1786319"/>
                <a:gd name="connsiteY886" fmla="*/ 206139 h 2455878"/>
                <a:gd name="connsiteX887" fmla="*/ 675814 w 1786319"/>
                <a:gd name="connsiteY887" fmla="*/ 204049 h 2455878"/>
                <a:gd name="connsiteX888" fmla="*/ 684576 w 1786319"/>
                <a:gd name="connsiteY888" fmla="*/ 215448 h 2455878"/>
                <a:gd name="connsiteX889" fmla="*/ 691811 w 1786319"/>
                <a:gd name="connsiteY889" fmla="*/ 238470 h 2455878"/>
                <a:gd name="connsiteX890" fmla="*/ 693756 w 1786319"/>
                <a:gd name="connsiteY890" fmla="*/ 232485 h 2455878"/>
                <a:gd name="connsiteX891" fmla="*/ 681196 w 1786319"/>
                <a:gd name="connsiteY891" fmla="*/ 205415 h 2455878"/>
                <a:gd name="connsiteX892" fmla="*/ 676869 w 1786319"/>
                <a:gd name="connsiteY892" fmla="*/ 204861 h 2455878"/>
                <a:gd name="connsiteX893" fmla="*/ 145877 w 1786319"/>
                <a:gd name="connsiteY893" fmla="*/ 198211 h 2455878"/>
                <a:gd name="connsiteX894" fmla="*/ 147371 w 1786319"/>
                <a:gd name="connsiteY894" fmla="*/ 201092 h 2455878"/>
                <a:gd name="connsiteX895" fmla="*/ 150894 w 1786319"/>
                <a:gd name="connsiteY895" fmla="*/ 220883 h 2455878"/>
                <a:gd name="connsiteX896" fmla="*/ 165878 w 1786319"/>
                <a:gd name="connsiteY896" fmla="*/ 211532 h 2455878"/>
                <a:gd name="connsiteX897" fmla="*/ 168098 w 1786319"/>
                <a:gd name="connsiteY897" fmla="*/ 204312 h 2455878"/>
                <a:gd name="connsiteX898" fmla="*/ 169909 w 1786319"/>
                <a:gd name="connsiteY898" fmla="*/ 201286 h 2455878"/>
                <a:gd name="connsiteX899" fmla="*/ 554254 w 1786319"/>
                <a:gd name="connsiteY899" fmla="*/ 192561 h 2455878"/>
                <a:gd name="connsiteX900" fmla="*/ 552769 w 1786319"/>
                <a:gd name="connsiteY900" fmla="*/ 201018 h 2455878"/>
                <a:gd name="connsiteX901" fmla="*/ 549784 w 1786319"/>
                <a:gd name="connsiteY901" fmla="*/ 204279 h 2455878"/>
                <a:gd name="connsiteX902" fmla="*/ 557974 w 1786319"/>
                <a:gd name="connsiteY902" fmla="*/ 203646 h 2455878"/>
                <a:gd name="connsiteX903" fmla="*/ 564045 w 1786319"/>
                <a:gd name="connsiteY903" fmla="*/ 205564 h 2455878"/>
                <a:gd name="connsiteX904" fmla="*/ 565985 w 1786319"/>
                <a:gd name="connsiteY904" fmla="*/ 195379 h 2455878"/>
                <a:gd name="connsiteX905" fmla="*/ 556984 w 1786319"/>
                <a:gd name="connsiteY905" fmla="*/ 195807 h 2455878"/>
                <a:gd name="connsiteX906" fmla="*/ 303750 w 1786319"/>
                <a:gd name="connsiteY906" fmla="*/ 185769 h 2455878"/>
                <a:gd name="connsiteX907" fmla="*/ 304231 w 1786319"/>
                <a:gd name="connsiteY907" fmla="*/ 186608 h 2455878"/>
                <a:gd name="connsiteX908" fmla="*/ 306893 w 1786319"/>
                <a:gd name="connsiteY908" fmla="*/ 186332 h 2455878"/>
                <a:gd name="connsiteX909" fmla="*/ 176937 w 1786319"/>
                <a:gd name="connsiteY909" fmla="*/ 181240 h 2455878"/>
                <a:gd name="connsiteX910" fmla="*/ 179365 w 1786319"/>
                <a:gd name="connsiteY910" fmla="*/ 185479 h 2455878"/>
                <a:gd name="connsiteX911" fmla="*/ 181421 w 1786319"/>
                <a:gd name="connsiteY911" fmla="*/ 182044 h 2455878"/>
                <a:gd name="connsiteX912" fmla="*/ 336089 w 1786319"/>
                <a:gd name="connsiteY912" fmla="*/ 178277 h 2455878"/>
                <a:gd name="connsiteX913" fmla="*/ 336116 w 1786319"/>
                <a:gd name="connsiteY913" fmla="*/ 178636 h 2455878"/>
                <a:gd name="connsiteX914" fmla="*/ 329509 w 1786319"/>
                <a:gd name="connsiteY914" fmla="*/ 185986 h 2455878"/>
                <a:gd name="connsiteX915" fmla="*/ 317565 w 1786319"/>
                <a:gd name="connsiteY915" fmla="*/ 187277 h 2455878"/>
                <a:gd name="connsiteX916" fmla="*/ 339818 w 1786319"/>
                <a:gd name="connsiteY916" fmla="*/ 194550 h 2455878"/>
                <a:gd name="connsiteX917" fmla="*/ 353891 w 1786319"/>
                <a:gd name="connsiteY917" fmla="*/ 188115 h 2455878"/>
                <a:gd name="connsiteX918" fmla="*/ 357539 w 1786319"/>
                <a:gd name="connsiteY918" fmla="*/ 187737 h 2455878"/>
                <a:gd name="connsiteX919" fmla="*/ 723799 w 1786319"/>
                <a:gd name="connsiteY919" fmla="*/ 156092 h 2455878"/>
                <a:gd name="connsiteX920" fmla="*/ 721406 w 1786319"/>
                <a:gd name="connsiteY920" fmla="*/ 158373 h 2455878"/>
                <a:gd name="connsiteX921" fmla="*/ 717277 w 1786319"/>
                <a:gd name="connsiteY921" fmla="*/ 159347 h 2455878"/>
                <a:gd name="connsiteX922" fmla="*/ 724158 w 1786319"/>
                <a:gd name="connsiteY922" fmla="*/ 164484 h 2455878"/>
                <a:gd name="connsiteX923" fmla="*/ 731642 w 1786319"/>
                <a:gd name="connsiteY923" fmla="*/ 174448 h 2455878"/>
                <a:gd name="connsiteX924" fmla="*/ 731034 w 1786319"/>
                <a:gd name="connsiteY924" fmla="*/ 181455 h 2455878"/>
                <a:gd name="connsiteX925" fmla="*/ 754028 w 1786319"/>
                <a:gd name="connsiteY925" fmla="*/ 185238 h 2455878"/>
                <a:gd name="connsiteX926" fmla="*/ 741800 w 1786319"/>
                <a:gd name="connsiteY926" fmla="*/ 169954 h 2455878"/>
                <a:gd name="connsiteX927" fmla="*/ 741874 w 1786319"/>
                <a:gd name="connsiteY927" fmla="*/ 169519 h 2455878"/>
                <a:gd name="connsiteX928" fmla="*/ 746996 w 1786319"/>
                <a:gd name="connsiteY928" fmla="*/ 166323 h 2455878"/>
                <a:gd name="connsiteX929" fmla="*/ 780123 w 1786319"/>
                <a:gd name="connsiteY929" fmla="*/ 145651 h 2455878"/>
                <a:gd name="connsiteX930" fmla="*/ 778208 w 1786319"/>
                <a:gd name="connsiteY930" fmla="*/ 146346 h 2455878"/>
                <a:gd name="connsiteX931" fmla="*/ 769638 w 1786319"/>
                <a:gd name="connsiteY931" fmla="*/ 146885 h 2455878"/>
                <a:gd name="connsiteX932" fmla="*/ 772562 w 1786319"/>
                <a:gd name="connsiteY932" fmla="*/ 149958 h 2455878"/>
                <a:gd name="connsiteX933" fmla="*/ 772662 w 1786319"/>
                <a:gd name="connsiteY933" fmla="*/ 150306 h 2455878"/>
                <a:gd name="connsiteX934" fmla="*/ 498486 w 1786319"/>
                <a:gd name="connsiteY934" fmla="*/ 139097 h 2455878"/>
                <a:gd name="connsiteX935" fmla="*/ 503032 w 1786319"/>
                <a:gd name="connsiteY935" fmla="*/ 140533 h 2455878"/>
                <a:gd name="connsiteX936" fmla="*/ 503508 w 1786319"/>
                <a:gd name="connsiteY936" fmla="*/ 139739 h 2455878"/>
                <a:gd name="connsiteX937" fmla="*/ 611797 w 1786319"/>
                <a:gd name="connsiteY937" fmla="*/ 127185 h 2455878"/>
                <a:gd name="connsiteX938" fmla="*/ 612044 w 1786319"/>
                <a:gd name="connsiteY938" fmla="*/ 127616 h 2455878"/>
                <a:gd name="connsiteX939" fmla="*/ 617566 w 1786319"/>
                <a:gd name="connsiteY939" fmla="*/ 128219 h 2455878"/>
                <a:gd name="connsiteX940" fmla="*/ 693890 w 1786319"/>
                <a:gd name="connsiteY940" fmla="*/ 126099 h 2455878"/>
                <a:gd name="connsiteX941" fmla="*/ 693170 w 1786319"/>
                <a:gd name="connsiteY941" fmla="*/ 127041 h 2455878"/>
                <a:gd name="connsiteX942" fmla="*/ 694784 w 1786319"/>
                <a:gd name="connsiteY942" fmla="*/ 127217 h 2455878"/>
                <a:gd name="connsiteX943" fmla="*/ 509194 w 1786319"/>
                <a:gd name="connsiteY943" fmla="*/ 123521 h 2455878"/>
                <a:gd name="connsiteX944" fmla="*/ 511160 w 1786319"/>
                <a:gd name="connsiteY944" fmla="*/ 126950 h 2455878"/>
                <a:gd name="connsiteX945" fmla="*/ 512821 w 1786319"/>
                <a:gd name="connsiteY945" fmla="*/ 124171 h 2455878"/>
                <a:gd name="connsiteX946" fmla="*/ 637962 w 1786319"/>
                <a:gd name="connsiteY946" fmla="*/ 121123 h 2455878"/>
                <a:gd name="connsiteX947" fmla="*/ 637984 w 1786319"/>
                <a:gd name="connsiteY947" fmla="*/ 121413 h 2455878"/>
                <a:gd name="connsiteX948" fmla="*/ 632639 w 1786319"/>
                <a:gd name="connsiteY948" fmla="*/ 127360 h 2455878"/>
                <a:gd name="connsiteX949" fmla="*/ 621114 w 1786319"/>
                <a:gd name="connsiteY949" fmla="*/ 128606 h 2455878"/>
                <a:gd name="connsiteX950" fmla="*/ 632002 w 1786319"/>
                <a:gd name="connsiteY950" fmla="*/ 129796 h 2455878"/>
                <a:gd name="connsiteX951" fmla="*/ 642654 w 1786319"/>
                <a:gd name="connsiteY951" fmla="*/ 135282 h 2455878"/>
                <a:gd name="connsiteX952" fmla="*/ 658361 w 1786319"/>
                <a:gd name="connsiteY952" fmla="*/ 130120 h 2455878"/>
                <a:gd name="connsiteX953" fmla="*/ 529791 w 1786319"/>
                <a:gd name="connsiteY953" fmla="*/ 75231 h 2455878"/>
                <a:gd name="connsiteX954" fmla="*/ 533944 w 1786319"/>
                <a:gd name="connsiteY954" fmla="*/ 81690 h 2455878"/>
                <a:gd name="connsiteX955" fmla="*/ 527193 w 1786319"/>
                <a:gd name="connsiteY955" fmla="*/ 90582 h 2455878"/>
                <a:gd name="connsiteX956" fmla="*/ 523064 w 1786319"/>
                <a:gd name="connsiteY956" fmla="*/ 91556 h 2455878"/>
                <a:gd name="connsiteX957" fmla="*/ 529944 w 1786319"/>
                <a:gd name="connsiteY957" fmla="*/ 96693 h 2455878"/>
                <a:gd name="connsiteX958" fmla="*/ 537429 w 1786319"/>
                <a:gd name="connsiteY958" fmla="*/ 106656 h 2455878"/>
                <a:gd name="connsiteX959" fmla="*/ 537213 w 1786319"/>
                <a:gd name="connsiteY959" fmla="*/ 109144 h 2455878"/>
                <a:gd name="connsiteX960" fmla="*/ 552014 w 1786319"/>
                <a:gd name="connsiteY960" fmla="*/ 120975 h 2455878"/>
                <a:gd name="connsiteX961" fmla="*/ 565483 w 1786319"/>
                <a:gd name="connsiteY961" fmla="*/ 138494 h 2455878"/>
                <a:gd name="connsiteX962" fmla="*/ 565796 w 1786319"/>
                <a:gd name="connsiteY962" fmla="*/ 139491 h 2455878"/>
                <a:gd name="connsiteX963" fmla="*/ 578300 w 1786319"/>
                <a:gd name="connsiteY963" fmla="*/ 135382 h 2455878"/>
                <a:gd name="connsiteX964" fmla="*/ 557168 w 1786319"/>
                <a:gd name="connsiteY964" fmla="*/ 119125 h 2455878"/>
                <a:gd name="connsiteX965" fmla="*/ 538607 w 1786319"/>
                <a:gd name="connsiteY965" fmla="*/ 79119 h 2455878"/>
                <a:gd name="connsiteX966" fmla="*/ 555748 w 1786319"/>
                <a:gd name="connsiteY966" fmla="*/ 1000 h 2455878"/>
                <a:gd name="connsiteX967" fmla="*/ 574338 w 1786319"/>
                <a:gd name="connsiteY967" fmla="*/ 24927 h 2455878"/>
                <a:gd name="connsiteX968" fmla="*/ 570559 w 1786319"/>
                <a:gd name="connsiteY968" fmla="*/ 26856 h 2455878"/>
                <a:gd name="connsiteX969" fmla="*/ 578465 w 1786319"/>
                <a:gd name="connsiteY969" fmla="*/ 30208 h 2455878"/>
                <a:gd name="connsiteX970" fmla="*/ 589330 w 1786319"/>
                <a:gd name="connsiteY970" fmla="*/ 46005 h 2455878"/>
                <a:gd name="connsiteX971" fmla="*/ 588162 w 1786319"/>
                <a:gd name="connsiteY971" fmla="*/ 47534 h 2455878"/>
                <a:gd name="connsiteX972" fmla="*/ 588757 w 1786319"/>
                <a:gd name="connsiteY972" fmla="*/ 49363 h 2455878"/>
                <a:gd name="connsiteX973" fmla="*/ 573267 w 1786319"/>
                <a:gd name="connsiteY973" fmla="*/ 60662 h 2455878"/>
                <a:gd name="connsiteX974" fmla="*/ 564697 w 1786319"/>
                <a:gd name="connsiteY974" fmla="*/ 61203 h 2455878"/>
                <a:gd name="connsiteX975" fmla="*/ 567622 w 1786319"/>
                <a:gd name="connsiteY975" fmla="*/ 64275 h 2455878"/>
                <a:gd name="connsiteX976" fmla="*/ 567998 w 1786319"/>
                <a:gd name="connsiteY976" fmla="*/ 65583 h 2455878"/>
                <a:gd name="connsiteX977" fmla="*/ 582465 w 1786319"/>
                <a:gd name="connsiteY977" fmla="*/ 60829 h 2455878"/>
                <a:gd name="connsiteX978" fmla="*/ 610015 w 1786319"/>
                <a:gd name="connsiteY978" fmla="*/ 63838 h 2455878"/>
                <a:gd name="connsiteX979" fmla="*/ 623065 w 1786319"/>
                <a:gd name="connsiteY979" fmla="*/ 70559 h 2455878"/>
                <a:gd name="connsiteX980" fmla="*/ 645002 w 1786319"/>
                <a:gd name="connsiteY980" fmla="*/ 56869 h 2455878"/>
                <a:gd name="connsiteX981" fmla="*/ 698927 w 1786319"/>
                <a:gd name="connsiteY981" fmla="*/ 78059 h 2455878"/>
                <a:gd name="connsiteX982" fmla="*/ 695149 w 1786319"/>
                <a:gd name="connsiteY982" fmla="*/ 79988 h 2455878"/>
                <a:gd name="connsiteX983" fmla="*/ 703054 w 1786319"/>
                <a:gd name="connsiteY983" fmla="*/ 83340 h 2455878"/>
                <a:gd name="connsiteX984" fmla="*/ 712696 w 1786319"/>
                <a:gd name="connsiteY984" fmla="*/ 91236 h 2455878"/>
                <a:gd name="connsiteX985" fmla="*/ 713554 w 1786319"/>
                <a:gd name="connsiteY985" fmla="*/ 96782 h 2455878"/>
                <a:gd name="connsiteX986" fmla="*/ 725353 w 1786319"/>
                <a:gd name="connsiteY986" fmla="*/ 89419 h 2455878"/>
                <a:gd name="connsiteX987" fmla="*/ 779279 w 1786319"/>
                <a:gd name="connsiteY987" fmla="*/ 110609 h 2455878"/>
                <a:gd name="connsiteX988" fmla="*/ 775501 w 1786319"/>
                <a:gd name="connsiteY988" fmla="*/ 112538 h 2455878"/>
                <a:gd name="connsiteX989" fmla="*/ 783406 w 1786319"/>
                <a:gd name="connsiteY989" fmla="*/ 115890 h 2455878"/>
                <a:gd name="connsiteX990" fmla="*/ 794272 w 1786319"/>
                <a:gd name="connsiteY990" fmla="*/ 131688 h 2455878"/>
                <a:gd name="connsiteX991" fmla="*/ 793104 w 1786319"/>
                <a:gd name="connsiteY991" fmla="*/ 133216 h 2455878"/>
                <a:gd name="connsiteX992" fmla="*/ 793698 w 1786319"/>
                <a:gd name="connsiteY992" fmla="*/ 135047 h 2455878"/>
                <a:gd name="connsiteX993" fmla="*/ 789922 w 1786319"/>
                <a:gd name="connsiteY993" fmla="*/ 142095 h 2455878"/>
                <a:gd name="connsiteX994" fmla="*/ 784009 w 1786319"/>
                <a:gd name="connsiteY994" fmla="*/ 144240 h 2455878"/>
                <a:gd name="connsiteX995" fmla="*/ 817487 w 1786319"/>
                <a:gd name="connsiteY995" fmla="*/ 141648 h 2455878"/>
                <a:gd name="connsiteX996" fmla="*/ 836078 w 1786319"/>
                <a:gd name="connsiteY996" fmla="*/ 165574 h 2455878"/>
                <a:gd name="connsiteX997" fmla="*/ 832299 w 1786319"/>
                <a:gd name="connsiteY997" fmla="*/ 167503 h 2455878"/>
                <a:gd name="connsiteX998" fmla="*/ 840205 w 1786319"/>
                <a:gd name="connsiteY998" fmla="*/ 170855 h 2455878"/>
                <a:gd name="connsiteX999" fmla="*/ 851070 w 1786319"/>
                <a:gd name="connsiteY999" fmla="*/ 186653 h 2455878"/>
                <a:gd name="connsiteX1000" fmla="*/ 849902 w 1786319"/>
                <a:gd name="connsiteY1000" fmla="*/ 188182 h 2455878"/>
                <a:gd name="connsiteX1001" fmla="*/ 850497 w 1786319"/>
                <a:gd name="connsiteY1001" fmla="*/ 190011 h 2455878"/>
                <a:gd name="connsiteX1002" fmla="*/ 835007 w 1786319"/>
                <a:gd name="connsiteY1002" fmla="*/ 201310 h 2455878"/>
                <a:gd name="connsiteX1003" fmla="*/ 826437 w 1786319"/>
                <a:gd name="connsiteY1003" fmla="*/ 201851 h 2455878"/>
                <a:gd name="connsiteX1004" fmla="*/ 829361 w 1786319"/>
                <a:gd name="connsiteY1004" fmla="*/ 204923 h 2455878"/>
                <a:gd name="connsiteX1005" fmla="*/ 803887 w 1786319"/>
                <a:gd name="connsiteY1005" fmla="*/ 221329 h 2455878"/>
                <a:gd name="connsiteX1006" fmla="*/ 774704 w 1786319"/>
                <a:gd name="connsiteY1006" fmla="*/ 208457 h 2455878"/>
                <a:gd name="connsiteX1007" fmla="*/ 769044 w 1786319"/>
                <a:gd name="connsiteY1007" fmla="*/ 213339 h 2455878"/>
                <a:gd name="connsiteX1008" fmla="*/ 764915 w 1786319"/>
                <a:gd name="connsiteY1008" fmla="*/ 214312 h 2455878"/>
                <a:gd name="connsiteX1009" fmla="*/ 771795 w 1786319"/>
                <a:gd name="connsiteY1009" fmla="*/ 219450 h 2455878"/>
                <a:gd name="connsiteX1010" fmla="*/ 778587 w 1786319"/>
                <a:gd name="connsiteY1010" fmla="*/ 237380 h 2455878"/>
                <a:gd name="connsiteX1011" fmla="*/ 777089 w 1786319"/>
                <a:gd name="connsiteY1011" fmla="*/ 238587 h 2455878"/>
                <a:gd name="connsiteX1012" fmla="*/ 777231 w 1786319"/>
                <a:gd name="connsiteY1012" fmla="*/ 240506 h 2455878"/>
                <a:gd name="connsiteX1013" fmla="*/ 771886 w 1786319"/>
                <a:gd name="connsiteY1013" fmla="*/ 246453 h 2455878"/>
                <a:gd name="connsiteX1014" fmla="*/ 765955 w 1786319"/>
                <a:gd name="connsiteY1014" fmla="*/ 247094 h 2455878"/>
                <a:gd name="connsiteX1015" fmla="*/ 787789 w 1786319"/>
                <a:gd name="connsiteY1015" fmla="*/ 254322 h 2455878"/>
                <a:gd name="connsiteX1016" fmla="*/ 779037 w 1786319"/>
                <a:gd name="connsiteY1016" fmla="*/ 235458 h 2455878"/>
                <a:gd name="connsiteX1017" fmla="*/ 779213 w 1786319"/>
                <a:gd name="connsiteY1017" fmla="*/ 235054 h 2455878"/>
                <a:gd name="connsiteX1018" fmla="*/ 824316 w 1786319"/>
                <a:gd name="connsiteY1018" fmla="*/ 220230 h 2455878"/>
                <a:gd name="connsiteX1019" fmla="*/ 828305 w 1786319"/>
                <a:gd name="connsiteY1019" fmla="*/ 220886 h 2455878"/>
                <a:gd name="connsiteX1020" fmla="*/ 870125 w 1786319"/>
                <a:gd name="connsiteY1020" fmla="*/ 203064 h 2455878"/>
                <a:gd name="connsiteX1021" fmla="*/ 920131 w 1786319"/>
                <a:gd name="connsiteY1021" fmla="*/ 232327 h 2455878"/>
                <a:gd name="connsiteX1022" fmla="*/ 916100 w 1786319"/>
                <a:gd name="connsiteY1022" fmla="*/ 233649 h 2455878"/>
                <a:gd name="connsiteX1023" fmla="*/ 923394 w 1786319"/>
                <a:gd name="connsiteY1023" fmla="*/ 238182 h 2455878"/>
                <a:gd name="connsiteX1024" fmla="*/ 931689 w 1786319"/>
                <a:gd name="connsiteY1024" fmla="*/ 255467 h 2455878"/>
                <a:gd name="connsiteX1025" fmla="*/ 930488 w 1786319"/>
                <a:gd name="connsiteY1025" fmla="*/ 256617 h 2455878"/>
                <a:gd name="connsiteX1026" fmla="*/ 960426 w 1786319"/>
                <a:gd name="connsiteY1026" fmla="*/ 258950 h 2455878"/>
                <a:gd name="connsiteX1027" fmla="*/ 980849 w 1786319"/>
                <a:gd name="connsiteY1027" fmla="*/ 279575 h 2455878"/>
                <a:gd name="connsiteX1028" fmla="*/ 978286 w 1786319"/>
                <a:gd name="connsiteY1028" fmla="*/ 282198 h 2455878"/>
                <a:gd name="connsiteX1029" fmla="*/ 1002874 w 1786319"/>
                <a:gd name="connsiteY1029" fmla="*/ 279391 h 2455878"/>
                <a:gd name="connsiteX1030" fmla="*/ 1022323 w 1786319"/>
                <a:gd name="connsiteY1030" fmla="*/ 302625 h 2455878"/>
                <a:gd name="connsiteX1031" fmla="*/ 1018617 w 1786319"/>
                <a:gd name="connsiteY1031" fmla="*/ 304690 h 2455878"/>
                <a:gd name="connsiteX1032" fmla="*/ 1026639 w 1786319"/>
                <a:gd name="connsiteY1032" fmla="*/ 307752 h 2455878"/>
                <a:gd name="connsiteX1033" fmla="*/ 1038073 w 1786319"/>
                <a:gd name="connsiteY1033" fmla="*/ 323144 h 2455878"/>
                <a:gd name="connsiteX1034" fmla="*/ 1036961 w 1786319"/>
                <a:gd name="connsiteY1034" fmla="*/ 324714 h 2455878"/>
                <a:gd name="connsiteX1035" fmla="*/ 1037622 w 1786319"/>
                <a:gd name="connsiteY1035" fmla="*/ 326521 h 2455878"/>
                <a:gd name="connsiteX1036" fmla="*/ 1022553 w 1786319"/>
                <a:gd name="connsiteY1036" fmla="*/ 338376 h 2455878"/>
                <a:gd name="connsiteX1037" fmla="*/ 1014008 w 1786319"/>
                <a:gd name="connsiteY1037" fmla="*/ 339228 h 2455878"/>
                <a:gd name="connsiteX1038" fmla="*/ 1017043 w 1786319"/>
                <a:gd name="connsiteY1038" fmla="*/ 342192 h 2455878"/>
                <a:gd name="connsiteX1039" fmla="*/ 1019608 w 1786319"/>
                <a:gd name="connsiteY1039" fmla="*/ 350011 h 2455878"/>
                <a:gd name="connsiteX1040" fmla="*/ 1019343 w 1786319"/>
                <a:gd name="connsiteY1040" fmla="*/ 350385 h 2455878"/>
                <a:gd name="connsiteX1041" fmla="*/ 1046829 w 1786319"/>
                <a:gd name="connsiteY1041" fmla="*/ 343706 h 2455878"/>
                <a:gd name="connsiteX1042" fmla="*/ 1091367 w 1786319"/>
                <a:gd name="connsiteY1042" fmla="*/ 380764 h 2455878"/>
                <a:gd name="connsiteX1043" fmla="*/ 1087174 w 1786319"/>
                <a:gd name="connsiteY1043" fmla="*/ 381408 h 2455878"/>
                <a:gd name="connsiteX1044" fmla="*/ 1093626 w 1786319"/>
                <a:gd name="connsiteY1044" fmla="*/ 387075 h 2455878"/>
                <a:gd name="connsiteX1045" fmla="*/ 1098979 w 1786319"/>
                <a:gd name="connsiteY1045" fmla="*/ 405485 h 2455878"/>
                <a:gd name="connsiteX1046" fmla="*/ 1097390 w 1786319"/>
                <a:gd name="connsiteY1046" fmla="*/ 406570 h 2455878"/>
                <a:gd name="connsiteX1047" fmla="*/ 1097379 w 1786319"/>
                <a:gd name="connsiteY1047" fmla="*/ 408494 h 2455878"/>
                <a:gd name="connsiteX1048" fmla="*/ 1079124 w 1786319"/>
                <a:gd name="connsiteY1048" fmla="*/ 414354 h 2455878"/>
                <a:gd name="connsiteX1049" fmla="*/ 1070819 w 1786319"/>
                <a:gd name="connsiteY1049" fmla="*/ 412176 h 2455878"/>
                <a:gd name="connsiteX1050" fmla="*/ 1072630 w 1786319"/>
                <a:gd name="connsiteY1050" fmla="*/ 416011 h 2455878"/>
                <a:gd name="connsiteX1051" fmla="*/ 1016999 w 1786319"/>
                <a:gd name="connsiteY1051" fmla="*/ 399819 h 2455878"/>
                <a:gd name="connsiteX1052" fmla="*/ 1001525 w 1786319"/>
                <a:gd name="connsiteY1052" fmla="*/ 358106 h 2455878"/>
                <a:gd name="connsiteX1053" fmla="*/ 992182 w 1786319"/>
                <a:gd name="connsiteY1053" fmla="*/ 359513 h 2455878"/>
                <a:gd name="connsiteX1054" fmla="*/ 959257 w 1786319"/>
                <a:gd name="connsiteY1054" fmla="*/ 346401 h 2455878"/>
                <a:gd name="connsiteX1055" fmla="*/ 950502 w 1786319"/>
                <a:gd name="connsiteY1055" fmla="*/ 336239 h 2455878"/>
                <a:gd name="connsiteX1056" fmla="*/ 934684 w 1786319"/>
                <a:gd name="connsiteY1056" fmla="*/ 335575 h 2455878"/>
                <a:gd name="connsiteX1057" fmla="*/ 932320 w 1786319"/>
                <a:gd name="connsiteY1057" fmla="*/ 334058 h 2455878"/>
                <a:gd name="connsiteX1058" fmla="*/ 934618 w 1786319"/>
                <a:gd name="connsiteY1058" fmla="*/ 343091 h 2455878"/>
                <a:gd name="connsiteX1059" fmla="*/ 930265 w 1786319"/>
                <a:gd name="connsiteY1059" fmla="*/ 345346 h 2455878"/>
                <a:gd name="connsiteX1060" fmla="*/ 958634 w 1786319"/>
                <a:gd name="connsiteY1060" fmla="*/ 364412 h 2455878"/>
                <a:gd name="connsiteX1061" fmla="*/ 958376 w 1786319"/>
                <a:gd name="connsiteY1061" fmla="*/ 394711 h 2455878"/>
                <a:gd name="connsiteX1062" fmla="*/ 954216 w 1786319"/>
                <a:gd name="connsiteY1062" fmla="*/ 393881 h 2455878"/>
                <a:gd name="connsiteX1063" fmla="*/ 957775 w 1786319"/>
                <a:gd name="connsiteY1063" fmla="*/ 400383 h 2455878"/>
                <a:gd name="connsiteX1064" fmla="*/ 960768 w 1786319"/>
                <a:gd name="connsiteY1064" fmla="*/ 397795 h 2455878"/>
                <a:gd name="connsiteX1065" fmla="*/ 983680 w 1786319"/>
                <a:gd name="connsiteY1065" fmla="*/ 386100 h 2455878"/>
                <a:gd name="connsiteX1066" fmla="*/ 984105 w 1786319"/>
                <a:gd name="connsiteY1066" fmla="*/ 386214 h 2455878"/>
                <a:gd name="connsiteX1067" fmla="*/ 1005455 w 1786319"/>
                <a:gd name="connsiteY1067" fmla="*/ 428620 h 2455878"/>
                <a:gd name="connsiteX1068" fmla="*/ 1005112 w 1786319"/>
                <a:gd name="connsiteY1068" fmla="*/ 452776 h 2455878"/>
                <a:gd name="connsiteX1069" fmla="*/ 1022492 w 1786319"/>
                <a:gd name="connsiteY1069" fmla="*/ 437334 h 2455878"/>
                <a:gd name="connsiteX1070" fmla="*/ 1022932 w 1786319"/>
                <a:gd name="connsiteY1070" fmla="*/ 437337 h 2455878"/>
                <a:gd name="connsiteX1071" fmla="*/ 1054269 w 1786319"/>
                <a:gd name="connsiteY1071" fmla="*/ 473003 h 2455878"/>
                <a:gd name="connsiteX1072" fmla="*/ 1059349 w 1786319"/>
                <a:gd name="connsiteY1072" fmla="*/ 493739 h 2455878"/>
                <a:gd name="connsiteX1073" fmla="*/ 1060967 w 1786319"/>
                <a:gd name="connsiteY1073" fmla="*/ 492301 h 2455878"/>
                <a:gd name="connsiteX1074" fmla="*/ 1061408 w 1786319"/>
                <a:gd name="connsiteY1074" fmla="*/ 492304 h 2455878"/>
                <a:gd name="connsiteX1075" fmla="*/ 1075993 w 1786319"/>
                <a:gd name="connsiteY1075" fmla="*/ 505584 h 2455878"/>
                <a:gd name="connsiteX1076" fmla="*/ 1070401 w 1786319"/>
                <a:gd name="connsiteY1076" fmla="*/ 482935 h 2455878"/>
                <a:gd name="connsiteX1077" fmla="*/ 1081620 w 1786319"/>
                <a:gd name="connsiteY1077" fmla="*/ 436803 h 2455878"/>
                <a:gd name="connsiteX1078" fmla="*/ 1082010 w 1786319"/>
                <a:gd name="connsiteY1078" fmla="*/ 436595 h 2455878"/>
                <a:gd name="connsiteX1079" fmla="*/ 1142700 w 1786319"/>
                <a:gd name="connsiteY1079" fmla="*/ 508751 h 2455878"/>
                <a:gd name="connsiteX1080" fmla="*/ 1138865 w 1786319"/>
                <a:gd name="connsiteY1080" fmla="*/ 506940 h 2455878"/>
                <a:gd name="connsiteX1081" fmla="*/ 1141043 w 1786319"/>
                <a:gd name="connsiteY1081" fmla="*/ 515246 h 2455878"/>
                <a:gd name="connsiteX1082" fmla="*/ 1135179 w 1786319"/>
                <a:gd name="connsiteY1082" fmla="*/ 533500 h 2455878"/>
                <a:gd name="connsiteX1083" fmla="*/ 1133254 w 1786319"/>
                <a:gd name="connsiteY1083" fmla="*/ 533510 h 2455878"/>
                <a:gd name="connsiteX1084" fmla="*/ 1132170 w 1786319"/>
                <a:gd name="connsiteY1084" fmla="*/ 535099 h 2455878"/>
                <a:gd name="connsiteX1085" fmla="*/ 1117250 w 1786319"/>
                <a:gd name="connsiteY1085" fmla="*/ 530758 h 2455878"/>
                <a:gd name="connsiteX1086" fmla="*/ 1126232 w 1786319"/>
                <a:gd name="connsiteY1086" fmla="*/ 538935 h 2455878"/>
                <a:gd name="connsiteX1087" fmla="*/ 1133044 w 1786319"/>
                <a:gd name="connsiteY1087" fmla="*/ 551212 h 2455878"/>
                <a:gd name="connsiteX1088" fmla="*/ 1164352 w 1786319"/>
                <a:gd name="connsiteY1088" fmla="*/ 549405 h 2455878"/>
                <a:gd name="connsiteX1089" fmla="*/ 1164506 w 1786319"/>
                <a:gd name="connsiteY1089" fmla="*/ 549169 h 2455878"/>
                <a:gd name="connsiteX1090" fmla="*/ 1211476 w 1786319"/>
                <a:gd name="connsiteY1090" fmla="*/ 542252 h 2455878"/>
                <a:gd name="connsiteX1091" fmla="*/ 1252416 w 1786319"/>
                <a:gd name="connsiteY1091" fmla="*/ 583249 h 2455878"/>
                <a:gd name="connsiteX1092" fmla="*/ 1248182 w 1786319"/>
                <a:gd name="connsiteY1092" fmla="*/ 583505 h 2455878"/>
                <a:gd name="connsiteX1093" fmla="*/ 1254086 w 1786319"/>
                <a:gd name="connsiteY1093" fmla="*/ 589741 h 2455878"/>
                <a:gd name="connsiteX1094" fmla="*/ 1257722 w 1786319"/>
                <a:gd name="connsiteY1094" fmla="*/ 608565 h 2455878"/>
                <a:gd name="connsiteX1095" fmla="*/ 1256039 w 1786319"/>
                <a:gd name="connsiteY1095" fmla="*/ 609499 h 2455878"/>
                <a:gd name="connsiteX1096" fmla="*/ 1255852 w 1786319"/>
                <a:gd name="connsiteY1096" fmla="*/ 611415 h 2455878"/>
                <a:gd name="connsiteX1097" fmla="*/ 1237136 w 1786319"/>
                <a:gd name="connsiteY1097" fmla="*/ 615570 h 2455878"/>
                <a:gd name="connsiteX1098" fmla="*/ 1229066 w 1786319"/>
                <a:gd name="connsiteY1098" fmla="*/ 612637 h 2455878"/>
                <a:gd name="connsiteX1099" fmla="*/ 1230516 w 1786319"/>
                <a:gd name="connsiteY1099" fmla="*/ 616623 h 2455878"/>
                <a:gd name="connsiteX1100" fmla="*/ 1229441 w 1786319"/>
                <a:gd name="connsiteY1100" fmla="*/ 624781 h 2455878"/>
                <a:gd name="connsiteX1101" fmla="*/ 1224900 w 1786319"/>
                <a:gd name="connsiteY1101" fmla="*/ 627298 h 2455878"/>
                <a:gd name="connsiteX1102" fmla="*/ 1228328 w 1786319"/>
                <a:gd name="connsiteY1102" fmla="*/ 632404 h 2455878"/>
                <a:gd name="connsiteX1103" fmla="*/ 1230191 w 1786319"/>
                <a:gd name="connsiteY1103" fmla="*/ 640011 h 2455878"/>
                <a:gd name="connsiteX1104" fmla="*/ 1271938 w 1786319"/>
                <a:gd name="connsiteY1104" fmla="*/ 633862 h 2455878"/>
                <a:gd name="connsiteX1105" fmla="*/ 1312879 w 1786319"/>
                <a:gd name="connsiteY1105" fmla="*/ 674859 h 2455878"/>
                <a:gd name="connsiteX1106" fmla="*/ 1308645 w 1786319"/>
                <a:gd name="connsiteY1106" fmla="*/ 675115 h 2455878"/>
                <a:gd name="connsiteX1107" fmla="*/ 1314548 w 1786319"/>
                <a:gd name="connsiteY1107" fmla="*/ 681351 h 2455878"/>
                <a:gd name="connsiteX1108" fmla="*/ 1318185 w 1786319"/>
                <a:gd name="connsiteY1108" fmla="*/ 700176 h 2455878"/>
                <a:gd name="connsiteX1109" fmla="*/ 1316501 w 1786319"/>
                <a:gd name="connsiteY1109" fmla="*/ 701110 h 2455878"/>
                <a:gd name="connsiteX1110" fmla="*/ 1316315 w 1786319"/>
                <a:gd name="connsiteY1110" fmla="*/ 703025 h 2455878"/>
                <a:gd name="connsiteX1111" fmla="*/ 1297598 w 1786319"/>
                <a:gd name="connsiteY1111" fmla="*/ 707181 h 2455878"/>
                <a:gd name="connsiteX1112" fmla="*/ 1289528 w 1786319"/>
                <a:gd name="connsiteY1112" fmla="*/ 704246 h 2455878"/>
                <a:gd name="connsiteX1113" fmla="*/ 1290979 w 1786319"/>
                <a:gd name="connsiteY1113" fmla="*/ 708232 h 2455878"/>
                <a:gd name="connsiteX1114" fmla="*/ 1288378 w 1786319"/>
                <a:gd name="connsiteY1114" fmla="*/ 715566 h 2455878"/>
                <a:gd name="connsiteX1115" fmla="*/ 1295757 w 1786319"/>
                <a:gd name="connsiteY1115" fmla="*/ 714479 h 2455878"/>
                <a:gd name="connsiteX1116" fmla="*/ 1343753 w 1786319"/>
                <a:gd name="connsiteY1116" fmla="*/ 751243 h 2455878"/>
                <a:gd name="connsiteX1117" fmla="*/ 1341992 w 1786319"/>
                <a:gd name="connsiteY1117" fmla="*/ 752300 h 2455878"/>
                <a:gd name="connsiteX1118" fmla="*/ 1367789 w 1786319"/>
                <a:gd name="connsiteY1118" fmla="*/ 769621 h 2455878"/>
                <a:gd name="connsiteX1119" fmla="*/ 1367545 w 1786319"/>
                <a:gd name="connsiteY1119" fmla="*/ 799920 h 2455878"/>
                <a:gd name="connsiteX1120" fmla="*/ 1363385 w 1786319"/>
                <a:gd name="connsiteY1120" fmla="*/ 799091 h 2455878"/>
                <a:gd name="connsiteX1121" fmla="*/ 1367510 w 1786319"/>
                <a:gd name="connsiteY1121" fmla="*/ 806623 h 2455878"/>
                <a:gd name="connsiteX1122" fmla="*/ 1366243 w 1786319"/>
                <a:gd name="connsiteY1122" fmla="*/ 825754 h 2455878"/>
                <a:gd name="connsiteX1123" fmla="*/ 1364378 w 1786319"/>
                <a:gd name="connsiteY1123" fmla="*/ 826230 h 2455878"/>
                <a:gd name="connsiteX1124" fmla="*/ 1363711 w 1786319"/>
                <a:gd name="connsiteY1124" fmla="*/ 828034 h 2455878"/>
                <a:gd name="connsiteX1125" fmla="*/ 1344553 w 1786319"/>
                <a:gd name="connsiteY1125" fmla="*/ 827298 h 2455878"/>
                <a:gd name="connsiteX1126" fmla="*/ 1337492 w 1786319"/>
                <a:gd name="connsiteY1126" fmla="*/ 822409 h 2455878"/>
                <a:gd name="connsiteX1127" fmla="*/ 1337882 w 1786319"/>
                <a:gd name="connsiteY1127" fmla="*/ 826633 h 2455878"/>
                <a:gd name="connsiteX1128" fmla="*/ 1307724 w 1786319"/>
                <a:gd name="connsiteY1128" fmla="*/ 823716 h 2455878"/>
                <a:gd name="connsiteX1129" fmla="*/ 1293185 w 1786319"/>
                <a:gd name="connsiteY1129" fmla="*/ 796245 h 2455878"/>
                <a:gd name="connsiteX1130" fmla="*/ 1284886 w 1786319"/>
                <a:gd name="connsiteY1130" fmla="*/ 793691 h 2455878"/>
                <a:gd name="connsiteX1131" fmla="*/ 1260892 w 1786319"/>
                <a:gd name="connsiteY1131" fmla="*/ 767608 h 2455878"/>
                <a:gd name="connsiteX1132" fmla="*/ 1255639 w 1786319"/>
                <a:gd name="connsiteY1132" fmla="*/ 748106 h 2455878"/>
                <a:gd name="connsiteX1133" fmla="*/ 1255183 w 1786319"/>
                <a:gd name="connsiteY1133" fmla="*/ 775399 h 2455878"/>
                <a:gd name="connsiteX1134" fmla="*/ 1250471 w 1786319"/>
                <a:gd name="connsiteY1134" fmla="*/ 783168 h 2455878"/>
                <a:gd name="connsiteX1135" fmla="*/ 1276063 w 1786319"/>
                <a:gd name="connsiteY1135" fmla="*/ 792667 h 2455878"/>
                <a:gd name="connsiteX1136" fmla="*/ 1277796 w 1786319"/>
                <a:gd name="connsiteY1136" fmla="*/ 791897 h 2455878"/>
                <a:gd name="connsiteX1137" fmla="*/ 1278198 w 1786319"/>
                <a:gd name="connsiteY1137" fmla="*/ 792080 h 2455878"/>
                <a:gd name="connsiteX1138" fmla="*/ 1280624 w 1786319"/>
                <a:gd name="connsiteY1138" fmla="*/ 797623 h 2455878"/>
                <a:gd name="connsiteX1139" fmla="*/ 1302443 w 1786319"/>
                <a:gd name="connsiteY1139" fmla="*/ 821773 h 2455878"/>
                <a:gd name="connsiteX1140" fmla="*/ 1307745 w 1786319"/>
                <a:gd name="connsiteY1140" fmla="*/ 847106 h 2455878"/>
                <a:gd name="connsiteX1141" fmla="*/ 1296334 w 1786319"/>
                <a:gd name="connsiteY1141" fmla="*/ 853016 h 2455878"/>
                <a:gd name="connsiteX1142" fmla="*/ 1312846 w 1786319"/>
                <a:gd name="connsiteY1142" fmla="*/ 874726 h 2455878"/>
                <a:gd name="connsiteX1143" fmla="*/ 1321444 w 1786319"/>
                <a:gd name="connsiteY1143" fmla="*/ 870906 h 2455878"/>
                <a:gd name="connsiteX1144" fmla="*/ 1321845 w 1786319"/>
                <a:gd name="connsiteY1144" fmla="*/ 871088 h 2455878"/>
                <a:gd name="connsiteX1145" fmla="*/ 1332160 w 1786319"/>
                <a:gd name="connsiteY1145" fmla="*/ 894651 h 2455878"/>
                <a:gd name="connsiteX1146" fmla="*/ 1332522 w 1786319"/>
                <a:gd name="connsiteY1146" fmla="*/ 896735 h 2455878"/>
                <a:gd name="connsiteX1147" fmla="*/ 1338793 w 1786319"/>
                <a:gd name="connsiteY1147" fmla="*/ 895812 h 2455878"/>
                <a:gd name="connsiteX1148" fmla="*/ 1326658 w 1786319"/>
                <a:gd name="connsiteY1148" fmla="*/ 857884 h 2455878"/>
                <a:gd name="connsiteX1149" fmla="*/ 1326882 w 1786319"/>
                <a:gd name="connsiteY1149" fmla="*/ 857504 h 2455878"/>
                <a:gd name="connsiteX1150" fmla="*/ 1373480 w 1786319"/>
                <a:gd name="connsiteY1150" fmla="*/ 848407 h 2455878"/>
                <a:gd name="connsiteX1151" fmla="*/ 1416285 w 1786319"/>
                <a:gd name="connsiteY1151" fmla="*/ 887455 h 2455878"/>
                <a:gd name="connsiteX1152" fmla="*/ 1412067 w 1786319"/>
                <a:gd name="connsiteY1152" fmla="*/ 887907 h 2455878"/>
                <a:gd name="connsiteX1153" fmla="*/ 1418255 w 1786319"/>
                <a:gd name="connsiteY1153" fmla="*/ 893861 h 2455878"/>
                <a:gd name="connsiteX1154" fmla="*/ 1422764 w 1786319"/>
                <a:gd name="connsiteY1154" fmla="*/ 912497 h 2455878"/>
                <a:gd name="connsiteX1155" fmla="*/ 1421126 w 1786319"/>
                <a:gd name="connsiteY1155" fmla="*/ 913507 h 2455878"/>
                <a:gd name="connsiteX1156" fmla="*/ 1421029 w 1786319"/>
                <a:gd name="connsiteY1156" fmla="*/ 915430 h 2455878"/>
                <a:gd name="connsiteX1157" fmla="*/ 1418593 w 1786319"/>
                <a:gd name="connsiteY1157" fmla="*/ 917539 h 2455878"/>
                <a:gd name="connsiteX1158" fmla="*/ 1423885 w 1786319"/>
                <a:gd name="connsiteY1158" fmla="*/ 923721 h 2455878"/>
                <a:gd name="connsiteX1159" fmla="*/ 1415302 w 1786319"/>
                <a:gd name="connsiteY1159" fmla="*/ 936507 h 2455878"/>
                <a:gd name="connsiteX1160" fmla="*/ 1410623 w 1786319"/>
                <a:gd name="connsiteY1160" fmla="*/ 936789 h 2455878"/>
                <a:gd name="connsiteX1161" fmla="*/ 1417146 w 1786319"/>
                <a:gd name="connsiteY1161" fmla="*/ 943680 h 2455878"/>
                <a:gd name="connsiteX1162" fmla="*/ 1423419 w 1786319"/>
                <a:gd name="connsiteY1162" fmla="*/ 955938 h 2455878"/>
                <a:gd name="connsiteX1163" fmla="*/ 1422543 w 1786319"/>
                <a:gd name="connsiteY1163" fmla="*/ 959253 h 2455878"/>
                <a:gd name="connsiteX1164" fmla="*/ 1427224 w 1786319"/>
                <a:gd name="connsiteY1164" fmla="*/ 958339 h 2455878"/>
                <a:gd name="connsiteX1165" fmla="*/ 1470030 w 1786319"/>
                <a:gd name="connsiteY1165" fmla="*/ 997387 h 2455878"/>
                <a:gd name="connsiteX1166" fmla="*/ 1465812 w 1786319"/>
                <a:gd name="connsiteY1166" fmla="*/ 997839 h 2455878"/>
                <a:gd name="connsiteX1167" fmla="*/ 1471999 w 1786319"/>
                <a:gd name="connsiteY1167" fmla="*/ 1003793 h 2455878"/>
                <a:gd name="connsiteX1168" fmla="*/ 1472601 w 1786319"/>
                <a:gd name="connsiteY1168" fmla="*/ 1004846 h 2455878"/>
                <a:gd name="connsiteX1169" fmla="*/ 1473865 w 1786319"/>
                <a:gd name="connsiteY1169" fmla="*/ 1005285 h 2455878"/>
                <a:gd name="connsiteX1170" fmla="*/ 1482111 w 1786319"/>
                <a:gd name="connsiteY1170" fmla="*/ 1037733 h 2455878"/>
                <a:gd name="connsiteX1171" fmla="*/ 1477432 w 1786319"/>
                <a:gd name="connsiteY1171" fmla="*/ 1038015 h 2455878"/>
                <a:gd name="connsiteX1172" fmla="*/ 1483956 w 1786319"/>
                <a:gd name="connsiteY1172" fmla="*/ 1044905 h 2455878"/>
                <a:gd name="connsiteX1173" fmla="*/ 1486089 w 1786319"/>
                <a:gd name="connsiteY1173" fmla="*/ 1049075 h 2455878"/>
                <a:gd name="connsiteX1174" fmla="*/ 1495623 w 1786319"/>
                <a:gd name="connsiteY1174" fmla="*/ 1055603 h 2455878"/>
                <a:gd name="connsiteX1175" fmla="*/ 1493848 w 1786319"/>
                <a:gd name="connsiteY1175" fmla="*/ 1076173 h 2455878"/>
                <a:gd name="connsiteX1176" fmla="*/ 1489630 w 1786319"/>
                <a:gd name="connsiteY1176" fmla="*/ 1076625 h 2455878"/>
                <a:gd name="connsiteX1177" fmla="*/ 1495817 w 1786319"/>
                <a:gd name="connsiteY1177" fmla="*/ 1082579 h 2455878"/>
                <a:gd name="connsiteX1178" fmla="*/ 1502004 w 1786319"/>
                <a:gd name="connsiteY1178" fmla="*/ 1093396 h 2455878"/>
                <a:gd name="connsiteX1179" fmla="*/ 1501473 w 1786319"/>
                <a:gd name="connsiteY1179" fmla="*/ 1095872 h 2455878"/>
                <a:gd name="connsiteX1180" fmla="*/ 1517013 w 1786319"/>
                <a:gd name="connsiteY1180" fmla="*/ 1114027 h 2455878"/>
                <a:gd name="connsiteX1181" fmla="*/ 1516227 w 1786319"/>
                <a:gd name="connsiteY1181" fmla="*/ 1122135 h 2455878"/>
                <a:gd name="connsiteX1182" fmla="*/ 1514536 w 1786319"/>
                <a:gd name="connsiteY1182" fmla="*/ 1123150 h 2455878"/>
                <a:gd name="connsiteX1183" fmla="*/ 1536585 w 1786319"/>
                <a:gd name="connsiteY1183" fmla="*/ 1136279 h 2455878"/>
                <a:gd name="connsiteX1184" fmla="*/ 1542515 w 1786319"/>
                <a:gd name="connsiteY1184" fmla="*/ 1175921 h 2455878"/>
                <a:gd name="connsiteX1185" fmla="*/ 1537919 w 1786319"/>
                <a:gd name="connsiteY1185" fmla="*/ 1175006 h 2455878"/>
                <a:gd name="connsiteX1186" fmla="*/ 1542478 w 1786319"/>
                <a:gd name="connsiteY1186" fmla="*/ 1183328 h 2455878"/>
                <a:gd name="connsiteX1187" fmla="*/ 1541077 w 1786319"/>
                <a:gd name="connsiteY1187" fmla="*/ 1204467 h 2455878"/>
                <a:gd name="connsiteX1188" fmla="*/ 1539017 w 1786319"/>
                <a:gd name="connsiteY1188" fmla="*/ 1204993 h 2455878"/>
                <a:gd name="connsiteX1189" fmla="*/ 1538280 w 1786319"/>
                <a:gd name="connsiteY1189" fmla="*/ 1206986 h 2455878"/>
                <a:gd name="connsiteX1190" fmla="*/ 1517109 w 1786319"/>
                <a:gd name="connsiteY1190" fmla="*/ 1206173 h 2455878"/>
                <a:gd name="connsiteX1191" fmla="*/ 1509309 w 1786319"/>
                <a:gd name="connsiteY1191" fmla="*/ 1200771 h 2455878"/>
                <a:gd name="connsiteX1192" fmla="*/ 1509740 w 1786319"/>
                <a:gd name="connsiteY1192" fmla="*/ 1205439 h 2455878"/>
                <a:gd name="connsiteX1193" fmla="*/ 1504257 w 1786319"/>
                <a:gd name="connsiteY1193" fmla="*/ 1210481 h 2455878"/>
                <a:gd name="connsiteX1194" fmla="*/ 1515289 w 1786319"/>
                <a:gd name="connsiteY1194" fmla="*/ 1236093 h 2455878"/>
                <a:gd name="connsiteX1195" fmla="*/ 1549074 w 1786319"/>
                <a:gd name="connsiteY1195" fmla="*/ 1229498 h 2455878"/>
                <a:gd name="connsiteX1196" fmla="*/ 1596372 w 1786319"/>
                <a:gd name="connsiteY1196" fmla="*/ 1272645 h 2455878"/>
                <a:gd name="connsiteX1197" fmla="*/ 1591712 w 1786319"/>
                <a:gd name="connsiteY1197" fmla="*/ 1273145 h 2455878"/>
                <a:gd name="connsiteX1198" fmla="*/ 1598549 w 1786319"/>
                <a:gd name="connsiteY1198" fmla="*/ 1279723 h 2455878"/>
                <a:gd name="connsiteX1199" fmla="*/ 1603531 w 1786319"/>
                <a:gd name="connsiteY1199" fmla="*/ 1300315 h 2455878"/>
                <a:gd name="connsiteX1200" fmla="*/ 1601722 w 1786319"/>
                <a:gd name="connsiteY1200" fmla="*/ 1301432 h 2455878"/>
                <a:gd name="connsiteX1201" fmla="*/ 1601614 w 1786319"/>
                <a:gd name="connsiteY1201" fmla="*/ 1303556 h 2455878"/>
                <a:gd name="connsiteX1202" fmla="*/ 1581168 w 1786319"/>
                <a:gd name="connsiteY1202" fmla="*/ 1309106 h 2455878"/>
                <a:gd name="connsiteX1203" fmla="*/ 1572110 w 1786319"/>
                <a:gd name="connsiteY1203" fmla="*/ 1306283 h 2455878"/>
                <a:gd name="connsiteX1204" fmla="*/ 1573916 w 1786319"/>
                <a:gd name="connsiteY1204" fmla="*/ 1310608 h 2455878"/>
                <a:gd name="connsiteX1205" fmla="*/ 1566215 w 1786319"/>
                <a:gd name="connsiteY1205" fmla="*/ 1323944 h 2455878"/>
                <a:gd name="connsiteX1206" fmla="*/ 1550032 w 1786319"/>
                <a:gd name="connsiteY1206" fmla="*/ 1319777 h 2455878"/>
                <a:gd name="connsiteX1207" fmla="*/ 1563729 w 1786319"/>
                <a:gd name="connsiteY1207" fmla="*/ 1359703 h 2455878"/>
                <a:gd name="connsiteX1208" fmla="*/ 1608460 w 1786319"/>
                <a:gd name="connsiteY1208" fmla="*/ 1350970 h 2455878"/>
                <a:gd name="connsiteX1209" fmla="*/ 1655758 w 1786319"/>
                <a:gd name="connsiteY1209" fmla="*/ 1394116 h 2455878"/>
                <a:gd name="connsiteX1210" fmla="*/ 1651098 w 1786319"/>
                <a:gd name="connsiteY1210" fmla="*/ 1394616 h 2455878"/>
                <a:gd name="connsiteX1211" fmla="*/ 1657935 w 1786319"/>
                <a:gd name="connsiteY1211" fmla="*/ 1401196 h 2455878"/>
                <a:gd name="connsiteX1212" fmla="*/ 1662917 w 1786319"/>
                <a:gd name="connsiteY1212" fmla="*/ 1421788 h 2455878"/>
                <a:gd name="connsiteX1213" fmla="*/ 1661108 w 1786319"/>
                <a:gd name="connsiteY1213" fmla="*/ 1422905 h 2455878"/>
                <a:gd name="connsiteX1214" fmla="*/ 1661000 w 1786319"/>
                <a:gd name="connsiteY1214" fmla="*/ 1425028 h 2455878"/>
                <a:gd name="connsiteX1215" fmla="*/ 1640554 w 1786319"/>
                <a:gd name="connsiteY1215" fmla="*/ 1430578 h 2455878"/>
                <a:gd name="connsiteX1216" fmla="*/ 1631496 w 1786319"/>
                <a:gd name="connsiteY1216" fmla="*/ 1427755 h 2455878"/>
                <a:gd name="connsiteX1217" fmla="*/ 1633302 w 1786319"/>
                <a:gd name="connsiteY1217" fmla="*/ 1432080 h 2455878"/>
                <a:gd name="connsiteX1218" fmla="*/ 1632765 w 1786319"/>
                <a:gd name="connsiteY1218" fmla="*/ 1438418 h 2455878"/>
                <a:gd name="connsiteX1219" fmla="*/ 1634779 w 1786319"/>
                <a:gd name="connsiteY1219" fmla="*/ 1438025 h 2455878"/>
                <a:gd name="connsiteX1220" fmla="*/ 1682076 w 1786319"/>
                <a:gd name="connsiteY1220" fmla="*/ 1481172 h 2455878"/>
                <a:gd name="connsiteX1221" fmla="*/ 1677417 w 1786319"/>
                <a:gd name="connsiteY1221" fmla="*/ 1481672 h 2455878"/>
                <a:gd name="connsiteX1222" fmla="*/ 1684254 w 1786319"/>
                <a:gd name="connsiteY1222" fmla="*/ 1488251 h 2455878"/>
                <a:gd name="connsiteX1223" fmla="*/ 1689236 w 1786319"/>
                <a:gd name="connsiteY1223" fmla="*/ 1508843 h 2455878"/>
                <a:gd name="connsiteX1224" fmla="*/ 1687427 w 1786319"/>
                <a:gd name="connsiteY1224" fmla="*/ 1509960 h 2455878"/>
                <a:gd name="connsiteX1225" fmla="*/ 1687319 w 1786319"/>
                <a:gd name="connsiteY1225" fmla="*/ 1512083 h 2455878"/>
                <a:gd name="connsiteX1226" fmla="*/ 1666873 w 1786319"/>
                <a:gd name="connsiteY1226" fmla="*/ 1517634 h 2455878"/>
                <a:gd name="connsiteX1227" fmla="*/ 1657815 w 1786319"/>
                <a:gd name="connsiteY1227" fmla="*/ 1514810 h 2455878"/>
                <a:gd name="connsiteX1228" fmla="*/ 1659621 w 1786319"/>
                <a:gd name="connsiteY1228" fmla="*/ 1519135 h 2455878"/>
                <a:gd name="connsiteX1229" fmla="*/ 1659297 w 1786319"/>
                <a:gd name="connsiteY1229" fmla="*/ 1522952 h 2455878"/>
                <a:gd name="connsiteX1230" fmla="*/ 1683957 w 1786319"/>
                <a:gd name="connsiteY1230" fmla="*/ 1535586 h 2455878"/>
                <a:gd name="connsiteX1231" fmla="*/ 1692396 w 1786319"/>
                <a:gd name="connsiteY1231" fmla="*/ 1574772 h 2455878"/>
                <a:gd name="connsiteX1232" fmla="*/ 1687750 w 1786319"/>
                <a:gd name="connsiteY1232" fmla="*/ 1574151 h 2455878"/>
                <a:gd name="connsiteX1233" fmla="*/ 1692829 w 1786319"/>
                <a:gd name="connsiteY1233" fmla="*/ 1582166 h 2455878"/>
                <a:gd name="connsiteX1234" fmla="*/ 1692776 w 1786319"/>
                <a:gd name="connsiteY1234" fmla="*/ 1603352 h 2455878"/>
                <a:gd name="connsiteX1235" fmla="*/ 1690753 w 1786319"/>
                <a:gd name="connsiteY1235" fmla="*/ 1604007 h 2455878"/>
                <a:gd name="connsiteX1236" fmla="*/ 1690144 w 1786319"/>
                <a:gd name="connsiteY1236" fmla="*/ 1606044 h 2455878"/>
                <a:gd name="connsiteX1237" fmla="*/ 1668965 w 1786319"/>
                <a:gd name="connsiteY1237" fmla="*/ 1606578 h 2455878"/>
                <a:gd name="connsiteX1238" fmla="*/ 1660836 w 1786319"/>
                <a:gd name="connsiteY1238" fmla="*/ 1601683 h 2455878"/>
                <a:gd name="connsiteX1239" fmla="*/ 1661563 w 1786319"/>
                <a:gd name="connsiteY1239" fmla="*/ 1606314 h 2455878"/>
                <a:gd name="connsiteX1240" fmla="*/ 1650914 w 1786319"/>
                <a:gd name="connsiteY1240" fmla="*/ 1617439 h 2455878"/>
                <a:gd name="connsiteX1241" fmla="*/ 1636227 w 1786319"/>
                <a:gd name="connsiteY1241" fmla="*/ 1609568 h 2455878"/>
                <a:gd name="connsiteX1242" fmla="*/ 1643018 w 1786319"/>
                <a:gd name="connsiteY1242" fmla="*/ 1636040 h 2455878"/>
                <a:gd name="connsiteX1243" fmla="*/ 1652408 w 1786319"/>
                <a:gd name="connsiteY1243" fmla="*/ 1691313 h 2455878"/>
                <a:gd name="connsiteX1244" fmla="*/ 1703266 w 1786319"/>
                <a:gd name="connsiteY1244" fmla="*/ 1693709 h 2455878"/>
                <a:gd name="connsiteX1245" fmla="*/ 1738960 w 1786319"/>
                <a:gd name="connsiteY1245" fmla="*/ 1746858 h 2455878"/>
                <a:gd name="connsiteX1246" fmla="*/ 1734314 w 1786319"/>
                <a:gd name="connsiteY1246" fmla="*/ 1746236 h 2455878"/>
                <a:gd name="connsiteX1247" fmla="*/ 1739392 w 1786319"/>
                <a:gd name="connsiteY1247" fmla="*/ 1754251 h 2455878"/>
                <a:gd name="connsiteX1248" fmla="*/ 1739339 w 1786319"/>
                <a:gd name="connsiteY1248" fmla="*/ 1775436 h 2455878"/>
                <a:gd name="connsiteX1249" fmla="*/ 1737316 w 1786319"/>
                <a:gd name="connsiteY1249" fmla="*/ 1776092 h 2455878"/>
                <a:gd name="connsiteX1250" fmla="*/ 1736707 w 1786319"/>
                <a:gd name="connsiteY1250" fmla="*/ 1778129 h 2455878"/>
                <a:gd name="connsiteX1251" fmla="*/ 1715528 w 1786319"/>
                <a:gd name="connsiteY1251" fmla="*/ 1778663 h 2455878"/>
                <a:gd name="connsiteX1252" fmla="*/ 1707400 w 1786319"/>
                <a:gd name="connsiteY1252" fmla="*/ 1773768 h 2455878"/>
                <a:gd name="connsiteX1253" fmla="*/ 1708127 w 1786319"/>
                <a:gd name="connsiteY1253" fmla="*/ 1778399 h 2455878"/>
                <a:gd name="connsiteX1254" fmla="*/ 1707457 w 1786319"/>
                <a:gd name="connsiteY1254" fmla="*/ 1780389 h 2455878"/>
                <a:gd name="connsiteX1255" fmla="*/ 1715414 w 1786319"/>
                <a:gd name="connsiteY1255" fmla="*/ 1780763 h 2455878"/>
                <a:gd name="connsiteX1256" fmla="*/ 1751107 w 1786319"/>
                <a:gd name="connsiteY1256" fmla="*/ 1833912 h 2455878"/>
                <a:gd name="connsiteX1257" fmla="*/ 1746461 w 1786319"/>
                <a:gd name="connsiteY1257" fmla="*/ 1833291 h 2455878"/>
                <a:gd name="connsiteX1258" fmla="*/ 1751540 w 1786319"/>
                <a:gd name="connsiteY1258" fmla="*/ 1841306 h 2455878"/>
                <a:gd name="connsiteX1259" fmla="*/ 1751487 w 1786319"/>
                <a:gd name="connsiteY1259" fmla="*/ 1862491 h 2455878"/>
                <a:gd name="connsiteX1260" fmla="*/ 1749464 w 1786319"/>
                <a:gd name="connsiteY1260" fmla="*/ 1863146 h 2455878"/>
                <a:gd name="connsiteX1261" fmla="*/ 1748855 w 1786319"/>
                <a:gd name="connsiteY1261" fmla="*/ 1865184 h 2455878"/>
                <a:gd name="connsiteX1262" fmla="*/ 1727676 w 1786319"/>
                <a:gd name="connsiteY1262" fmla="*/ 1865718 h 2455878"/>
                <a:gd name="connsiteX1263" fmla="*/ 1719547 w 1786319"/>
                <a:gd name="connsiteY1263" fmla="*/ 1860822 h 2455878"/>
                <a:gd name="connsiteX1264" fmla="*/ 1720274 w 1786319"/>
                <a:gd name="connsiteY1264" fmla="*/ 1865453 h 2455878"/>
                <a:gd name="connsiteX1265" fmla="*/ 1717377 w 1786319"/>
                <a:gd name="connsiteY1265" fmla="*/ 1874072 h 2455878"/>
                <a:gd name="connsiteX1266" fmla="*/ 1713692 w 1786319"/>
                <a:gd name="connsiteY1266" fmla="*/ 1875263 h 2455878"/>
                <a:gd name="connsiteX1267" fmla="*/ 1727561 w 1786319"/>
                <a:gd name="connsiteY1267" fmla="*/ 1875916 h 2455878"/>
                <a:gd name="connsiteX1268" fmla="*/ 1763254 w 1786319"/>
                <a:gd name="connsiteY1268" fmla="*/ 1929065 h 2455878"/>
                <a:gd name="connsiteX1269" fmla="*/ 1758608 w 1786319"/>
                <a:gd name="connsiteY1269" fmla="*/ 1928444 h 2455878"/>
                <a:gd name="connsiteX1270" fmla="*/ 1763687 w 1786319"/>
                <a:gd name="connsiteY1270" fmla="*/ 1936459 h 2455878"/>
                <a:gd name="connsiteX1271" fmla="*/ 1763634 w 1786319"/>
                <a:gd name="connsiteY1271" fmla="*/ 1957644 h 2455878"/>
                <a:gd name="connsiteX1272" fmla="*/ 1761612 w 1786319"/>
                <a:gd name="connsiteY1272" fmla="*/ 1958299 h 2455878"/>
                <a:gd name="connsiteX1273" fmla="*/ 1761002 w 1786319"/>
                <a:gd name="connsiteY1273" fmla="*/ 1960337 h 2455878"/>
                <a:gd name="connsiteX1274" fmla="*/ 1739823 w 1786319"/>
                <a:gd name="connsiteY1274" fmla="*/ 1960870 h 2455878"/>
                <a:gd name="connsiteX1275" fmla="*/ 1731695 w 1786319"/>
                <a:gd name="connsiteY1275" fmla="*/ 1955975 h 2455878"/>
                <a:gd name="connsiteX1276" fmla="*/ 1732421 w 1786319"/>
                <a:gd name="connsiteY1276" fmla="*/ 1960606 h 2455878"/>
                <a:gd name="connsiteX1277" fmla="*/ 1729822 w 1786319"/>
                <a:gd name="connsiteY1277" fmla="*/ 1968338 h 2455878"/>
                <a:gd name="connsiteX1278" fmla="*/ 1761395 w 1786319"/>
                <a:gd name="connsiteY1278" fmla="*/ 1986739 h 2455878"/>
                <a:gd name="connsiteX1279" fmla="*/ 1763253 w 1786319"/>
                <a:gd name="connsiteY1279" fmla="*/ 2020169 h 2455878"/>
                <a:gd name="connsiteX1280" fmla="*/ 1758608 w 1786319"/>
                <a:gd name="connsiteY1280" fmla="*/ 2019547 h 2455878"/>
                <a:gd name="connsiteX1281" fmla="*/ 1763686 w 1786319"/>
                <a:gd name="connsiteY1281" fmla="*/ 2027562 h 2455878"/>
                <a:gd name="connsiteX1282" fmla="*/ 1763634 w 1786319"/>
                <a:gd name="connsiteY1282" fmla="*/ 2048747 h 2455878"/>
                <a:gd name="connsiteX1283" fmla="*/ 1761611 w 1786319"/>
                <a:gd name="connsiteY1283" fmla="*/ 2049403 h 2455878"/>
                <a:gd name="connsiteX1284" fmla="*/ 1761002 w 1786319"/>
                <a:gd name="connsiteY1284" fmla="*/ 2051440 h 2455878"/>
                <a:gd name="connsiteX1285" fmla="*/ 1739823 w 1786319"/>
                <a:gd name="connsiteY1285" fmla="*/ 2051973 h 2455878"/>
                <a:gd name="connsiteX1286" fmla="*/ 1731695 w 1786319"/>
                <a:gd name="connsiteY1286" fmla="*/ 2047079 h 2455878"/>
                <a:gd name="connsiteX1287" fmla="*/ 1732422 w 1786319"/>
                <a:gd name="connsiteY1287" fmla="*/ 2051710 h 2455878"/>
                <a:gd name="connsiteX1288" fmla="*/ 1698959 w 1786319"/>
                <a:gd name="connsiteY1288" fmla="*/ 2050610 h 2455878"/>
                <a:gd name="connsiteX1289" fmla="*/ 1695290 w 1786319"/>
                <a:gd name="connsiteY1289" fmla="*/ 2044631 h 2455878"/>
                <a:gd name="connsiteX1290" fmla="*/ 1693341 w 1786319"/>
                <a:gd name="connsiteY1290" fmla="*/ 2052454 h 2455878"/>
                <a:gd name="connsiteX1291" fmla="*/ 1691389 w 1786319"/>
                <a:gd name="connsiteY1291" fmla="*/ 2054737 h 2455878"/>
                <a:gd name="connsiteX1292" fmla="*/ 1691723 w 1786319"/>
                <a:gd name="connsiteY1292" fmla="*/ 2063961 h 2455878"/>
                <a:gd name="connsiteX1293" fmla="*/ 1739707 w 1786319"/>
                <a:gd name="connsiteY1293" fmla="*/ 2066221 h 2455878"/>
                <a:gd name="connsiteX1294" fmla="*/ 1775401 w 1786319"/>
                <a:gd name="connsiteY1294" fmla="*/ 2119370 h 2455878"/>
                <a:gd name="connsiteX1295" fmla="*/ 1770755 w 1786319"/>
                <a:gd name="connsiteY1295" fmla="*/ 2118748 h 2455878"/>
                <a:gd name="connsiteX1296" fmla="*/ 1775833 w 1786319"/>
                <a:gd name="connsiteY1296" fmla="*/ 2126763 h 2455878"/>
                <a:gd name="connsiteX1297" fmla="*/ 1775780 w 1786319"/>
                <a:gd name="connsiteY1297" fmla="*/ 2147949 h 2455878"/>
                <a:gd name="connsiteX1298" fmla="*/ 1773758 w 1786319"/>
                <a:gd name="connsiteY1298" fmla="*/ 2148605 h 2455878"/>
                <a:gd name="connsiteX1299" fmla="*/ 1773148 w 1786319"/>
                <a:gd name="connsiteY1299" fmla="*/ 2150641 h 2455878"/>
                <a:gd name="connsiteX1300" fmla="*/ 1751969 w 1786319"/>
                <a:gd name="connsiteY1300" fmla="*/ 2151175 h 2455878"/>
                <a:gd name="connsiteX1301" fmla="*/ 1743841 w 1786319"/>
                <a:gd name="connsiteY1301" fmla="*/ 2146281 h 2455878"/>
                <a:gd name="connsiteX1302" fmla="*/ 1744568 w 1786319"/>
                <a:gd name="connsiteY1302" fmla="*/ 2150911 h 2455878"/>
                <a:gd name="connsiteX1303" fmla="*/ 1743581 w 1786319"/>
                <a:gd name="connsiteY1303" fmla="*/ 2153844 h 2455878"/>
                <a:gd name="connsiteX1304" fmla="*/ 1769492 w 1786319"/>
                <a:gd name="connsiteY1304" fmla="*/ 2168946 h 2455878"/>
                <a:gd name="connsiteX1305" fmla="*/ 1771352 w 1786319"/>
                <a:gd name="connsiteY1305" fmla="*/ 2202375 h 2455878"/>
                <a:gd name="connsiteX1306" fmla="*/ 1766706 w 1786319"/>
                <a:gd name="connsiteY1306" fmla="*/ 2201754 h 2455878"/>
                <a:gd name="connsiteX1307" fmla="*/ 1771784 w 1786319"/>
                <a:gd name="connsiteY1307" fmla="*/ 2209769 h 2455878"/>
                <a:gd name="connsiteX1308" fmla="*/ 1771732 w 1786319"/>
                <a:gd name="connsiteY1308" fmla="*/ 2230954 h 2455878"/>
                <a:gd name="connsiteX1309" fmla="*/ 1769709 w 1786319"/>
                <a:gd name="connsiteY1309" fmla="*/ 2231609 h 2455878"/>
                <a:gd name="connsiteX1310" fmla="*/ 1769100 w 1786319"/>
                <a:gd name="connsiteY1310" fmla="*/ 2233647 h 2455878"/>
                <a:gd name="connsiteX1311" fmla="*/ 1747921 w 1786319"/>
                <a:gd name="connsiteY1311" fmla="*/ 2234180 h 2455878"/>
                <a:gd name="connsiteX1312" fmla="*/ 1739792 w 1786319"/>
                <a:gd name="connsiteY1312" fmla="*/ 2229286 h 2455878"/>
                <a:gd name="connsiteX1313" fmla="*/ 1740519 w 1786319"/>
                <a:gd name="connsiteY1313" fmla="*/ 2233916 h 2455878"/>
                <a:gd name="connsiteX1314" fmla="*/ 1729869 w 1786319"/>
                <a:gd name="connsiteY1314" fmla="*/ 2245041 h 2455878"/>
                <a:gd name="connsiteX1315" fmla="*/ 1709220 w 1786319"/>
                <a:gd name="connsiteY1315" fmla="*/ 2233976 h 2455878"/>
                <a:gd name="connsiteX1316" fmla="*/ 1712444 w 1786319"/>
                <a:gd name="connsiteY1316" fmla="*/ 2252569 h 2455878"/>
                <a:gd name="connsiteX1317" fmla="*/ 1734271 w 1786319"/>
                <a:gd name="connsiteY1317" fmla="*/ 2261437 h 2455878"/>
                <a:gd name="connsiteX1318" fmla="*/ 1746540 w 1786319"/>
                <a:gd name="connsiteY1318" fmla="*/ 2308983 h 2455878"/>
                <a:gd name="connsiteX1319" fmla="*/ 1743338 w 1786319"/>
                <a:gd name="connsiteY1319" fmla="*/ 2307348 h 2455878"/>
                <a:gd name="connsiteX1320" fmla="*/ 1744968 w 1786319"/>
                <a:gd name="connsiteY1320" fmla="*/ 2314441 h 2455878"/>
                <a:gd name="connsiteX1321" fmla="*/ 1739530 w 1786319"/>
                <a:gd name="connsiteY1321" fmla="*/ 2329752 h 2455878"/>
                <a:gd name="connsiteX1322" fmla="*/ 1737899 w 1786319"/>
                <a:gd name="connsiteY1322" fmla="*/ 2329711 h 2455878"/>
                <a:gd name="connsiteX1323" fmla="*/ 1736938 w 1786319"/>
                <a:gd name="connsiteY1323" fmla="*/ 2331029 h 2455878"/>
                <a:gd name="connsiteX1324" fmla="*/ 1721483 w 1786319"/>
                <a:gd name="connsiteY1324" fmla="*/ 2326016 h 2455878"/>
                <a:gd name="connsiteX1325" fmla="*/ 1716851 w 1786319"/>
                <a:gd name="connsiteY1325" fmla="*/ 2320403 h 2455878"/>
                <a:gd name="connsiteX1326" fmla="*/ 1716196 w 1786319"/>
                <a:gd name="connsiteY1326" fmla="*/ 2323937 h 2455878"/>
                <a:gd name="connsiteX1327" fmla="*/ 1692271 w 1786319"/>
                <a:gd name="connsiteY1327" fmla="*/ 2314611 h 2455878"/>
                <a:gd name="connsiteX1328" fmla="*/ 1691739 w 1786319"/>
                <a:gd name="connsiteY1328" fmla="*/ 2312132 h 2455878"/>
                <a:gd name="connsiteX1329" fmla="*/ 1689354 w 1786319"/>
                <a:gd name="connsiteY1329" fmla="*/ 2314920 h 2455878"/>
                <a:gd name="connsiteX1330" fmla="*/ 1686726 w 1786319"/>
                <a:gd name="connsiteY1330" fmla="*/ 2313695 h 2455878"/>
                <a:gd name="connsiteX1331" fmla="*/ 1685004 w 1786319"/>
                <a:gd name="connsiteY1331" fmla="*/ 2328446 h 2455878"/>
                <a:gd name="connsiteX1332" fmla="*/ 1685997 w 1786319"/>
                <a:gd name="connsiteY1332" fmla="*/ 2334089 h 2455878"/>
                <a:gd name="connsiteX1333" fmla="*/ 1647236 w 1786319"/>
                <a:gd name="connsiteY1333" fmla="*/ 2384461 h 2455878"/>
                <a:gd name="connsiteX1334" fmla="*/ 1647319 w 1786319"/>
                <a:gd name="connsiteY1334" fmla="*/ 2380867 h 2455878"/>
                <a:gd name="connsiteX1335" fmla="*/ 1641637 w 1786319"/>
                <a:gd name="connsiteY1335" fmla="*/ 2385413 h 2455878"/>
                <a:gd name="connsiteX1336" fmla="*/ 1625482 w 1786319"/>
                <a:gd name="connsiteY1336" fmla="*/ 2387157 h 2455878"/>
                <a:gd name="connsiteX1337" fmla="*/ 1624811 w 1786319"/>
                <a:gd name="connsiteY1337" fmla="*/ 2385670 h 2455878"/>
                <a:gd name="connsiteX1338" fmla="*/ 1623208 w 1786319"/>
                <a:gd name="connsiteY1338" fmla="*/ 2385377 h 2455878"/>
                <a:gd name="connsiteX1339" fmla="*/ 1621016 w 1786319"/>
                <a:gd name="connsiteY1339" fmla="*/ 2369276 h 2455878"/>
                <a:gd name="connsiteX1340" fmla="*/ 1624064 w 1786319"/>
                <a:gd name="connsiteY1340" fmla="*/ 2362667 h 2455878"/>
                <a:gd name="connsiteX1341" fmla="*/ 1620595 w 1786319"/>
                <a:gd name="connsiteY1341" fmla="*/ 2363611 h 2455878"/>
                <a:gd name="connsiteX1342" fmla="*/ 1642335 w 1786319"/>
                <a:gd name="connsiteY1342" fmla="*/ 2319583 h 2455878"/>
                <a:gd name="connsiteX1343" fmla="*/ 1648600 w 1786319"/>
                <a:gd name="connsiteY1343" fmla="*/ 2318445 h 2455878"/>
                <a:gd name="connsiteX1344" fmla="*/ 1647357 w 1786319"/>
                <a:gd name="connsiteY1344" fmla="*/ 2316849 h 2455878"/>
                <a:gd name="connsiteX1345" fmla="*/ 1645234 w 1786319"/>
                <a:gd name="connsiteY1345" fmla="*/ 2316972 h 2455878"/>
                <a:gd name="connsiteX1346" fmla="*/ 1637502 w 1786319"/>
                <a:gd name="connsiteY1346" fmla="*/ 2297248 h 2455878"/>
                <a:gd name="connsiteX1347" fmla="*/ 1639328 w 1786319"/>
                <a:gd name="connsiteY1347" fmla="*/ 2287938 h 2455878"/>
                <a:gd name="connsiteX1348" fmla="*/ 1635224 w 1786319"/>
                <a:gd name="connsiteY1348" fmla="*/ 2290201 h 2455878"/>
                <a:gd name="connsiteX1349" fmla="*/ 1670056 w 1786319"/>
                <a:gd name="connsiteY1349" fmla="*/ 2215012 h 2455878"/>
                <a:gd name="connsiteX1350" fmla="*/ 1685760 w 1786319"/>
                <a:gd name="connsiteY1350" fmla="*/ 2210035 h 2455878"/>
                <a:gd name="connsiteX1351" fmla="*/ 1685115 w 1786319"/>
                <a:gd name="connsiteY1351" fmla="*/ 2192223 h 2455878"/>
                <a:gd name="connsiteX1352" fmla="*/ 1681735 w 1786319"/>
                <a:gd name="connsiteY1352" fmla="*/ 2175505 h 2455878"/>
                <a:gd name="connsiteX1353" fmla="*/ 1682916 w 1786319"/>
                <a:gd name="connsiteY1353" fmla="*/ 2147106 h 2455878"/>
                <a:gd name="connsiteX1354" fmla="*/ 1683256 w 1786319"/>
                <a:gd name="connsiteY1354" fmla="*/ 2146757 h 2455878"/>
                <a:gd name="connsiteX1355" fmla="*/ 1683468 w 1786319"/>
                <a:gd name="connsiteY1355" fmla="*/ 2146768 h 2455878"/>
                <a:gd name="connsiteX1356" fmla="*/ 1682843 w 1786319"/>
                <a:gd name="connsiteY1356" fmla="*/ 2129526 h 2455878"/>
                <a:gd name="connsiteX1357" fmla="*/ 1682198 w 1786319"/>
                <a:gd name="connsiteY1357" fmla="*/ 2139187 h 2455878"/>
                <a:gd name="connsiteX1358" fmla="*/ 1633289 w 1786319"/>
                <a:gd name="connsiteY1358" fmla="*/ 2180500 h 2455878"/>
                <a:gd name="connsiteX1359" fmla="*/ 1633397 w 1786319"/>
                <a:gd name="connsiteY1359" fmla="*/ 2175814 h 2455878"/>
                <a:gd name="connsiteX1360" fmla="*/ 1625988 w 1786319"/>
                <a:gd name="connsiteY1360" fmla="*/ 2181741 h 2455878"/>
                <a:gd name="connsiteX1361" fmla="*/ 1604924 w 1786319"/>
                <a:gd name="connsiteY1361" fmla="*/ 2184015 h 2455878"/>
                <a:gd name="connsiteX1362" fmla="*/ 1604050 w 1786319"/>
                <a:gd name="connsiteY1362" fmla="*/ 2182076 h 2455878"/>
                <a:gd name="connsiteX1363" fmla="*/ 1601959 w 1786319"/>
                <a:gd name="connsiteY1363" fmla="*/ 2181694 h 2455878"/>
                <a:gd name="connsiteX1364" fmla="*/ 1599103 w 1786319"/>
                <a:gd name="connsiteY1364" fmla="*/ 2160701 h 2455878"/>
                <a:gd name="connsiteX1365" fmla="*/ 1603076 w 1786319"/>
                <a:gd name="connsiteY1365" fmla="*/ 2152085 h 2455878"/>
                <a:gd name="connsiteX1366" fmla="*/ 1598553 w 1786319"/>
                <a:gd name="connsiteY1366" fmla="*/ 2153316 h 2455878"/>
                <a:gd name="connsiteX1367" fmla="*/ 1678515 w 1786319"/>
                <a:gd name="connsiteY1367" fmla="*/ 2086530 h 2455878"/>
                <a:gd name="connsiteX1368" fmla="*/ 1678898 w 1786319"/>
                <a:gd name="connsiteY1368" fmla="*/ 2086830 h 2455878"/>
                <a:gd name="connsiteX1369" fmla="*/ 1681918 w 1786319"/>
                <a:gd name="connsiteY1369" fmla="*/ 2103986 h 2455878"/>
                <a:gd name="connsiteX1370" fmla="*/ 1680591 w 1786319"/>
                <a:gd name="connsiteY1370" fmla="*/ 2067356 h 2455878"/>
                <a:gd name="connsiteX1371" fmla="*/ 1676515 w 1786319"/>
                <a:gd name="connsiteY1371" fmla="*/ 2072120 h 2455878"/>
                <a:gd name="connsiteX1372" fmla="*/ 1662556 w 1786319"/>
                <a:gd name="connsiteY1372" fmla="*/ 2065613 h 2455878"/>
                <a:gd name="connsiteX1373" fmla="*/ 1661554 w 1786319"/>
                <a:gd name="connsiteY1373" fmla="*/ 2061035 h 2455878"/>
                <a:gd name="connsiteX1374" fmla="*/ 1655756 w 1786319"/>
                <a:gd name="connsiteY1374" fmla="*/ 2068544 h 2455878"/>
                <a:gd name="connsiteX1375" fmla="*/ 1635825 w 1786319"/>
                <a:gd name="connsiteY1375" fmla="*/ 2075727 h 2455878"/>
                <a:gd name="connsiteX1376" fmla="*/ 1634518 w 1786319"/>
                <a:gd name="connsiteY1376" fmla="*/ 2074049 h 2455878"/>
                <a:gd name="connsiteX1377" fmla="*/ 1632396 w 1786319"/>
                <a:gd name="connsiteY1377" fmla="*/ 2074172 h 2455878"/>
                <a:gd name="connsiteX1378" fmla="*/ 1624664 w 1786319"/>
                <a:gd name="connsiteY1378" fmla="*/ 2054448 h 2455878"/>
                <a:gd name="connsiteX1379" fmla="*/ 1626489 w 1786319"/>
                <a:gd name="connsiteY1379" fmla="*/ 2045138 h 2455878"/>
                <a:gd name="connsiteX1380" fmla="*/ 1622385 w 1786319"/>
                <a:gd name="connsiteY1380" fmla="*/ 2047402 h 2455878"/>
                <a:gd name="connsiteX1381" fmla="*/ 1609244 w 1786319"/>
                <a:gd name="connsiteY1381" fmla="*/ 2023012 h 2455878"/>
                <a:gd name="connsiteX1382" fmla="*/ 1623984 w 1786319"/>
                <a:gd name="connsiteY1382" fmla="*/ 1997220 h 2455878"/>
                <a:gd name="connsiteX1383" fmla="*/ 1619629 w 1786319"/>
                <a:gd name="connsiteY1383" fmla="*/ 1996770 h 2455878"/>
                <a:gd name="connsiteX1384" fmla="*/ 1618322 w 1786319"/>
                <a:gd name="connsiteY1384" fmla="*/ 1995093 h 2455878"/>
                <a:gd name="connsiteX1385" fmla="*/ 1616199 w 1786319"/>
                <a:gd name="connsiteY1385" fmla="*/ 1995215 h 2455878"/>
                <a:gd name="connsiteX1386" fmla="*/ 1608467 w 1786319"/>
                <a:gd name="connsiteY1386" fmla="*/ 1975492 h 2455878"/>
                <a:gd name="connsiteX1387" fmla="*/ 1610293 w 1786319"/>
                <a:gd name="connsiteY1387" fmla="*/ 1966181 h 2455878"/>
                <a:gd name="connsiteX1388" fmla="*/ 1606189 w 1786319"/>
                <a:gd name="connsiteY1388" fmla="*/ 1968444 h 2455878"/>
                <a:gd name="connsiteX1389" fmla="*/ 1641021 w 1786319"/>
                <a:gd name="connsiteY1389" fmla="*/ 1893255 h 2455878"/>
                <a:gd name="connsiteX1390" fmla="*/ 1643168 w 1786319"/>
                <a:gd name="connsiteY1390" fmla="*/ 1892574 h 2455878"/>
                <a:gd name="connsiteX1391" fmla="*/ 1632188 w 1786319"/>
                <a:gd name="connsiteY1391" fmla="*/ 1887457 h 2455878"/>
                <a:gd name="connsiteX1392" fmla="*/ 1631186 w 1786319"/>
                <a:gd name="connsiteY1392" fmla="*/ 1882878 h 2455878"/>
                <a:gd name="connsiteX1393" fmla="*/ 1625386 w 1786319"/>
                <a:gd name="connsiteY1393" fmla="*/ 1890387 h 2455878"/>
                <a:gd name="connsiteX1394" fmla="*/ 1605456 w 1786319"/>
                <a:gd name="connsiteY1394" fmla="*/ 1897570 h 2455878"/>
                <a:gd name="connsiteX1395" fmla="*/ 1604149 w 1786319"/>
                <a:gd name="connsiteY1395" fmla="*/ 1895892 h 2455878"/>
                <a:gd name="connsiteX1396" fmla="*/ 1602027 w 1786319"/>
                <a:gd name="connsiteY1396" fmla="*/ 1896015 h 2455878"/>
                <a:gd name="connsiteX1397" fmla="*/ 1594295 w 1786319"/>
                <a:gd name="connsiteY1397" fmla="*/ 1876291 h 2455878"/>
                <a:gd name="connsiteX1398" fmla="*/ 1596120 w 1786319"/>
                <a:gd name="connsiteY1398" fmla="*/ 1866981 h 2455878"/>
                <a:gd name="connsiteX1399" fmla="*/ 1592016 w 1786319"/>
                <a:gd name="connsiteY1399" fmla="*/ 1869244 h 2455878"/>
                <a:gd name="connsiteX1400" fmla="*/ 1594256 w 1786319"/>
                <a:gd name="connsiteY1400" fmla="*/ 1817941 h 2455878"/>
                <a:gd name="connsiteX1401" fmla="*/ 1597929 w 1786319"/>
                <a:gd name="connsiteY1401" fmla="*/ 1815250 h 2455878"/>
                <a:gd name="connsiteX1402" fmla="*/ 1591286 w 1786319"/>
                <a:gd name="connsiteY1402" fmla="*/ 1814564 h 2455878"/>
                <a:gd name="connsiteX1403" fmla="*/ 1589979 w 1786319"/>
                <a:gd name="connsiteY1403" fmla="*/ 1812886 h 2455878"/>
                <a:gd name="connsiteX1404" fmla="*/ 1587856 w 1786319"/>
                <a:gd name="connsiteY1404" fmla="*/ 1813009 h 2455878"/>
                <a:gd name="connsiteX1405" fmla="*/ 1580124 w 1786319"/>
                <a:gd name="connsiteY1405" fmla="*/ 1793285 h 2455878"/>
                <a:gd name="connsiteX1406" fmla="*/ 1581950 w 1786319"/>
                <a:gd name="connsiteY1406" fmla="*/ 1783976 h 2455878"/>
                <a:gd name="connsiteX1407" fmla="*/ 1577846 w 1786319"/>
                <a:gd name="connsiteY1407" fmla="*/ 1786239 h 2455878"/>
                <a:gd name="connsiteX1408" fmla="*/ 1563754 w 1786319"/>
                <a:gd name="connsiteY1408" fmla="*/ 1780029 h 2455878"/>
                <a:gd name="connsiteX1409" fmla="*/ 1566614 w 1786319"/>
                <a:gd name="connsiteY1409" fmla="*/ 1760235 h 2455878"/>
                <a:gd name="connsiteX1410" fmla="*/ 1565489 w 1786319"/>
                <a:gd name="connsiteY1410" fmla="*/ 1760814 h 2455878"/>
                <a:gd name="connsiteX1411" fmla="*/ 1553436 w 1786319"/>
                <a:gd name="connsiteY1411" fmla="*/ 1757647 h 2455878"/>
                <a:gd name="connsiteX1412" fmla="*/ 1546080 w 1786319"/>
                <a:gd name="connsiteY1412" fmla="*/ 1753217 h 2455878"/>
                <a:gd name="connsiteX1413" fmla="*/ 1546738 w 1786319"/>
                <a:gd name="connsiteY1413" fmla="*/ 1757407 h 2455878"/>
                <a:gd name="connsiteX1414" fmla="*/ 1537100 w 1786319"/>
                <a:gd name="connsiteY1414" fmla="*/ 1767476 h 2455878"/>
                <a:gd name="connsiteX1415" fmla="*/ 1518413 w 1786319"/>
                <a:gd name="connsiteY1415" fmla="*/ 1757462 h 2455878"/>
                <a:gd name="connsiteX1416" fmla="*/ 1521330 w 1786319"/>
                <a:gd name="connsiteY1416" fmla="*/ 1774289 h 2455878"/>
                <a:gd name="connsiteX1417" fmla="*/ 1541084 w 1786319"/>
                <a:gd name="connsiteY1417" fmla="*/ 1782315 h 2455878"/>
                <a:gd name="connsiteX1418" fmla="*/ 1552187 w 1786319"/>
                <a:gd name="connsiteY1418" fmla="*/ 1825343 h 2455878"/>
                <a:gd name="connsiteX1419" fmla="*/ 1549289 w 1786319"/>
                <a:gd name="connsiteY1419" fmla="*/ 1823864 h 2455878"/>
                <a:gd name="connsiteX1420" fmla="*/ 1550765 w 1786319"/>
                <a:gd name="connsiteY1420" fmla="*/ 1830283 h 2455878"/>
                <a:gd name="connsiteX1421" fmla="*/ 1545842 w 1786319"/>
                <a:gd name="connsiteY1421" fmla="*/ 1844140 h 2455878"/>
                <a:gd name="connsiteX1422" fmla="*/ 1544366 w 1786319"/>
                <a:gd name="connsiteY1422" fmla="*/ 1844102 h 2455878"/>
                <a:gd name="connsiteX1423" fmla="*/ 1543498 w 1786319"/>
                <a:gd name="connsiteY1423" fmla="*/ 1845295 h 2455878"/>
                <a:gd name="connsiteX1424" fmla="*/ 1529510 w 1786319"/>
                <a:gd name="connsiteY1424" fmla="*/ 1840758 h 2455878"/>
                <a:gd name="connsiteX1425" fmla="*/ 1525319 w 1786319"/>
                <a:gd name="connsiteY1425" fmla="*/ 1835679 h 2455878"/>
                <a:gd name="connsiteX1426" fmla="*/ 1524726 w 1786319"/>
                <a:gd name="connsiteY1426" fmla="*/ 1838877 h 2455878"/>
                <a:gd name="connsiteX1427" fmla="*/ 1503073 w 1786319"/>
                <a:gd name="connsiteY1427" fmla="*/ 1830437 h 2455878"/>
                <a:gd name="connsiteX1428" fmla="*/ 1502592 w 1786319"/>
                <a:gd name="connsiteY1428" fmla="*/ 1828194 h 2455878"/>
                <a:gd name="connsiteX1429" fmla="*/ 1500433 w 1786319"/>
                <a:gd name="connsiteY1429" fmla="*/ 1830716 h 2455878"/>
                <a:gd name="connsiteX1430" fmla="*/ 1487801 w 1786319"/>
                <a:gd name="connsiteY1430" fmla="*/ 1824828 h 2455878"/>
                <a:gd name="connsiteX1431" fmla="*/ 1486894 w 1786319"/>
                <a:gd name="connsiteY1431" fmla="*/ 1820685 h 2455878"/>
                <a:gd name="connsiteX1432" fmla="*/ 1484161 w 1786319"/>
                <a:gd name="connsiteY1432" fmla="*/ 1824224 h 2455878"/>
                <a:gd name="connsiteX1433" fmla="*/ 1488196 w 1786319"/>
                <a:gd name="connsiteY1433" fmla="*/ 1829427 h 2455878"/>
                <a:gd name="connsiteX1434" fmla="*/ 1493709 w 1786319"/>
                <a:gd name="connsiteY1434" fmla="*/ 1828425 h 2455878"/>
                <a:gd name="connsiteX1435" fmla="*/ 1493975 w 1786319"/>
                <a:gd name="connsiteY1435" fmla="*/ 1828633 h 2455878"/>
                <a:gd name="connsiteX1436" fmla="*/ 1494758 w 1786319"/>
                <a:gd name="connsiteY1436" fmla="*/ 1841056 h 2455878"/>
                <a:gd name="connsiteX1437" fmla="*/ 1496900 w 1786319"/>
                <a:gd name="connsiteY1437" fmla="*/ 1847477 h 2455878"/>
                <a:gd name="connsiteX1438" fmla="*/ 1495466 w 1786319"/>
                <a:gd name="connsiteY1438" fmla="*/ 1852285 h 2455878"/>
                <a:gd name="connsiteX1439" fmla="*/ 1496266 w 1786319"/>
                <a:gd name="connsiteY1439" fmla="*/ 1864975 h 2455878"/>
                <a:gd name="connsiteX1440" fmla="*/ 1489039 w 1786319"/>
                <a:gd name="connsiteY1440" fmla="*/ 1881258 h 2455878"/>
                <a:gd name="connsiteX1441" fmla="*/ 1489465 w 1786319"/>
                <a:gd name="connsiteY1441" fmla="*/ 1882741 h 2455878"/>
                <a:gd name="connsiteX1442" fmla="*/ 1485155 w 1786319"/>
                <a:gd name="connsiteY1442" fmla="*/ 1891635 h 2455878"/>
                <a:gd name="connsiteX1443" fmla="*/ 1482893 w 1786319"/>
                <a:gd name="connsiteY1443" fmla="*/ 1892368 h 2455878"/>
                <a:gd name="connsiteX1444" fmla="*/ 1482211 w 1786319"/>
                <a:gd name="connsiteY1444" fmla="*/ 1894647 h 2455878"/>
                <a:gd name="connsiteX1445" fmla="*/ 1473418 w 1786319"/>
                <a:gd name="connsiteY1445" fmla="*/ 1899157 h 2455878"/>
                <a:gd name="connsiteX1446" fmla="*/ 1472591 w 1786319"/>
                <a:gd name="connsiteY1446" fmla="*/ 1898940 h 2455878"/>
                <a:gd name="connsiteX1447" fmla="*/ 1470666 w 1786319"/>
                <a:gd name="connsiteY1447" fmla="*/ 1900327 h 2455878"/>
                <a:gd name="connsiteX1448" fmla="*/ 1467141 w 1786319"/>
                <a:gd name="connsiteY1448" fmla="*/ 1897508 h 2455878"/>
                <a:gd name="connsiteX1449" fmla="*/ 1458521 w 1786319"/>
                <a:gd name="connsiteY1449" fmla="*/ 1895243 h 2455878"/>
                <a:gd name="connsiteX1450" fmla="*/ 1457274 w 1786319"/>
                <a:gd name="connsiteY1450" fmla="*/ 1894493 h 2455878"/>
                <a:gd name="connsiteX1451" fmla="*/ 1457250 w 1786319"/>
                <a:gd name="connsiteY1451" fmla="*/ 1894512 h 2455878"/>
                <a:gd name="connsiteX1452" fmla="*/ 1450131 w 1786319"/>
                <a:gd name="connsiteY1452" fmla="*/ 1895280 h 2455878"/>
                <a:gd name="connsiteX1453" fmla="*/ 1447335 w 1786319"/>
                <a:gd name="connsiteY1453" fmla="*/ 1903597 h 2455878"/>
                <a:gd name="connsiteX1454" fmla="*/ 1482649 w 1786319"/>
                <a:gd name="connsiteY1454" fmla="*/ 1924180 h 2455878"/>
                <a:gd name="connsiteX1455" fmla="*/ 1484729 w 1786319"/>
                <a:gd name="connsiteY1455" fmla="*/ 1961572 h 2455878"/>
                <a:gd name="connsiteX1456" fmla="*/ 1479532 w 1786319"/>
                <a:gd name="connsiteY1456" fmla="*/ 1960876 h 2455878"/>
                <a:gd name="connsiteX1457" fmla="*/ 1485212 w 1786319"/>
                <a:gd name="connsiteY1457" fmla="*/ 1969841 h 2455878"/>
                <a:gd name="connsiteX1458" fmla="*/ 1485153 w 1786319"/>
                <a:gd name="connsiteY1458" fmla="*/ 1993539 h 2455878"/>
                <a:gd name="connsiteX1459" fmla="*/ 1482891 w 1786319"/>
                <a:gd name="connsiteY1459" fmla="*/ 1994271 h 2455878"/>
                <a:gd name="connsiteX1460" fmla="*/ 1482209 w 1786319"/>
                <a:gd name="connsiteY1460" fmla="*/ 1996550 h 2455878"/>
                <a:gd name="connsiteX1461" fmla="*/ 1458519 w 1786319"/>
                <a:gd name="connsiteY1461" fmla="*/ 1997146 h 2455878"/>
                <a:gd name="connsiteX1462" fmla="*/ 1449427 w 1786319"/>
                <a:gd name="connsiteY1462" fmla="*/ 1991672 h 2455878"/>
                <a:gd name="connsiteX1463" fmla="*/ 1450241 w 1786319"/>
                <a:gd name="connsiteY1463" fmla="*/ 1996851 h 2455878"/>
                <a:gd name="connsiteX1464" fmla="*/ 1412812 w 1786319"/>
                <a:gd name="connsiteY1464" fmla="*/ 1995621 h 2455878"/>
                <a:gd name="connsiteX1465" fmla="*/ 1408251 w 1786319"/>
                <a:gd name="connsiteY1465" fmla="*/ 1988189 h 2455878"/>
                <a:gd name="connsiteX1466" fmla="*/ 1406529 w 1786319"/>
                <a:gd name="connsiteY1466" fmla="*/ 1997686 h 2455878"/>
                <a:gd name="connsiteX1467" fmla="*/ 1372095 w 1786319"/>
                <a:gd name="connsiteY1467" fmla="*/ 2012405 h 2455878"/>
                <a:gd name="connsiteX1468" fmla="*/ 1370974 w 1786319"/>
                <a:gd name="connsiteY1468" fmla="*/ 2007283 h 2455878"/>
                <a:gd name="connsiteX1469" fmla="*/ 1364488 w 1786319"/>
                <a:gd name="connsiteY1469" fmla="*/ 2015683 h 2455878"/>
                <a:gd name="connsiteX1470" fmla="*/ 1342194 w 1786319"/>
                <a:gd name="connsiteY1470" fmla="*/ 2023717 h 2455878"/>
                <a:gd name="connsiteX1471" fmla="*/ 1340733 w 1786319"/>
                <a:gd name="connsiteY1471" fmla="*/ 2021841 h 2455878"/>
                <a:gd name="connsiteX1472" fmla="*/ 1338358 w 1786319"/>
                <a:gd name="connsiteY1472" fmla="*/ 2021978 h 2455878"/>
                <a:gd name="connsiteX1473" fmla="*/ 1329711 w 1786319"/>
                <a:gd name="connsiteY1473" fmla="*/ 1999916 h 2455878"/>
                <a:gd name="connsiteX1474" fmla="*/ 1331752 w 1786319"/>
                <a:gd name="connsiteY1474" fmla="*/ 1989501 h 2455878"/>
                <a:gd name="connsiteX1475" fmla="*/ 1327161 w 1786319"/>
                <a:gd name="connsiteY1475" fmla="*/ 1992034 h 2455878"/>
                <a:gd name="connsiteX1476" fmla="*/ 1326081 w 1786319"/>
                <a:gd name="connsiteY1476" fmla="*/ 1938994 h 2455878"/>
                <a:gd name="connsiteX1477" fmla="*/ 1329133 w 1786319"/>
                <a:gd name="connsiteY1477" fmla="*/ 1935921 h 2455878"/>
                <a:gd name="connsiteX1478" fmla="*/ 1324077 w 1786319"/>
                <a:gd name="connsiteY1478" fmla="*/ 1935400 h 2455878"/>
                <a:gd name="connsiteX1479" fmla="*/ 1322616 w 1786319"/>
                <a:gd name="connsiteY1479" fmla="*/ 1933523 h 2455878"/>
                <a:gd name="connsiteX1480" fmla="*/ 1320242 w 1786319"/>
                <a:gd name="connsiteY1480" fmla="*/ 1933661 h 2455878"/>
                <a:gd name="connsiteX1481" fmla="*/ 1311594 w 1786319"/>
                <a:gd name="connsiteY1481" fmla="*/ 1911599 h 2455878"/>
                <a:gd name="connsiteX1482" fmla="*/ 1313635 w 1786319"/>
                <a:gd name="connsiteY1482" fmla="*/ 1901185 h 2455878"/>
                <a:gd name="connsiteX1483" fmla="*/ 1309044 w 1786319"/>
                <a:gd name="connsiteY1483" fmla="*/ 1903716 h 2455878"/>
                <a:gd name="connsiteX1484" fmla="*/ 1324692 w 1786319"/>
                <a:gd name="connsiteY1484" fmla="*/ 1833839 h 2455878"/>
                <a:gd name="connsiteX1485" fmla="*/ 1345966 w 1786319"/>
                <a:gd name="connsiteY1485" fmla="*/ 1820858 h 2455878"/>
                <a:gd name="connsiteX1486" fmla="*/ 1344643 w 1786319"/>
                <a:gd name="connsiteY1486" fmla="*/ 1820935 h 2455878"/>
                <a:gd name="connsiteX1487" fmla="*/ 1338126 w 1786319"/>
                <a:gd name="connsiteY1487" fmla="*/ 1813127 h 2455878"/>
                <a:gd name="connsiteX1488" fmla="*/ 1337005 w 1786319"/>
                <a:gd name="connsiteY1488" fmla="*/ 1808006 h 2455878"/>
                <a:gd name="connsiteX1489" fmla="*/ 1330518 w 1786319"/>
                <a:gd name="connsiteY1489" fmla="*/ 1816404 h 2455878"/>
                <a:gd name="connsiteX1490" fmla="*/ 1308225 w 1786319"/>
                <a:gd name="connsiteY1490" fmla="*/ 1824439 h 2455878"/>
                <a:gd name="connsiteX1491" fmla="*/ 1306764 w 1786319"/>
                <a:gd name="connsiteY1491" fmla="*/ 1822563 h 2455878"/>
                <a:gd name="connsiteX1492" fmla="*/ 1304389 w 1786319"/>
                <a:gd name="connsiteY1492" fmla="*/ 1822700 h 2455878"/>
                <a:gd name="connsiteX1493" fmla="*/ 1295740 w 1786319"/>
                <a:gd name="connsiteY1493" fmla="*/ 1800638 h 2455878"/>
                <a:gd name="connsiteX1494" fmla="*/ 1297782 w 1786319"/>
                <a:gd name="connsiteY1494" fmla="*/ 1790224 h 2455878"/>
                <a:gd name="connsiteX1495" fmla="*/ 1293192 w 1786319"/>
                <a:gd name="connsiteY1495" fmla="*/ 1792756 h 2455878"/>
                <a:gd name="connsiteX1496" fmla="*/ 1292111 w 1786319"/>
                <a:gd name="connsiteY1496" fmla="*/ 1739717 h 2455878"/>
                <a:gd name="connsiteX1497" fmla="*/ 1299454 w 1786319"/>
                <a:gd name="connsiteY1497" fmla="*/ 1732325 h 2455878"/>
                <a:gd name="connsiteX1498" fmla="*/ 1292374 w 1786319"/>
                <a:gd name="connsiteY1498" fmla="*/ 1731595 h 2455878"/>
                <a:gd name="connsiteX1499" fmla="*/ 1290913 w 1786319"/>
                <a:gd name="connsiteY1499" fmla="*/ 1729718 h 2455878"/>
                <a:gd name="connsiteX1500" fmla="*/ 1288539 w 1786319"/>
                <a:gd name="connsiteY1500" fmla="*/ 1729856 h 2455878"/>
                <a:gd name="connsiteX1501" fmla="*/ 1279891 w 1786319"/>
                <a:gd name="connsiteY1501" fmla="*/ 1707794 h 2455878"/>
                <a:gd name="connsiteX1502" fmla="*/ 1281932 w 1786319"/>
                <a:gd name="connsiteY1502" fmla="*/ 1697379 h 2455878"/>
                <a:gd name="connsiteX1503" fmla="*/ 1277341 w 1786319"/>
                <a:gd name="connsiteY1503" fmla="*/ 1699911 h 2455878"/>
                <a:gd name="connsiteX1504" fmla="*/ 1265720 w 1786319"/>
                <a:gd name="connsiteY1504" fmla="*/ 1664313 h 2455878"/>
                <a:gd name="connsiteX1505" fmla="*/ 1275612 w 1786319"/>
                <a:gd name="connsiteY1505" fmla="*/ 1647946 h 2455878"/>
                <a:gd name="connsiteX1506" fmla="*/ 1274257 w 1786319"/>
                <a:gd name="connsiteY1506" fmla="*/ 1647806 h 2455878"/>
                <a:gd name="connsiteX1507" fmla="*/ 1272797 w 1786319"/>
                <a:gd name="connsiteY1507" fmla="*/ 1645930 h 2455878"/>
                <a:gd name="connsiteX1508" fmla="*/ 1270422 w 1786319"/>
                <a:gd name="connsiteY1508" fmla="*/ 1646068 h 2455878"/>
                <a:gd name="connsiteX1509" fmla="*/ 1261774 w 1786319"/>
                <a:gd name="connsiteY1509" fmla="*/ 1624005 h 2455878"/>
                <a:gd name="connsiteX1510" fmla="*/ 1263816 w 1786319"/>
                <a:gd name="connsiteY1510" fmla="*/ 1613591 h 2455878"/>
                <a:gd name="connsiteX1511" fmla="*/ 1259225 w 1786319"/>
                <a:gd name="connsiteY1511" fmla="*/ 1616123 h 2455878"/>
                <a:gd name="connsiteX1512" fmla="*/ 1274872 w 1786319"/>
                <a:gd name="connsiteY1512" fmla="*/ 1546245 h 2455878"/>
                <a:gd name="connsiteX1513" fmla="*/ 1277706 w 1786319"/>
                <a:gd name="connsiteY1513" fmla="*/ 1544516 h 2455878"/>
                <a:gd name="connsiteX1514" fmla="*/ 1276983 w 1786319"/>
                <a:gd name="connsiteY1514" fmla="*/ 1543649 h 2455878"/>
                <a:gd name="connsiteX1515" fmla="*/ 1275863 w 1786319"/>
                <a:gd name="connsiteY1515" fmla="*/ 1538528 h 2455878"/>
                <a:gd name="connsiteX1516" fmla="*/ 1269375 w 1786319"/>
                <a:gd name="connsiteY1516" fmla="*/ 1546926 h 2455878"/>
                <a:gd name="connsiteX1517" fmla="*/ 1247082 w 1786319"/>
                <a:gd name="connsiteY1517" fmla="*/ 1554961 h 2455878"/>
                <a:gd name="connsiteX1518" fmla="*/ 1245621 w 1786319"/>
                <a:gd name="connsiteY1518" fmla="*/ 1553084 h 2455878"/>
                <a:gd name="connsiteX1519" fmla="*/ 1243247 w 1786319"/>
                <a:gd name="connsiteY1519" fmla="*/ 1553222 h 2455878"/>
                <a:gd name="connsiteX1520" fmla="*/ 1234598 w 1786319"/>
                <a:gd name="connsiteY1520" fmla="*/ 1531160 h 2455878"/>
                <a:gd name="connsiteX1521" fmla="*/ 1236640 w 1786319"/>
                <a:gd name="connsiteY1521" fmla="*/ 1520745 h 2455878"/>
                <a:gd name="connsiteX1522" fmla="*/ 1232049 w 1786319"/>
                <a:gd name="connsiteY1522" fmla="*/ 1523277 h 2455878"/>
                <a:gd name="connsiteX1523" fmla="*/ 1216287 w 1786319"/>
                <a:gd name="connsiteY1523" fmla="*/ 1516330 h 2455878"/>
                <a:gd name="connsiteX1524" fmla="*/ 1217788 w 1786319"/>
                <a:gd name="connsiteY1524" fmla="*/ 1505944 h 2455878"/>
                <a:gd name="connsiteX1525" fmla="*/ 1213488 w 1786319"/>
                <a:gd name="connsiteY1525" fmla="*/ 1510251 h 2455878"/>
                <a:gd name="connsiteX1526" fmla="*/ 1209284 w 1786319"/>
                <a:gd name="connsiteY1526" fmla="*/ 1509689 h 2455878"/>
                <a:gd name="connsiteX1527" fmla="*/ 1213880 w 1786319"/>
                <a:gd name="connsiteY1527" fmla="*/ 1516942 h 2455878"/>
                <a:gd name="connsiteX1528" fmla="*/ 1213833 w 1786319"/>
                <a:gd name="connsiteY1528" fmla="*/ 1536115 h 2455878"/>
                <a:gd name="connsiteX1529" fmla="*/ 1212002 w 1786319"/>
                <a:gd name="connsiteY1529" fmla="*/ 1536708 h 2455878"/>
                <a:gd name="connsiteX1530" fmla="*/ 1211451 w 1786319"/>
                <a:gd name="connsiteY1530" fmla="*/ 1538552 h 2455878"/>
                <a:gd name="connsiteX1531" fmla="*/ 1192283 w 1786319"/>
                <a:gd name="connsiteY1531" fmla="*/ 1539035 h 2455878"/>
                <a:gd name="connsiteX1532" fmla="*/ 1184927 w 1786319"/>
                <a:gd name="connsiteY1532" fmla="*/ 1534605 h 2455878"/>
                <a:gd name="connsiteX1533" fmla="*/ 1185585 w 1786319"/>
                <a:gd name="connsiteY1533" fmla="*/ 1538795 h 2455878"/>
                <a:gd name="connsiteX1534" fmla="*/ 1183909 w 1786319"/>
                <a:gd name="connsiteY1534" fmla="*/ 1540547 h 2455878"/>
                <a:gd name="connsiteX1535" fmla="*/ 1192180 w 1786319"/>
                <a:gd name="connsiteY1535" fmla="*/ 1540936 h 2455878"/>
                <a:gd name="connsiteX1536" fmla="*/ 1224481 w 1786319"/>
                <a:gd name="connsiteY1536" fmla="*/ 1589036 h 2455878"/>
                <a:gd name="connsiteX1537" fmla="*/ 1220278 w 1786319"/>
                <a:gd name="connsiteY1537" fmla="*/ 1588473 h 2455878"/>
                <a:gd name="connsiteX1538" fmla="*/ 1224873 w 1786319"/>
                <a:gd name="connsiteY1538" fmla="*/ 1595727 h 2455878"/>
                <a:gd name="connsiteX1539" fmla="*/ 1224825 w 1786319"/>
                <a:gd name="connsiteY1539" fmla="*/ 1614900 h 2455878"/>
                <a:gd name="connsiteX1540" fmla="*/ 1222994 w 1786319"/>
                <a:gd name="connsiteY1540" fmla="*/ 1615493 h 2455878"/>
                <a:gd name="connsiteX1541" fmla="*/ 1222443 w 1786319"/>
                <a:gd name="connsiteY1541" fmla="*/ 1617337 h 2455878"/>
                <a:gd name="connsiteX1542" fmla="*/ 1203276 w 1786319"/>
                <a:gd name="connsiteY1542" fmla="*/ 1617820 h 2455878"/>
                <a:gd name="connsiteX1543" fmla="*/ 1195921 w 1786319"/>
                <a:gd name="connsiteY1543" fmla="*/ 1613390 h 2455878"/>
                <a:gd name="connsiteX1544" fmla="*/ 1196578 w 1786319"/>
                <a:gd name="connsiteY1544" fmla="*/ 1617581 h 2455878"/>
                <a:gd name="connsiteX1545" fmla="*/ 1188189 w 1786319"/>
                <a:gd name="connsiteY1545" fmla="*/ 1626344 h 2455878"/>
                <a:gd name="connsiteX1546" fmla="*/ 1203174 w 1786319"/>
                <a:gd name="connsiteY1546" fmla="*/ 1627050 h 2455878"/>
                <a:gd name="connsiteX1547" fmla="*/ 1235476 w 1786319"/>
                <a:gd name="connsiteY1547" fmla="*/ 1675149 h 2455878"/>
                <a:gd name="connsiteX1548" fmla="*/ 1231272 w 1786319"/>
                <a:gd name="connsiteY1548" fmla="*/ 1674587 h 2455878"/>
                <a:gd name="connsiteX1549" fmla="*/ 1235867 w 1786319"/>
                <a:gd name="connsiteY1549" fmla="*/ 1681841 h 2455878"/>
                <a:gd name="connsiteX1550" fmla="*/ 1235819 w 1786319"/>
                <a:gd name="connsiteY1550" fmla="*/ 1701013 h 2455878"/>
                <a:gd name="connsiteX1551" fmla="*/ 1233988 w 1786319"/>
                <a:gd name="connsiteY1551" fmla="*/ 1701606 h 2455878"/>
                <a:gd name="connsiteX1552" fmla="*/ 1233437 w 1786319"/>
                <a:gd name="connsiteY1552" fmla="*/ 1703450 h 2455878"/>
                <a:gd name="connsiteX1553" fmla="*/ 1214270 w 1786319"/>
                <a:gd name="connsiteY1553" fmla="*/ 1703933 h 2455878"/>
                <a:gd name="connsiteX1554" fmla="*/ 1206914 w 1786319"/>
                <a:gd name="connsiteY1554" fmla="*/ 1699504 h 2455878"/>
                <a:gd name="connsiteX1555" fmla="*/ 1207571 w 1786319"/>
                <a:gd name="connsiteY1555" fmla="*/ 1703694 h 2455878"/>
                <a:gd name="connsiteX1556" fmla="*/ 1202066 w 1786319"/>
                <a:gd name="connsiteY1556" fmla="*/ 1709446 h 2455878"/>
                <a:gd name="connsiteX1557" fmla="*/ 1203173 w 1786319"/>
                <a:gd name="connsiteY1557" fmla="*/ 1709498 h 2455878"/>
                <a:gd name="connsiteX1558" fmla="*/ 1235474 w 1786319"/>
                <a:gd name="connsiteY1558" fmla="*/ 1757598 h 2455878"/>
                <a:gd name="connsiteX1559" fmla="*/ 1231271 w 1786319"/>
                <a:gd name="connsiteY1559" fmla="*/ 1757035 h 2455878"/>
                <a:gd name="connsiteX1560" fmla="*/ 1235866 w 1786319"/>
                <a:gd name="connsiteY1560" fmla="*/ 1764289 h 2455878"/>
                <a:gd name="connsiteX1561" fmla="*/ 1235818 w 1786319"/>
                <a:gd name="connsiteY1561" fmla="*/ 1783461 h 2455878"/>
                <a:gd name="connsiteX1562" fmla="*/ 1233987 w 1786319"/>
                <a:gd name="connsiteY1562" fmla="*/ 1784055 h 2455878"/>
                <a:gd name="connsiteX1563" fmla="*/ 1233436 w 1786319"/>
                <a:gd name="connsiteY1563" fmla="*/ 1785898 h 2455878"/>
                <a:gd name="connsiteX1564" fmla="*/ 1214269 w 1786319"/>
                <a:gd name="connsiteY1564" fmla="*/ 1786382 h 2455878"/>
                <a:gd name="connsiteX1565" fmla="*/ 1206914 w 1786319"/>
                <a:gd name="connsiteY1565" fmla="*/ 1781952 h 2455878"/>
                <a:gd name="connsiteX1566" fmla="*/ 1207571 w 1786319"/>
                <a:gd name="connsiteY1566" fmla="*/ 1786143 h 2455878"/>
                <a:gd name="connsiteX1567" fmla="*/ 1177288 w 1786319"/>
                <a:gd name="connsiteY1567" fmla="*/ 1785147 h 2455878"/>
                <a:gd name="connsiteX1568" fmla="*/ 1173597 w 1786319"/>
                <a:gd name="connsiteY1568" fmla="*/ 1779134 h 2455878"/>
                <a:gd name="connsiteX1569" fmla="*/ 1172204 w 1786319"/>
                <a:gd name="connsiteY1569" fmla="*/ 1786818 h 2455878"/>
                <a:gd name="connsiteX1570" fmla="*/ 1144344 w 1786319"/>
                <a:gd name="connsiteY1570" fmla="*/ 1798727 h 2455878"/>
                <a:gd name="connsiteX1571" fmla="*/ 1143438 w 1786319"/>
                <a:gd name="connsiteY1571" fmla="*/ 1794583 h 2455878"/>
                <a:gd name="connsiteX1572" fmla="*/ 1138189 w 1786319"/>
                <a:gd name="connsiteY1572" fmla="*/ 1801379 h 2455878"/>
                <a:gd name="connsiteX1573" fmla="*/ 1120151 w 1786319"/>
                <a:gd name="connsiteY1573" fmla="*/ 1807879 h 2455878"/>
                <a:gd name="connsiteX1574" fmla="*/ 1118969 w 1786319"/>
                <a:gd name="connsiteY1574" fmla="*/ 1806361 h 2455878"/>
                <a:gd name="connsiteX1575" fmla="*/ 1117048 w 1786319"/>
                <a:gd name="connsiteY1575" fmla="*/ 1806472 h 2455878"/>
                <a:gd name="connsiteX1576" fmla="*/ 1110051 w 1786319"/>
                <a:gd name="connsiteY1576" fmla="*/ 1788622 h 2455878"/>
                <a:gd name="connsiteX1577" fmla="*/ 1111702 w 1786319"/>
                <a:gd name="connsiteY1577" fmla="*/ 1780196 h 2455878"/>
                <a:gd name="connsiteX1578" fmla="*/ 1107989 w 1786319"/>
                <a:gd name="connsiteY1578" fmla="*/ 1782245 h 2455878"/>
                <a:gd name="connsiteX1579" fmla="*/ 1098586 w 1786319"/>
                <a:gd name="connsiteY1579" fmla="*/ 1753442 h 2455878"/>
                <a:gd name="connsiteX1580" fmla="*/ 1114789 w 1786319"/>
                <a:gd name="connsiteY1580" fmla="*/ 1733073 h 2455878"/>
                <a:gd name="connsiteX1581" fmla="*/ 1105493 w 1786319"/>
                <a:gd name="connsiteY1581" fmla="*/ 1736423 h 2455878"/>
                <a:gd name="connsiteX1582" fmla="*/ 1104311 w 1786319"/>
                <a:gd name="connsiteY1582" fmla="*/ 1734904 h 2455878"/>
                <a:gd name="connsiteX1583" fmla="*/ 1102390 w 1786319"/>
                <a:gd name="connsiteY1583" fmla="*/ 1735016 h 2455878"/>
                <a:gd name="connsiteX1584" fmla="*/ 1095393 w 1786319"/>
                <a:gd name="connsiteY1584" fmla="*/ 1717166 h 2455878"/>
                <a:gd name="connsiteX1585" fmla="*/ 1097044 w 1786319"/>
                <a:gd name="connsiteY1585" fmla="*/ 1708739 h 2455878"/>
                <a:gd name="connsiteX1586" fmla="*/ 1093331 w 1786319"/>
                <a:gd name="connsiteY1586" fmla="*/ 1710788 h 2455878"/>
                <a:gd name="connsiteX1587" fmla="*/ 1149375 w 1786319"/>
                <a:gd name="connsiteY1587" fmla="*/ 1634972 h 2455878"/>
                <a:gd name="connsiteX1588" fmla="*/ 1149776 w 1786319"/>
                <a:gd name="connsiteY1588" fmla="*/ 1635153 h 2455878"/>
                <a:gd name="connsiteX1589" fmla="*/ 1154569 w 1786319"/>
                <a:gd name="connsiteY1589" fmla="*/ 1646103 h 2455878"/>
                <a:gd name="connsiteX1590" fmla="*/ 1155441 w 1786319"/>
                <a:gd name="connsiteY1590" fmla="*/ 1625130 h 2455878"/>
                <a:gd name="connsiteX1591" fmla="*/ 1155749 w 1786319"/>
                <a:gd name="connsiteY1591" fmla="*/ 1624816 h 2455878"/>
                <a:gd name="connsiteX1592" fmla="*/ 1184150 w 1786319"/>
                <a:gd name="connsiteY1592" fmla="*/ 1626154 h 2455878"/>
                <a:gd name="connsiteX1593" fmla="*/ 1166294 w 1786319"/>
                <a:gd name="connsiteY1593" fmla="*/ 1616585 h 2455878"/>
                <a:gd name="connsiteX1594" fmla="*/ 1150898 w 1786319"/>
                <a:gd name="connsiteY1594" fmla="*/ 1591497 h 2455878"/>
                <a:gd name="connsiteX1595" fmla="*/ 1144720 w 1786319"/>
                <a:gd name="connsiteY1595" fmla="*/ 1625585 h 2455878"/>
                <a:gd name="connsiteX1596" fmla="*/ 1116860 w 1786319"/>
                <a:gd name="connsiteY1596" fmla="*/ 1637494 h 2455878"/>
                <a:gd name="connsiteX1597" fmla="*/ 1115954 w 1786319"/>
                <a:gd name="connsiteY1597" fmla="*/ 1633350 h 2455878"/>
                <a:gd name="connsiteX1598" fmla="*/ 1110704 w 1786319"/>
                <a:gd name="connsiteY1598" fmla="*/ 1640145 h 2455878"/>
                <a:gd name="connsiteX1599" fmla="*/ 1092667 w 1786319"/>
                <a:gd name="connsiteY1599" fmla="*/ 1646646 h 2455878"/>
                <a:gd name="connsiteX1600" fmla="*/ 1091485 w 1786319"/>
                <a:gd name="connsiteY1600" fmla="*/ 1645127 h 2455878"/>
                <a:gd name="connsiteX1601" fmla="*/ 1089564 w 1786319"/>
                <a:gd name="connsiteY1601" fmla="*/ 1645239 h 2455878"/>
                <a:gd name="connsiteX1602" fmla="*/ 1082566 w 1786319"/>
                <a:gd name="connsiteY1602" fmla="*/ 1627389 h 2455878"/>
                <a:gd name="connsiteX1603" fmla="*/ 1084218 w 1786319"/>
                <a:gd name="connsiteY1603" fmla="*/ 1618962 h 2455878"/>
                <a:gd name="connsiteX1604" fmla="*/ 1080504 w 1786319"/>
                <a:gd name="connsiteY1604" fmla="*/ 1621012 h 2455878"/>
                <a:gd name="connsiteX1605" fmla="*/ 1071101 w 1786319"/>
                <a:gd name="connsiteY1605" fmla="*/ 1592209 h 2455878"/>
                <a:gd name="connsiteX1606" fmla="*/ 1090653 w 1786319"/>
                <a:gd name="connsiteY1606" fmla="*/ 1567630 h 2455878"/>
                <a:gd name="connsiteX1607" fmla="*/ 1079843 w 1786319"/>
                <a:gd name="connsiteY1607" fmla="*/ 1571526 h 2455878"/>
                <a:gd name="connsiteX1608" fmla="*/ 1078661 w 1786319"/>
                <a:gd name="connsiteY1608" fmla="*/ 1570008 h 2455878"/>
                <a:gd name="connsiteX1609" fmla="*/ 1076739 w 1786319"/>
                <a:gd name="connsiteY1609" fmla="*/ 1570119 h 2455878"/>
                <a:gd name="connsiteX1610" fmla="*/ 1069742 w 1786319"/>
                <a:gd name="connsiteY1610" fmla="*/ 1552268 h 2455878"/>
                <a:gd name="connsiteX1611" fmla="*/ 1071394 w 1786319"/>
                <a:gd name="connsiteY1611" fmla="*/ 1543843 h 2455878"/>
                <a:gd name="connsiteX1612" fmla="*/ 1067680 w 1786319"/>
                <a:gd name="connsiteY1612" fmla="*/ 1545891 h 2455878"/>
                <a:gd name="connsiteX1613" fmla="*/ 1058277 w 1786319"/>
                <a:gd name="connsiteY1613" fmla="*/ 1517089 h 2455878"/>
                <a:gd name="connsiteX1614" fmla="*/ 1070394 w 1786319"/>
                <a:gd name="connsiteY1614" fmla="*/ 1501857 h 2455878"/>
                <a:gd name="connsiteX1615" fmla="*/ 1065185 w 1786319"/>
                <a:gd name="connsiteY1615" fmla="*/ 1503734 h 2455878"/>
                <a:gd name="connsiteX1616" fmla="*/ 1064003 w 1786319"/>
                <a:gd name="connsiteY1616" fmla="*/ 1502216 h 2455878"/>
                <a:gd name="connsiteX1617" fmla="*/ 1062081 w 1786319"/>
                <a:gd name="connsiteY1617" fmla="*/ 1502327 h 2455878"/>
                <a:gd name="connsiteX1618" fmla="*/ 1055084 w 1786319"/>
                <a:gd name="connsiteY1618" fmla="*/ 1484477 h 2455878"/>
                <a:gd name="connsiteX1619" fmla="*/ 1056736 w 1786319"/>
                <a:gd name="connsiteY1619" fmla="*/ 1476051 h 2455878"/>
                <a:gd name="connsiteX1620" fmla="*/ 1053022 w 1786319"/>
                <a:gd name="connsiteY1620" fmla="*/ 1478099 h 2455878"/>
                <a:gd name="connsiteX1621" fmla="*/ 1065681 w 1786319"/>
                <a:gd name="connsiteY1621" fmla="*/ 1421563 h 2455878"/>
                <a:gd name="connsiteX1622" fmla="*/ 1068863 w 1786319"/>
                <a:gd name="connsiteY1622" fmla="*/ 1420148 h 2455878"/>
                <a:gd name="connsiteX1623" fmla="*/ 1067391 w 1786319"/>
                <a:gd name="connsiteY1623" fmla="*/ 1419462 h 2455878"/>
                <a:gd name="connsiteX1624" fmla="*/ 1066484 w 1786319"/>
                <a:gd name="connsiteY1624" fmla="*/ 1415318 h 2455878"/>
                <a:gd name="connsiteX1625" fmla="*/ 1061235 w 1786319"/>
                <a:gd name="connsiteY1625" fmla="*/ 1422114 h 2455878"/>
                <a:gd name="connsiteX1626" fmla="*/ 1043198 w 1786319"/>
                <a:gd name="connsiteY1626" fmla="*/ 1428614 h 2455878"/>
                <a:gd name="connsiteX1627" fmla="*/ 1042016 w 1786319"/>
                <a:gd name="connsiteY1627" fmla="*/ 1427096 h 2455878"/>
                <a:gd name="connsiteX1628" fmla="*/ 1040094 w 1786319"/>
                <a:gd name="connsiteY1628" fmla="*/ 1427207 h 2455878"/>
                <a:gd name="connsiteX1629" fmla="*/ 1033097 w 1786319"/>
                <a:gd name="connsiteY1629" fmla="*/ 1409357 h 2455878"/>
                <a:gd name="connsiteX1630" fmla="*/ 1034749 w 1786319"/>
                <a:gd name="connsiteY1630" fmla="*/ 1400931 h 2455878"/>
                <a:gd name="connsiteX1631" fmla="*/ 1031035 w 1786319"/>
                <a:gd name="connsiteY1631" fmla="*/ 1402980 h 2455878"/>
                <a:gd name="connsiteX1632" fmla="*/ 1043694 w 1786319"/>
                <a:gd name="connsiteY1632" fmla="*/ 1346442 h 2455878"/>
                <a:gd name="connsiteX1633" fmla="*/ 1051039 w 1786319"/>
                <a:gd name="connsiteY1633" fmla="*/ 1343180 h 2455878"/>
                <a:gd name="connsiteX1634" fmla="*/ 1041741 w 1786319"/>
                <a:gd name="connsiteY1634" fmla="*/ 1338845 h 2455878"/>
                <a:gd name="connsiteX1635" fmla="*/ 1040834 w 1786319"/>
                <a:gd name="connsiteY1635" fmla="*/ 1334702 h 2455878"/>
                <a:gd name="connsiteX1636" fmla="*/ 1035585 w 1786319"/>
                <a:gd name="connsiteY1636" fmla="*/ 1341497 h 2455878"/>
                <a:gd name="connsiteX1637" fmla="*/ 1017547 w 1786319"/>
                <a:gd name="connsiteY1637" fmla="*/ 1347998 h 2455878"/>
                <a:gd name="connsiteX1638" fmla="*/ 1016365 w 1786319"/>
                <a:gd name="connsiteY1638" fmla="*/ 1346479 h 2455878"/>
                <a:gd name="connsiteX1639" fmla="*/ 1014444 w 1786319"/>
                <a:gd name="connsiteY1639" fmla="*/ 1346590 h 2455878"/>
                <a:gd name="connsiteX1640" fmla="*/ 1007447 w 1786319"/>
                <a:gd name="connsiteY1640" fmla="*/ 1328740 h 2455878"/>
                <a:gd name="connsiteX1641" fmla="*/ 1009098 w 1786319"/>
                <a:gd name="connsiteY1641" fmla="*/ 1320314 h 2455878"/>
                <a:gd name="connsiteX1642" fmla="*/ 1005385 w 1786319"/>
                <a:gd name="connsiteY1642" fmla="*/ 1322363 h 2455878"/>
                <a:gd name="connsiteX1643" fmla="*/ 1061429 w 1786319"/>
                <a:gd name="connsiteY1643" fmla="*/ 1246546 h 2455878"/>
                <a:gd name="connsiteX1644" fmla="*/ 1061830 w 1786319"/>
                <a:gd name="connsiteY1644" fmla="*/ 1246728 h 2455878"/>
                <a:gd name="connsiteX1645" fmla="*/ 1069600 w 1786319"/>
                <a:gd name="connsiteY1645" fmla="*/ 1326936 h 2455878"/>
                <a:gd name="connsiteX1646" fmla="*/ 1058563 w 1786319"/>
                <a:gd name="connsiteY1646" fmla="*/ 1339835 h 2455878"/>
                <a:gd name="connsiteX1647" fmla="*/ 1087080 w 1786319"/>
                <a:gd name="connsiteY1647" fmla="*/ 1327164 h 2455878"/>
                <a:gd name="connsiteX1648" fmla="*/ 1087481 w 1786319"/>
                <a:gd name="connsiteY1648" fmla="*/ 1327345 h 2455878"/>
                <a:gd name="connsiteX1649" fmla="*/ 1091547 w 1786319"/>
                <a:gd name="connsiteY1649" fmla="*/ 1336635 h 2455878"/>
                <a:gd name="connsiteX1650" fmla="*/ 1090246 w 1786319"/>
                <a:gd name="connsiteY1650" fmla="*/ 1330196 h 2455878"/>
                <a:gd name="connsiteX1651" fmla="*/ 1091314 w 1786319"/>
                <a:gd name="connsiteY1651" fmla="*/ 1304495 h 2455878"/>
                <a:gd name="connsiteX1652" fmla="*/ 1091622 w 1786319"/>
                <a:gd name="connsiteY1652" fmla="*/ 1304180 h 2455878"/>
                <a:gd name="connsiteX1653" fmla="*/ 1106468 w 1786319"/>
                <a:gd name="connsiteY1653" fmla="*/ 1304879 h 2455878"/>
                <a:gd name="connsiteX1654" fmla="*/ 1086851 w 1786319"/>
                <a:gd name="connsiteY1654" fmla="*/ 1285453 h 2455878"/>
                <a:gd name="connsiteX1655" fmla="*/ 1072383 w 1786319"/>
                <a:gd name="connsiteY1655" fmla="*/ 1240234 h 2455878"/>
                <a:gd name="connsiteX1656" fmla="*/ 1072607 w 1786319"/>
                <a:gd name="connsiteY1656" fmla="*/ 1239854 h 2455878"/>
                <a:gd name="connsiteX1657" fmla="*/ 1099706 w 1786319"/>
                <a:gd name="connsiteY1657" fmla="*/ 1234564 h 2455878"/>
                <a:gd name="connsiteX1658" fmla="*/ 1088216 w 1786319"/>
                <a:gd name="connsiteY1658" fmla="*/ 1231605 h 2455878"/>
                <a:gd name="connsiteX1659" fmla="*/ 1048564 w 1786319"/>
                <a:gd name="connsiteY1659" fmla="*/ 1161448 h 2455878"/>
                <a:gd name="connsiteX1660" fmla="*/ 1048789 w 1786319"/>
                <a:gd name="connsiteY1660" fmla="*/ 1161069 h 2455878"/>
                <a:gd name="connsiteX1661" fmla="*/ 1095386 w 1786319"/>
                <a:gd name="connsiteY1661" fmla="*/ 1151971 h 2455878"/>
                <a:gd name="connsiteX1662" fmla="*/ 1105253 w 1786319"/>
                <a:gd name="connsiteY1662" fmla="*/ 1154319 h 2455878"/>
                <a:gd name="connsiteX1663" fmla="*/ 1110495 w 1786319"/>
                <a:gd name="connsiteY1663" fmla="*/ 1145645 h 2455878"/>
                <a:gd name="connsiteX1664" fmla="*/ 1180844 w 1786319"/>
                <a:gd name="connsiteY1664" fmla="*/ 1104978 h 2455878"/>
                <a:gd name="connsiteX1665" fmla="*/ 1181340 w 1786319"/>
                <a:gd name="connsiteY1665" fmla="*/ 1105203 h 2455878"/>
                <a:gd name="connsiteX1666" fmla="*/ 1156508 w 1786319"/>
                <a:gd name="connsiteY1666" fmla="*/ 1219056 h 2455878"/>
                <a:gd name="connsiteX1667" fmla="*/ 1155388 w 1786319"/>
                <a:gd name="connsiteY1667" fmla="*/ 1213935 h 2455878"/>
                <a:gd name="connsiteX1668" fmla="*/ 1148901 w 1786319"/>
                <a:gd name="connsiteY1668" fmla="*/ 1222333 h 2455878"/>
                <a:gd name="connsiteX1669" fmla="*/ 1126608 w 1786319"/>
                <a:gd name="connsiteY1669" fmla="*/ 1230368 h 2455878"/>
                <a:gd name="connsiteX1670" fmla="*/ 1125146 w 1786319"/>
                <a:gd name="connsiteY1670" fmla="*/ 1228491 h 2455878"/>
                <a:gd name="connsiteX1671" fmla="*/ 1122773 w 1786319"/>
                <a:gd name="connsiteY1671" fmla="*/ 1228629 h 2455878"/>
                <a:gd name="connsiteX1672" fmla="*/ 1116980 w 1786319"/>
                <a:gd name="connsiteY1672" fmla="*/ 1223250 h 2455878"/>
                <a:gd name="connsiteX1673" fmla="*/ 1117868 w 1786319"/>
                <a:gd name="connsiteY1673" fmla="*/ 1225376 h 2455878"/>
                <a:gd name="connsiteX1674" fmla="*/ 1117382 w 1786319"/>
                <a:gd name="connsiteY1674" fmla="*/ 1231113 h 2455878"/>
                <a:gd name="connsiteX1675" fmla="*/ 1119205 w 1786319"/>
                <a:gd name="connsiteY1675" fmla="*/ 1230757 h 2455878"/>
                <a:gd name="connsiteX1676" fmla="*/ 1146166 w 1786319"/>
                <a:gd name="connsiteY1676" fmla="*/ 1237172 h 2455878"/>
                <a:gd name="connsiteX1677" fmla="*/ 1158987 w 1786319"/>
                <a:gd name="connsiteY1677" fmla="*/ 1245950 h 2455878"/>
                <a:gd name="connsiteX1678" fmla="*/ 1168473 w 1786319"/>
                <a:gd name="connsiteY1678" fmla="*/ 1236401 h 2455878"/>
                <a:gd name="connsiteX1679" fmla="*/ 1222095 w 1786319"/>
                <a:gd name="connsiteY1679" fmla="*/ 1212573 h 2455878"/>
                <a:gd name="connsiteX1680" fmla="*/ 1222591 w 1786319"/>
                <a:gd name="connsiteY1680" fmla="*/ 1212798 h 2455878"/>
                <a:gd name="connsiteX1681" fmla="*/ 1197760 w 1786319"/>
                <a:gd name="connsiteY1681" fmla="*/ 1326651 h 2455878"/>
                <a:gd name="connsiteX1682" fmla="*/ 1196640 w 1786319"/>
                <a:gd name="connsiteY1682" fmla="*/ 1321529 h 2455878"/>
                <a:gd name="connsiteX1683" fmla="*/ 1190152 w 1786319"/>
                <a:gd name="connsiteY1683" fmla="*/ 1329928 h 2455878"/>
                <a:gd name="connsiteX1684" fmla="*/ 1177902 w 1786319"/>
                <a:gd name="connsiteY1684" fmla="*/ 1338824 h 2455878"/>
                <a:gd name="connsiteX1685" fmla="*/ 1181196 w 1786319"/>
                <a:gd name="connsiteY1685" fmla="*/ 1344650 h 2455878"/>
                <a:gd name="connsiteX1686" fmla="*/ 1171349 w 1786319"/>
                <a:gd name="connsiteY1686" fmla="*/ 1354514 h 2455878"/>
                <a:gd name="connsiteX1687" fmla="*/ 1167144 w 1786319"/>
                <a:gd name="connsiteY1687" fmla="*/ 1353950 h 2455878"/>
                <a:gd name="connsiteX1688" fmla="*/ 1171740 w 1786319"/>
                <a:gd name="connsiteY1688" fmla="*/ 1361204 h 2455878"/>
                <a:gd name="connsiteX1689" fmla="*/ 1171692 w 1786319"/>
                <a:gd name="connsiteY1689" fmla="*/ 1380378 h 2455878"/>
                <a:gd name="connsiteX1690" fmla="*/ 1169862 w 1786319"/>
                <a:gd name="connsiteY1690" fmla="*/ 1380971 h 2455878"/>
                <a:gd name="connsiteX1691" fmla="*/ 1169311 w 1786319"/>
                <a:gd name="connsiteY1691" fmla="*/ 1382814 h 2455878"/>
                <a:gd name="connsiteX1692" fmla="*/ 1150143 w 1786319"/>
                <a:gd name="connsiteY1692" fmla="*/ 1383297 h 2455878"/>
                <a:gd name="connsiteX1693" fmla="*/ 1142787 w 1786319"/>
                <a:gd name="connsiteY1693" fmla="*/ 1378867 h 2455878"/>
                <a:gd name="connsiteX1694" fmla="*/ 1143445 w 1786319"/>
                <a:gd name="connsiteY1694" fmla="*/ 1383058 h 2455878"/>
                <a:gd name="connsiteX1695" fmla="*/ 1113161 w 1786319"/>
                <a:gd name="connsiteY1695" fmla="*/ 1382063 h 2455878"/>
                <a:gd name="connsiteX1696" fmla="*/ 1099274 w 1786319"/>
                <a:gd name="connsiteY1696" fmla="*/ 1359434 h 2455878"/>
                <a:gd name="connsiteX1697" fmla="*/ 1101572 w 1786319"/>
                <a:gd name="connsiteY1697" fmla="*/ 1372682 h 2455878"/>
                <a:gd name="connsiteX1698" fmla="*/ 1095251 w 1786319"/>
                <a:gd name="connsiteY1698" fmla="*/ 1407554 h 2455878"/>
                <a:gd name="connsiteX1699" fmla="*/ 1094051 w 1786319"/>
                <a:gd name="connsiteY1699" fmla="*/ 1408955 h 2455878"/>
                <a:gd name="connsiteX1700" fmla="*/ 1109066 w 1786319"/>
                <a:gd name="connsiteY1700" fmla="*/ 1402283 h 2455878"/>
                <a:gd name="connsiteX1701" fmla="*/ 1109468 w 1786319"/>
                <a:gd name="connsiteY1701" fmla="*/ 1402465 h 2455878"/>
                <a:gd name="connsiteX1702" fmla="*/ 1123558 w 1786319"/>
                <a:gd name="connsiteY1702" fmla="*/ 1447802 h 2455878"/>
                <a:gd name="connsiteX1703" fmla="*/ 1119152 w 1786319"/>
                <a:gd name="connsiteY1703" fmla="*/ 1472106 h 2455878"/>
                <a:gd name="connsiteX1704" fmla="*/ 1123725 w 1786319"/>
                <a:gd name="connsiteY1704" fmla="*/ 1470075 h 2455878"/>
                <a:gd name="connsiteX1705" fmla="*/ 1124126 w 1786319"/>
                <a:gd name="connsiteY1705" fmla="*/ 1470257 h 2455878"/>
                <a:gd name="connsiteX1706" fmla="*/ 1133584 w 1786319"/>
                <a:gd name="connsiteY1706" fmla="*/ 1491863 h 2455878"/>
                <a:gd name="connsiteX1707" fmla="*/ 1132386 w 1786319"/>
                <a:gd name="connsiteY1707" fmla="*/ 1485933 h 2455878"/>
                <a:gd name="connsiteX1708" fmla="*/ 1133454 w 1786319"/>
                <a:gd name="connsiteY1708" fmla="*/ 1460232 h 2455878"/>
                <a:gd name="connsiteX1709" fmla="*/ 1133763 w 1786319"/>
                <a:gd name="connsiteY1709" fmla="*/ 1459917 h 2455878"/>
                <a:gd name="connsiteX1710" fmla="*/ 1211807 w 1786319"/>
                <a:gd name="connsiteY1710" fmla="*/ 1479998 h 2455878"/>
                <a:gd name="connsiteX1711" fmla="*/ 1219557 w 1786319"/>
                <a:gd name="connsiteY1711" fmla="*/ 1493704 h 2455878"/>
                <a:gd name="connsiteX1712" fmla="*/ 1220427 w 1786319"/>
                <a:gd name="connsiteY1712" fmla="*/ 1487679 h 2455878"/>
                <a:gd name="connsiteX1713" fmla="*/ 1247696 w 1786319"/>
                <a:gd name="connsiteY1713" fmla="*/ 1453400 h 2455878"/>
                <a:gd name="connsiteX1714" fmla="*/ 1251288 w 1786319"/>
                <a:gd name="connsiteY1714" fmla="*/ 1451208 h 2455878"/>
                <a:gd name="connsiteX1715" fmla="*/ 1245280 w 1786319"/>
                <a:gd name="connsiteY1715" fmla="*/ 1444011 h 2455878"/>
                <a:gd name="connsiteX1716" fmla="*/ 1244159 w 1786319"/>
                <a:gd name="connsiteY1716" fmla="*/ 1438889 h 2455878"/>
                <a:gd name="connsiteX1717" fmla="*/ 1237672 w 1786319"/>
                <a:gd name="connsiteY1717" fmla="*/ 1447288 h 2455878"/>
                <a:gd name="connsiteX1718" fmla="*/ 1215379 w 1786319"/>
                <a:gd name="connsiteY1718" fmla="*/ 1455323 h 2455878"/>
                <a:gd name="connsiteX1719" fmla="*/ 1213918 w 1786319"/>
                <a:gd name="connsiteY1719" fmla="*/ 1453446 h 2455878"/>
                <a:gd name="connsiteX1720" fmla="*/ 1211544 w 1786319"/>
                <a:gd name="connsiteY1720" fmla="*/ 1453583 h 2455878"/>
                <a:gd name="connsiteX1721" fmla="*/ 1202895 w 1786319"/>
                <a:gd name="connsiteY1721" fmla="*/ 1431521 h 2455878"/>
                <a:gd name="connsiteX1722" fmla="*/ 1204937 w 1786319"/>
                <a:gd name="connsiteY1722" fmla="*/ 1421107 h 2455878"/>
                <a:gd name="connsiteX1723" fmla="*/ 1200347 w 1786319"/>
                <a:gd name="connsiteY1723" fmla="*/ 1423639 h 2455878"/>
                <a:gd name="connsiteX1724" fmla="*/ 1269615 w 1786319"/>
                <a:gd name="connsiteY1724" fmla="*/ 1329933 h 2455878"/>
                <a:gd name="connsiteX1725" fmla="*/ 1270111 w 1786319"/>
                <a:gd name="connsiteY1725" fmla="*/ 1330158 h 2455878"/>
                <a:gd name="connsiteX1726" fmla="*/ 1279714 w 1786319"/>
                <a:gd name="connsiteY1726" fmla="*/ 1429292 h 2455878"/>
                <a:gd name="connsiteX1727" fmla="*/ 1271350 w 1786319"/>
                <a:gd name="connsiteY1727" fmla="*/ 1439067 h 2455878"/>
                <a:gd name="connsiteX1728" fmla="*/ 1301318 w 1786319"/>
                <a:gd name="connsiteY1728" fmla="*/ 1429571 h 2455878"/>
                <a:gd name="connsiteX1729" fmla="*/ 1301814 w 1786319"/>
                <a:gd name="connsiteY1729" fmla="*/ 1429796 h 2455878"/>
                <a:gd name="connsiteX1730" fmla="*/ 1306840 w 1786319"/>
                <a:gd name="connsiteY1730" fmla="*/ 1441276 h 2455878"/>
                <a:gd name="connsiteX1731" fmla="*/ 1305232 w 1786319"/>
                <a:gd name="connsiteY1731" fmla="*/ 1433320 h 2455878"/>
                <a:gd name="connsiteX1732" fmla="*/ 1306551 w 1786319"/>
                <a:gd name="connsiteY1732" fmla="*/ 1401555 h 2455878"/>
                <a:gd name="connsiteX1733" fmla="*/ 1306931 w 1786319"/>
                <a:gd name="connsiteY1733" fmla="*/ 1401165 h 2455878"/>
                <a:gd name="connsiteX1734" fmla="*/ 1325283 w 1786319"/>
                <a:gd name="connsiteY1734" fmla="*/ 1402030 h 2455878"/>
                <a:gd name="connsiteX1735" fmla="*/ 1301036 w 1786319"/>
                <a:gd name="connsiteY1735" fmla="*/ 1378019 h 2455878"/>
                <a:gd name="connsiteX1736" fmla="*/ 1283154 w 1786319"/>
                <a:gd name="connsiteY1736" fmla="*/ 1322131 h 2455878"/>
                <a:gd name="connsiteX1737" fmla="*/ 1283431 w 1786319"/>
                <a:gd name="connsiteY1737" fmla="*/ 1321662 h 2455878"/>
                <a:gd name="connsiteX1738" fmla="*/ 1309972 w 1786319"/>
                <a:gd name="connsiteY1738" fmla="*/ 1313332 h 2455878"/>
                <a:gd name="connsiteX1739" fmla="*/ 1302723 w 1786319"/>
                <a:gd name="connsiteY1739" fmla="*/ 1311465 h 2455878"/>
                <a:gd name="connsiteX1740" fmla="*/ 1253715 w 1786319"/>
                <a:gd name="connsiteY1740" fmla="*/ 1224755 h 2455878"/>
                <a:gd name="connsiteX1741" fmla="*/ 1253992 w 1786319"/>
                <a:gd name="connsiteY1741" fmla="*/ 1224285 h 2455878"/>
                <a:gd name="connsiteX1742" fmla="*/ 1366684 w 1786319"/>
                <a:gd name="connsiteY1742" fmla="*/ 1235880 h 2455878"/>
                <a:gd name="connsiteX1743" fmla="*/ 1368234 w 1786319"/>
                <a:gd name="connsiteY1743" fmla="*/ 1238343 h 2455878"/>
                <a:gd name="connsiteX1744" fmla="*/ 1369734 w 1786319"/>
                <a:gd name="connsiteY1744" fmla="*/ 1227965 h 2455878"/>
                <a:gd name="connsiteX1745" fmla="*/ 1364935 w 1786319"/>
                <a:gd name="connsiteY1745" fmla="*/ 1215725 h 2455878"/>
                <a:gd name="connsiteX1746" fmla="*/ 1366588 w 1786319"/>
                <a:gd name="connsiteY1746" fmla="*/ 1207299 h 2455878"/>
                <a:gd name="connsiteX1747" fmla="*/ 1362873 w 1786319"/>
                <a:gd name="connsiteY1747" fmla="*/ 1209348 h 2455878"/>
                <a:gd name="connsiteX1748" fmla="*/ 1349618 w 1786319"/>
                <a:gd name="connsiteY1748" fmla="*/ 1193518 h 2455878"/>
                <a:gd name="connsiteX1749" fmla="*/ 1356065 w 1786319"/>
                <a:gd name="connsiteY1749" fmla="*/ 1176364 h 2455878"/>
                <a:gd name="connsiteX1750" fmla="*/ 1354370 w 1786319"/>
                <a:gd name="connsiteY1750" fmla="*/ 1175239 h 2455878"/>
                <a:gd name="connsiteX1751" fmla="*/ 1350909 w 1786319"/>
                <a:gd name="connsiteY1751" fmla="*/ 1161912 h 2455878"/>
                <a:gd name="connsiteX1752" fmla="*/ 1351163 w 1786319"/>
                <a:gd name="connsiteY1752" fmla="*/ 1153724 h 2455878"/>
                <a:gd name="connsiteX1753" fmla="*/ 1349386 w 1786319"/>
                <a:gd name="connsiteY1753" fmla="*/ 1154365 h 2455878"/>
                <a:gd name="connsiteX1754" fmla="*/ 1349141 w 1786319"/>
                <a:gd name="connsiteY1754" fmla="*/ 1154050 h 2455878"/>
                <a:gd name="connsiteX1755" fmla="*/ 1347519 w 1786319"/>
                <a:gd name="connsiteY1755" fmla="*/ 1155326 h 2455878"/>
                <a:gd name="connsiteX1756" fmla="*/ 1332608 w 1786319"/>
                <a:gd name="connsiteY1756" fmla="*/ 1151479 h 2455878"/>
                <a:gd name="connsiteX1757" fmla="*/ 1332155 w 1786319"/>
                <a:gd name="connsiteY1757" fmla="*/ 1127778 h 2455878"/>
                <a:gd name="connsiteX1758" fmla="*/ 1326250 w 1786319"/>
                <a:gd name="connsiteY1758" fmla="*/ 1126670 h 2455878"/>
                <a:gd name="connsiteX1759" fmla="*/ 1335015 w 1786319"/>
                <a:gd name="connsiteY1759" fmla="*/ 1087587 h 2455878"/>
                <a:gd name="connsiteX1760" fmla="*/ 1338752 w 1786319"/>
                <a:gd name="connsiteY1760" fmla="*/ 1083718 h 2455878"/>
                <a:gd name="connsiteX1761" fmla="*/ 1334757 w 1786319"/>
                <a:gd name="connsiteY1761" fmla="*/ 1081759 h 2455878"/>
                <a:gd name="connsiteX1762" fmla="*/ 1331977 w 1786319"/>
                <a:gd name="connsiteY1762" fmla="*/ 1077986 h 2455878"/>
                <a:gd name="connsiteX1763" fmla="*/ 1329738 w 1786319"/>
                <a:gd name="connsiteY1763" fmla="*/ 1087206 h 2455878"/>
                <a:gd name="connsiteX1764" fmla="*/ 1314462 w 1786319"/>
                <a:gd name="connsiteY1764" fmla="*/ 1101885 h 2455878"/>
                <a:gd name="connsiteX1765" fmla="*/ 1312586 w 1786319"/>
                <a:gd name="connsiteY1765" fmla="*/ 1100886 h 2455878"/>
                <a:gd name="connsiteX1766" fmla="*/ 1310697 w 1786319"/>
                <a:gd name="connsiteY1766" fmla="*/ 1101862 h 2455878"/>
                <a:gd name="connsiteX1767" fmla="*/ 1295601 w 1786319"/>
                <a:gd name="connsiteY1767" fmla="*/ 1086998 h 2455878"/>
                <a:gd name="connsiteX1768" fmla="*/ 1293476 w 1786319"/>
                <a:gd name="connsiteY1768" fmla="*/ 1077751 h 2455878"/>
                <a:gd name="connsiteX1769" fmla="*/ 1290649 w 1786319"/>
                <a:gd name="connsiteY1769" fmla="*/ 1081491 h 2455878"/>
                <a:gd name="connsiteX1770" fmla="*/ 1291834 w 1786319"/>
                <a:gd name="connsiteY1770" fmla="*/ 998630 h 2455878"/>
                <a:gd name="connsiteX1771" fmla="*/ 1300646 w 1786319"/>
                <a:gd name="connsiteY1771" fmla="*/ 990801 h 2455878"/>
                <a:gd name="connsiteX1772" fmla="*/ 1306551 w 1786319"/>
                <a:gd name="connsiteY1772" fmla="*/ 983378 h 2455878"/>
                <a:gd name="connsiteX1773" fmla="*/ 1293633 w 1786319"/>
                <a:gd name="connsiteY1773" fmla="*/ 966566 h 2455878"/>
                <a:gd name="connsiteX1774" fmla="*/ 1292542 w 1786319"/>
                <a:gd name="connsiteY1774" fmla="*/ 966959 h 2455878"/>
                <a:gd name="connsiteX1775" fmla="*/ 1291442 w 1786319"/>
                <a:gd name="connsiteY1775" fmla="*/ 970666 h 2455878"/>
                <a:gd name="connsiteX1776" fmla="*/ 1284208 w 1786319"/>
                <a:gd name="connsiteY1776" fmla="*/ 974413 h 2455878"/>
                <a:gd name="connsiteX1777" fmla="*/ 1278976 w 1786319"/>
                <a:gd name="connsiteY1777" fmla="*/ 971848 h 2455878"/>
                <a:gd name="connsiteX1778" fmla="*/ 1277562 w 1786319"/>
                <a:gd name="connsiteY1778" fmla="*/ 972357 h 2455878"/>
                <a:gd name="connsiteX1779" fmla="*/ 1276380 w 1786319"/>
                <a:gd name="connsiteY1779" fmla="*/ 970839 h 2455878"/>
                <a:gd name="connsiteX1780" fmla="*/ 1274459 w 1786319"/>
                <a:gd name="connsiteY1780" fmla="*/ 970950 h 2455878"/>
                <a:gd name="connsiteX1781" fmla="*/ 1273075 w 1786319"/>
                <a:gd name="connsiteY1781" fmla="*/ 967418 h 2455878"/>
                <a:gd name="connsiteX1782" fmla="*/ 1271026 w 1786319"/>
                <a:gd name="connsiteY1782" fmla="*/ 975857 h 2455878"/>
                <a:gd name="connsiteX1783" fmla="*/ 1255750 w 1786319"/>
                <a:gd name="connsiteY1783" fmla="*/ 990536 h 2455878"/>
                <a:gd name="connsiteX1784" fmla="*/ 1253873 w 1786319"/>
                <a:gd name="connsiteY1784" fmla="*/ 989537 h 2455878"/>
                <a:gd name="connsiteX1785" fmla="*/ 1251984 w 1786319"/>
                <a:gd name="connsiteY1785" fmla="*/ 990513 h 2455878"/>
                <a:gd name="connsiteX1786" fmla="*/ 1236888 w 1786319"/>
                <a:gd name="connsiteY1786" fmla="*/ 975649 h 2455878"/>
                <a:gd name="connsiteX1787" fmla="*/ 1234763 w 1786319"/>
                <a:gd name="connsiteY1787" fmla="*/ 966402 h 2455878"/>
                <a:gd name="connsiteX1788" fmla="*/ 1231937 w 1786319"/>
                <a:gd name="connsiteY1788" fmla="*/ 970142 h 2455878"/>
                <a:gd name="connsiteX1789" fmla="*/ 1225893 w 1786319"/>
                <a:gd name="connsiteY1789" fmla="*/ 971581 h 2455878"/>
                <a:gd name="connsiteX1790" fmla="*/ 1238125 w 1786319"/>
                <a:gd name="connsiteY1790" fmla="*/ 979795 h 2455878"/>
                <a:gd name="connsiteX1791" fmla="*/ 1237823 w 1786319"/>
                <a:gd name="connsiteY1791" fmla="*/ 1017243 h 2455878"/>
                <a:gd name="connsiteX1792" fmla="*/ 1232681 w 1786319"/>
                <a:gd name="connsiteY1792" fmla="*/ 1016218 h 2455878"/>
                <a:gd name="connsiteX1793" fmla="*/ 1237780 w 1786319"/>
                <a:gd name="connsiteY1793" fmla="*/ 1025526 h 2455878"/>
                <a:gd name="connsiteX1794" fmla="*/ 1236214 w 1786319"/>
                <a:gd name="connsiteY1794" fmla="*/ 1049172 h 2455878"/>
                <a:gd name="connsiteX1795" fmla="*/ 1233910 w 1786319"/>
                <a:gd name="connsiteY1795" fmla="*/ 1049759 h 2455878"/>
                <a:gd name="connsiteX1796" fmla="*/ 1233085 w 1786319"/>
                <a:gd name="connsiteY1796" fmla="*/ 1051990 h 2455878"/>
                <a:gd name="connsiteX1797" fmla="*/ 1209405 w 1786319"/>
                <a:gd name="connsiteY1797" fmla="*/ 1051080 h 2455878"/>
                <a:gd name="connsiteX1798" fmla="*/ 1200680 w 1786319"/>
                <a:gd name="connsiteY1798" fmla="*/ 1045038 h 2455878"/>
                <a:gd name="connsiteX1799" fmla="*/ 1201162 w 1786319"/>
                <a:gd name="connsiteY1799" fmla="*/ 1050258 h 2455878"/>
                <a:gd name="connsiteX1800" fmla="*/ 1163887 w 1786319"/>
                <a:gd name="connsiteY1800" fmla="*/ 1046652 h 2455878"/>
                <a:gd name="connsiteX1801" fmla="*/ 1145917 w 1786319"/>
                <a:gd name="connsiteY1801" fmla="*/ 1012700 h 2455878"/>
                <a:gd name="connsiteX1802" fmla="*/ 1135661 w 1786319"/>
                <a:gd name="connsiteY1802" fmla="*/ 1009543 h 2455878"/>
                <a:gd name="connsiteX1803" fmla="*/ 1106005 w 1786319"/>
                <a:gd name="connsiteY1803" fmla="*/ 977306 h 2455878"/>
                <a:gd name="connsiteX1804" fmla="*/ 1101828 w 1786319"/>
                <a:gd name="connsiteY1804" fmla="*/ 967223 h 2455878"/>
                <a:gd name="connsiteX1805" fmla="*/ 1098949 w 1786319"/>
                <a:gd name="connsiteY1805" fmla="*/ 986934 h 2455878"/>
                <a:gd name="connsiteX1806" fmla="*/ 1067351 w 1786319"/>
                <a:gd name="connsiteY1806" fmla="*/ 1007034 h 2455878"/>
                <a:gd name="connsiteX1807" fmla="*/ 1065417 w 1786319"/>
                <a:gd name="connsiteY1807" fmla="*/ 1002162 h 2455878"/>
                <a:gd name="connsiteX1808" fmla="*/ 1060374 w 1786319"/>
                <a:gd name="connsiteY1808" fmla="*/ 1011501 h 2455878"/>
                <a:gd name="connsiteX1809" fmla="*/ 1039676 w 1786319"/>
                <a:gd name="connsiteY1809" fmla="*/ 1023038 h 2455878"/>
                <a:gd name="connsiteX1810" fmla="*/ 1037930 w 1786319"/>
                <a:gd name="connsiteY1810" fmla="*/ 1021423 h 2455878"/>
                <a:gd name="connsiteX1811" fmla="*/ 1035609 w 1786319"/>
                <a:gd name="connsiteY1811" fmla="*/ 1021943 h 2455878"/>
                <a:gd name="connsiteX1812" fmla="*/ 1032527 w 1786319"/>
                <a:gd name="connsiteY1812" fmla="*/ 1019898 h 2455878"/>
                <a:gd name="connsiteX1813" fmla="*/ 1031873 w 1786319"/>
                <a:gd name="connsiteY1813" fmla="*/ 1021666 h 2455878"/>
                <a:gd name="connsiteX1814" fmla="*/ 1012714 w 1786319"/>
                <a:gd name="connsiteY1814" fmla="*/ 1020930 h 2455878"/>
                <a:gd name="connsiteX1815" fmla="*/ 1005654 w 1786319"/>
                <a:gd name="connsiteY1815" fmla="*/ 1016042 h 2455878"/>
                <a:gd name="connsiteX1816" fmla="*/ 1006044 w 1786319"/>
                <a:gd name="connsiteY1816" fmla="*/ 1020265 h 2455878"/>
                <a:gd name="connsiteX1817" fmla="*/ 975886 w 1786319"/>
                <a:gd name="connsiteY1817" fmla="*/ 1017347 h 2455878"/>
                <a:gd name="connsiteX1818" fmla="*/ 961346 w 1786319"/>
                <a:gd name="connsiteY1818" fmla="*/ 989877 h 2455878"/>
                <a:gd name="connsiteX1819" fmla="*/ 953048 w 1786319"/>
                <a:gd name="connsiteY1819" fmla="*/ 987323 h 2455878"/>
                <a:gd name="connsiteX1820" fmla="*/ 929054 w 1786319"/>
                <a:gd name="connsiteY1820" fmla="*/ 961240 h 2455878"/>
                <a:gd name="connsiteX1821" fmla="*/ 923801 w 1786319"/>
                <a:gd name="connsiteY1821" fmla="*/ 941738 h 2455878"/>
                <a:gd name="connsiteX1822" fmla="*/ 923345 w 1786319"/>
                <a:gd name="connsiteY1822" fmla="*/ 969031 h 2455878"/>
                <a:gd name="connsiteX1823" fmla="*/ 897779 w 1786319"/>
                <a:gd name="connsiteY1823" fmla="*/ 985293 h 2455878"/>
                <a:gd name="connsiteX1824" fmla="*/ 896214 w 1786319"/>
                <a:gd name="connsiteY1824" fmla="*/ 981351 h 2455878"/>
                <a:gd name="connsiteX1825" fmla="*/ 892134 w 1786319"/>
                <a:gd name="connsiteY1825" fmla="*/ 988907 h 2455878"/>
                <a:gd name="connsiteX1826" fmla="*/ 875387 w 1786319"/>
                <a:gd name="connsiteY1826" fmla="*/ 998242 h 2455878"/>
                <a:gd name="connsiteX1827" fmla="*/ 873975 w 1786319"/>
                <a:gd name="connsiteY1827" fmla="*/ 996936 h 2455878"/>
                <a:gd name="connsiteX1828" fmla="*/ 872097 w 1786319"/>
                <a:gd name="connsiteY1828" fmla="*/ 997356 h 2455878"/>
                <a:gd name="connsiteX1829" fmla="*/ 862301 w 1786319"/>
                <a:gd name="connsiteY1829" fmla="*/ 980874 h 2455878"/>
                <a:gd name="connsiteX1830" fmla="*/ 862568 w 1786319"/>
                <a:gd name="connsiteY1830" fmla="*/ 972291 h 2455878"/>
                <a:gd name="connsiteX1831" fmla="*/ 859235 w 1786319"/>
                <a:gd name="connsiteY1831" fmla="*/ 974914 h 2455878"/>
                <a:gd name="connsiteX1832" fmla="*/ 902266 w 1786319"/>
                <a:gd name="connsiteY1832" fmla="*/ 891021 h 2455878"/>
                <a:gd name="connsiteX1833" fmla="*/ 902692 w 1786319"/>
                <a:gd name="connsiteY1833" fmla="*/ 891137 h 2455878"/>
                <a:gd name="connsiteX1834" fmla="*/ 916687 w 1786319"/>
                <a:gd name="connsiteY1834" fmla="*/ 912719 h 2455878"/>
                <a:gd name="connsiteX1835" fmla="*/ 917463 w 1786319"/>
                <a:gd name="connsiteY1835" fmla="*/ 914954 h 2455878"/>
                <a:gd name="connsiteX1836" fmla="*/ 939031 w 1786319"/>
                <a:gd name="connsiteY1836" fmla="*/ 911777 h 2455878"/>
                <a:gd name="connsiteX1837" fmla="*/ 938874 w 1786319"/>
                <a:gd name="connsiteY1837" fmla="*/ 911693 h 2455878"/>
                <a:gd name="connsiteX1838" fmla="*/ 938660 w 1786319"/>
                <a:gd name="connsiteY1838" fmla="*/ 910936 h 2455878"/>
                <a:gd name="connsiteX1839" fmla="*/ 922865 w 1786319"/>
                <a:gd name="connsiteY1839" fmla="*/ 902007 h 2455878"/>
                <a:gd name="connsiteX1840" fmla="*/ 905235 w 1786319"/>
                <a:gd name="connsiteY1840" fmla="*/ 880624 h 2455878"/>
                <a:gd name="connsiteX1841" fmla="*/ 902240 w 1786319"/>
                <a:gd name="connsiteY1841" fmla="*/ 869503 h 2455878"/>
                <a:gd name="connsiteX1842" fmla="*/ 898263 w 1786319"/>
                <a:gd name="connsiteY1842" fmla="*/ 882917 h 2455878"/>
                <a:gd name="connsiteX1843" fmla="*/ 884328 w 1786319"/>
                <a:gd name="connsiteY1843" fmla="*/ 882685 h 2455878"/>
                <a:gd name="connsiteX1844" fmla="*/ 881811 w 1786319"/>
                <a:gd name="connsiteY1844" fmla="*/ 879270 h 2455878"/>
                <a:gd name="connsiteX1845" fmla="*/ 879786 w 1786319"/>
                <a:gd name="connsiteY1845" fmla="*/ 887615 h 2455878"/>
                <a:gd name="connsiteX1846" fmla="*/ 865961 w 1786319"/>
                <a:gd name="connsiteY1846" fmla="*/ 900899 h 2455878"/>
                <a:gd name="connsiteX1847" fmla="*/ 864262 w 1786319"/>
                <a:gd name="connsiteY1847" fmla="*/ 899994 h 2455878"/>
                <a:gd name="connsiteX1848" fmla="*/ 864144 w 1786319"/>
                <a:gd name="connsiteY1848" fmla="*/ 900056 h 2455878"/>
                <a:gd name="connsiteX1849" fmla="*/ 861619 w 1786319"/>
                <a:gd name="connsiteY1849" fmla="*/ 908568 h 2455878"/>
                <a:gd name="connsiteX1850" fmla="*/ 847684 w 1786319"/>
                <a:gd name="connsiteY1850" fmla="*/ 908337 h 2455878"/>
                <a:gd name="connsiteX1851" fmla="*/ 845168 w 1786319"/>
                <a:gd name="connsiteY1851" fmla="*/ 904922 h 2455878"/>
                <a:gd name="connsiteX1852" fmla="*/ 843143 w 1786319"/>
                <a:gd name="connsiteY1852" fmla="*/ 913266 h 2455878"/>
                <a:gd name="connsiteX1853" fmla="*/ 829317 w 1786319"/>
                <a:gd name="connsiteY1853" fmla="*/ 926550 h 2455878"/>
                <a:gd name="connsiteX1854" fmla="*/ 827620 w 1786319"/>
                <a:gd name="connsiteY1854" fmla="*/ 925645 h 2455878"/>
                <a:gd name="connsiteX1855" fmla="*/ 825910 w 1786319"/>
                <a:gd name="connsiteY1855" fmla="*/ 926529 h 2455878"/>
                <a:gd name="connsiteX1856" fmla="*/ 812248 w 1786319"/>
                <a:gd name="connsiteY1856" fmla="*/ 913077 h 2455878"/>
                <a:gd name="connsiteX1857" fmla="*/ 810324 w 1786319"/>
                <a:gd name="connsiteY1857" fmla="*/ 904709 h 2455878"/>
                <a:gd name="connsiteX1858" fmla="*/ 807767 w 1786319"/>
                <a:gd name="connsiteY1858" fmla="*/ 908093 h 2455878"/>
                <a:gd name="connsiteX1859" fmla="*/ 808839 w 1786319"/>
                <a:gd name="connsiteY1859" fmla="*/ 833104 h 2455878"/>
                <a:gd name="connsiteX1860" fmla="*/ 823056 w 1786319"/>
                <a:gd name="connsiteY1860" fmla="*/ 820472 h 2455878"/>
                <a:gd name="connsiteX1861" fmla="*/ 809746 w 1786319"/>
                <a:gd name="connsiteY1861" fmla="*/ 803146 h 2455878"/>
                <a:gd name="connsiteX1862" fmla="*/ 806980 w 1786319"/>
                <a:gd name="connsiteY1862" fmla="*/ 809228 h 2455878"/>
                <a:gd name="connsiteX1863" fmla="*/ 794549 w 1786319"/>
                <a:gd name="connsiteY1863" fmla="*/ 807565 h 2455878"/>
                <a:gd name="connsiteX1864" fmla="*/ 792033 w 1786319"/>
                <a:gd name="connsiteY1864" fmla="*/ 804150 h 2455878"/>
                <a:gd name="connsiteX1865" fmla="*/ 790007 w 1786319"/>
                <a:gd name="connsiteY1865" fmla="*/ 812494 h 2455878"/>
                <a:gd name="connsiteX1866" fmla="*/ 776182 w 1786319"/>
                <a:gd name="connsiteY1866" fmla="*/ 825778 h 2455878"/>
                <a:gd name="connsiteX1867" fmla="*/ 774484 w 1786319"/>
                <a:gd name="connsiteY1867" fmla="*/ 824874 h 2455878"/>
                <a:gd name="connsiteX1868" fmla="*/ 772775 w 1786319"/>
                <a:gd name="connsiteY1868" fmla="*/ 825757 h 2455878"/>
                <a:gd name="connsiteX1869" fmla="*/ 759113 w 1786319"/>
                <a:gd name="connsiteY1869" fmla="*/ 812305 h 2455878"/>
                <a:gd name="connsiteX1870" fmla="*/ 757189 w 1786319"/>
                <a:gd name="connsiteY1870" fmla="*/ 803937 h 2455878"/>
                <a:gd name="connsiteX1871" fmla="*/ 754632 w 1786319"/>
                <a:gd name="connsiteY1871" fmla="*/ 807321 h 2455878"/>
                <a:gd name="connsiteX1872" fmla="*/ 742181 w 1786319"/>
                <a:gd name="connsiteY1872" fmla="*/ 808832 h 2455878"/>
                <a:gd name="connsiteX1873" fmla="*/ 734849 w 1786319"/>
                <a:gd name="connsiteY1873" fmla="*/ 792168 h 2455878"/>
                <a:gd name="connsiteX1874" fmla="*/ 730378 w 1786319"/>
                <a:gd name="connsiteY1874" fmla="*/ 796465 h 2455878"/>
                <a:gd name="connsiteX1875" fmla="*/ 728680 w 1786319"/>
                <a:gd name="connsiteY1875" fmla="*/ 795560 h 2455878"/>
                <a:gd name="connsiteX1876" fmla="*/ 726970 w 1786319"/>
                <a:gd name="connsiteY1876" fmla="*/ 796444 h 2455878"/>
                <a:gd name="connsiteX1877" fmla="*/ 713308 w 1786319"/>
                <a:gd name="connsiteY1877" fmla="*/ 782992 h 2455878"/>
                <a:gd name="connsiteX1878" fmla="*/ 711385 w 1786319"/>
                <a:gd name="connsiteY1878" fmla="*/ 774623 h 2455878"/>
                <a:gd name="connsiteX1879" fmla="*/ 708828 w 1786319"/>
                <a:gd name="connsiteY1879" fmla="*/ 778007 h 2455878"/>
                <a:gd name="connsiteX1880" fmla="*/ 688507 w 1786319"/>
                <a:gd name="connsiteY1880" fmla="*/ 755532 h 2455878"/>
                <a:gd name="connsiteX1881" fmla="*/ 692200 w 1786319"/>
                <a:gd name="connsiteY1881" fmla="*/ 741211 h 2455878"/>
                <a:gd name="connsiteX1882" fmla="*/ 691902 w 1786319"/>
                <a:gd name="connsiteY1882" fmla="*/ 741498 h 2455878"/>
                <a:gd name="connsiteX1883" fmla="*/ 690204 w 1786319"/>
                <a:gd name="connsiteY1883" fmla="*/ 740593 h 2455878"/>
                <a:gd name="connsiteX1884" fmla="*/ 688495 w 1786319"/>
                <a:gd name="connsiteY1884" fmla="*/ 741477 h 2455878"/>
                <a:gd name="connsiteX1885" fmla="*/ 674833 w 1786319"/>
                <a:gd name="connsiteY1885" fmla="*/ 728025 h 2455878"/>
                <a:gd name="connsiteX1886" fmla="*/ 672909 w 1786319"/>
                <a:gd name="connsiteY1886" fmla="*/ 719656 h 2455878"/>
                <a:gd name="connsiteX1887" fmla="*/ 670352 w 1786319"/>
                <a:gd name="connsiteY1887" fmla="*/ 723040 h 2455878"/>
                <a:gd name="connsiteX1888" fmla="*/ 650031 w 1786319"/>
                <a:gd name="connsiteY1888" fmla="*/ 700565 h 2455878"/>
                <a:gd name="connsiteX1889" fmla="*/ 656257 w 1786319"/>
                <a:gd name="connsiteY1889" fmla="*/ 676425 h 2455878"/>
                <a:gd name="connsiteX1890" fmla="*/ 647587 w 1786319"/>
                <a:gd name="connsiteY1890" fmla="*/ 674016 h 2455878"/>
                <a:gd name="connsiteX1891" fmla="*/ 646012 w 1786319"/>
                <a:gd name="connsiteY1891" fmla="*/ 670078 h 2455878"/>
                <a:gd name="connsiteX1892" fmla="*/ 641951 w 1786319"/>
                <a:gd name="connsiteY1892" fmla="*/ 677643 h 2455878"/>
                <a:gd name="connsiteX1893" fmla="*/ 625228 w 1786319"/>
                <a:gd name="connsiteY1893" fmla="*/ 687020 h 2455878"/>
                <a:gd name="connsiteX1894" fmla="*/ 623811 w 1786319"/>
                <a:gd name="connsiteY1894" fmla="*/ 685717 h 2455878"/>
                <a:gd name="connsiteX1895" fmla="*/ 621935 w 1786319"/>
                <a:gd name="connsiteY1895" fmla="*/ 686142 h 2455878"/>
                <a:gd name="connsiteX1896" fmla="*/ 612098 w 1786319"/>
                <a:gd name="connsiteY1896" fmla="*/ 669684 h 2455878"/>
                <a:gd name="connsiteX1897" fmla="*/ 612344 w 1786319"/>
                <a:gd name="connsiteY1897" fmla="*/ 661100 h 2455878"/>
                <a:gd name="connsiteX1898" fmla="*/ 609017 w 1786319"/>
                <a:gd name="connsiteY1898" fmla="*/ 663732 h 2455878"/>
                <a:gd name="connsiteX1899" fmla="*/ 595008 w 1786319"/>
                <a:gd name="connsiteY1899" fmla="*/ 636866 h 2455878"/>
                <a:gd name="connsiteX1900" fmla="*/ 606687 w 1786319"/>
                <a:gd name="connsiteY1900" fmla="*/ 615833 h 2455878"/>
                <a:gd name="connsiteX1901" fmla="*/ 603533 w 1786319"/>
                <a:gd name="connsiteY1901" fmla="*/ 615711 h 2455878"/>
                <a:gd name="connsiteX1902" fmla="*/ 596475 w 1786319"/>
                <a:gd name="connsiteY1902" fmla="*/ 610820 h 2455878"/>
                <a:gd name="connsiteX1903" fmla="*/ 596864 w 1786319"/>
                <a:gd name="connsiteY1903" fmla="*/ 615044 h 2455878"/>
                <a:gd name="connsiteX1904" fmla="*/ 550140 w 1786319"/>
                <a:gd name="connsiteY1904" fmla="*/ 580781 h 2455878"/>
                <a:gd name="connsiteX1905" fmla="*/ 548088 w 1786319"/>
                <a:gd name="connsiteY1905" fmla="*/ 565713 h 2455878"/>
                <a:gd name="connsiteX1906" fmla="*/ 542915 w 1786319"/>
                <a:gd name="connsiteY1906" fmla="*/ 568532 h 2455878"/>
                <a:gd name="connsiteX1907" fmla="*/ 535987 w 1786319"/>
                <a:gd name="connsiteY1907" fmla="*/ 562589 h 2455878"/>
                <a:gd name="connsiteX1908" fmla="*/ 528740 w 1786319"/>
                <a:gd name="connsiteY1908" fmla="*/ 573891 h 2455878"/>
                <a:gd name="connsiteX1909" fmla="*/ 526878 w 1786319"/>
                <a:gd name="connsiteY1909" fmla="*/ 573406 h 2455878"/>
                <a:gd name="connsiteX1910" fmla="*/ 525422 w 1786319"/>
                <a:gd name="connsiteY1910" fmla="*/ 574664 h 2455878"/>
                <a:gd name="connsiteX1911" fmla="*/ 509002 w 1786319"/>
                <a:gd name="connsiteY1911" fmla="*/ 564765 h 2455878"/>
                <a:gd name="connsiteX1912" fmla="*/ 505181 w 1786319"/>
                <a:gd name="connsiteY1912" fmla="*/ 557075 h 2455878"/>
                <a:gd name="connsiteX1913" fmla="*/ 503483 w 1786319"/>
                <a:gd name="connsiteY1913" fmla="*/ 560962 h 2455878"/>
                <a:gd name="connsiteX1914" fmla="*/ 478485 w 1786319"/>
                <a:gd name="connsiteY1914" fmla="*/ 543841 h 2455878"/>
                <a:gd name="connsiteX1915" fmla="*/ 478692 w 1786319"/>
                <a:gd name="connsiteY1915" fmla="*/ 531881 h 2455878"/>
                <a:gd name="connsiteX1916" fmla="*/ 477289 w 1786319"/>
                <a:gd name="connsiteY1916" fmla="*/ 531938 h 2455878"/>
                <a:gd name="connsiteX1917" fmla="*/ 476261 w 1786319"/>
                <a:gd name="connsiteY1917" fmla="*/ 533565 h 2455878"/>
                <a:gd name="connsiteX1918" fmla="*/ 457672 w 1786319"/>
                <a:gd name="connsiteY1918" fmla="*/ 528870 h 2455878"/>
                <a:gd name="connsiteX1919" fmla="*/ 451781 w 1786319"/>
                <a:gd name="connsiteY1919" fmla="*/ 522623 h 2455878"/>
                <a:gd name="connsiteX1920" fmla="*/ 451286 w 1786319"/>
                <a:gd name="connsiteY1920" fmla="*/ 526837 h 2455878"/>
                <a:gd name="connsiteX1921" fmla="*/ 422388 w 1786319"/>
                <a:gd name="connsiteY1921" fmla="*/ 517725 h 2455878"/>
                <a:gd name="connsiteX1922" fmla="*/ 418895 w 1786319"/>
                <a:gd name="connsiteY1922" fmla="*/ 505476 h 2455878"/>
                <a:gd name="connsiteX1923" fmla="*/ 402707 w 1786319"/>
                <a:gd name="connsiteY1923" fmla="*/ 501388 h 2455878"/>
                <a:gd name="connsiteX1924" fmla="*/ 396815 w 1786319"/>
                <a:gd name="connsiteY1924" fmla="*/ 495141 h 2455878"/>
                <a:gd name="connsiteX1925" fmla="*/ 396320 w 1786319"/>
                <a:gd name="connsiteY1925" fmla="*/ 499354 h 2455878"/>
                <a:gd name="connsiteX1926" fmla="*/ 367423 w 1786319"/>
                <a:gd name="connsiteY1926" fmla="*/ 490243 h 2455878"/>
                <a:gd name="connsiteX1927" fmla="*/ 359169 w 1786319"/>
                <a:gd name="connsiteY1927" fmla="*/ 461303 h 2455878"/>
                <a:gd name="connsiteX1928" fmla="*/ 358161 w 1786319"/>
                <a:gd name="connsiteY1928" fmla="*/ 465729 h 2455878"/>
                <a:gd name="connsiteX1929" fmla="*/ 344240 w 1786319"/>
                <a:gd name="connsiteY1929" fmla="*/ 466393 h 2455878"/>
                <a:gd name="connsiteX1930" fmla="*/ 341509 w 1786319"/>
                <a:gd name="connsiteY1930" fmla="*/ 463146 h 2455878"/>
                <a:gd name="connsiteX1931" fmla="*/ 340023 w 1786319"/>
                <a:gd name="connsiteY1931" fmla="*/ 471603 h 2455878"/>
                <a:gd name="connsiteX1932" fmla="*/ 327080 w 1786319"/>
                <a:gd name="connsiteY1932" fmla="*/ 485748 h 2455878"/>
                <a:gd name="connsiteX1933" fmla="*/ 325327 w 1786319"/>
                <a:gd name="connsiteY1933" fmla="*/ 484954 h 2455878"/>
                <a:gd name="connsiteX1934" fmla="*/ 323678 w 1786319"/>
                <a:gd name="connsiteY1934" fmla="*/ 485946 h 2455878"/>
                <a:gd name="connsiteX1935" fmla="*/ 309181 w 1786319"/>
                <a:gd name="connsiteY1935" fmla="*/ 473399 h 2455878"/>
                <a:gd name="connsiteX1936" fmla="*/ 306724 w 1786319"/>
                <a:gd name="connsiteY1936" fmla="*/ 465171 h 2455878"/>
                <a:gd name="connsiteX1937" fmla="*/ 304389 w 1786319"/>
                <a:gd name="connsiteY1937" fmla="*/ 468712 h 2455878"/>
                <a:gd name="connsiteX1938" fmla="*/ 282667 w 1786319"/>
                <a:gd name="connsiteY1938" fmla="*/ 447588 h 2455878"/>
                <a:gd name="connsiteX1939" fmla="*/ 285875 w 1786319"/>
                <a:gd name="connsiteY1939" fmla="*/ 430742 h 2455878"/>
                <a:gd name="connsiteX1940" fmla="*/ 275778 w 1786319"/>
                <a:gd name="connsiteY1940" fmla="*/ 441776 h 2455878"/>
                <a:gd name="connsiteX1941" fmla="*/ 274026 w 1786319"/>
                <a:gd name="connsiteY1941" fmla="*/ 440982 h 2455878"/>
                <a:gd name="connsiteX1942" fmla="*/ 272377 w 1786319"/>
                <a:gd name="connsiteY1942" fmla="*/ 441973 h 2455878"/>
                <a:gd name="connsiteX1943" fmla="*/ 257880 w 1786319"/>
                <a:gd name="connsiteY1943" fmla="*/ 429426 h 2455878"/>
                <a:gd name="connsiteX1944" fmla="*/ 255423 w 1786319"/>
                <a:gd name="connsiteY1944" fmla="*/ 421199 h 2455878"/>
                <a:gd name="connsiteX1945" fmla="*/ 253088 w 1786319"/>
                <a:gd name="connsiteY1945" fmla="*/ 424740 h 2455878"/>
                <a:gd name="connsiteX1946" fmla="*/ 231366 w 1786319"/>
                <a:gd name="connsiteY1946" fmla="*/ 403615 h 2455878"/>
                <a:gd name="connsiteX1947" fmla="*/ 234147 w 1786319"/>
                <a:gd name="connsiteY1947" fmla="*/ 389011 h 2455878"/>
                <a:gd name="connsiteX1948" fmla="*/ 225146 w 1786319"/>
                <a:gd name="connsiteY1948" fmla="*/ 389440 h 2455878"/>
                <a:gd name="connsiteX1949" fmla="*/ 222416 w 1786319"/>
                <a:gd name="connsiteY1949" fmla="*/ 386193 h 2455878"/>
                <a:gd name="connsiteX1950" fmla="*/ 220930 w 1786319"/>
                <a:gd name="connsiteY1950" fmla="*/ 394651 h 2455878"/>
                <a:gd name="connsiteX1951" fmla="*/ 207986 w 1786319"/>
                <a:gd name="connsiteY1951" fmla="*/ 408795 h 2455878"/>
                <a:gd name="connsiteX1952" fmla="*/ 206234 w 1786319"/>
                <a:gd name="connsiteY1952" fmla="*/ 408002 h 2455878"/>
                <a:gd name="connsiteX1953" fmla="*/ 204585 w 1786319"/>
                <a:gd name="connsiteY1953" fmla="*/ 408993 h 2455878"/>
                <a:gd name="connsiteX1954" fmla="*/ 190088 w 1786319"/>
                <a:gd name="connsiteY1954" fmla="*/ 396447 h 2455878"/>
                <a:gd name="connsiteX1955" fmla="*/ 187631 w 1786319"/>
                <a:gd name="connsiteY1955" fmla="*/ 388218 h 2455878"/>
                <a:gd name="connsiteX1956" fmla="*/ 185296 w 1786319"/>
                <a:gd name="connsiteY1956" fmla="*/ 391759 h 2455878"/>
                <a:gd name="connsiteX1957" fmla="*/ 170204 w 1786319"/>
                <a:gd name="connsiteY1957" fmla="*/ 335821 h 2455878"/>
                <a:gd name="connsiteX1958" fmla="*/ 171669 w 1786319"/>
                <a:gd name="connsiteY1958" fmla="*/ 333372 h 2455878"/>
                <a:gd name="connsiteX1959" fmla="*/ 150817 w 1786319"/>
                <a:gd name="connsiteY1959" fmla="*/ 330703 h 2455878"/>
                <a:gd name="connsiteX1960" fmla="*/ 150311 w 1786319"/>
                <a:gd name="connsiteY1960" fmla="*/ 330313 h 2455878"/>
                <a:gd name="connsiteX1961" fmla="*/ 156324 w 1786319"/>
                <a:gd name="connsiteY1961" fmla="*/ 349449 h 2455878"/>
                <a:gd name="connsiteX1962" fmla="*/ 137200 w 1786319"/>
                <a:gd name="connsiteY1962" fmla="*/ 372950 h 2455878"/>
                <a:gd name="connsiteX1963" fmla="*/ 134471 w 1786319"/>
                <a:gd name="connsiteY1963" fmla="*/ 369704 h 2455878"/>
                <a:gd name="connsiteX1964" fmla="*/ 132985 w 1786319"/>
                <a:gd name="connsiteY1964" fmla="*/ 378161 h 2455878"/>
                <a:gd name="connsiteX1965" fmla="*/ 120041 w 1786319"/>
                <a:gd name="connsiteY1965" fmla="*/ 392306 h 2455878"/>
                <a:gd name="connsiteX1966" fmla="*/ 118288 w 1786319"/>
                <a:gd name="connsiteY1966" fmla="*/ 391512 h 2455878"/>
                <a:gd name="connsiteX1967" fmla="*/ 116639 w 1786319"/>
                <a:gd name="connsiteY1967" fmla="*/ 392504 h 2455878"/>
                <a:gd name="connsiteX1968" fmla="*/ 102142 w 1786319"/>
                <a:gd name="connsiteY1968" fmla="*/ 379957 h 2455878"/>
                <a:gd name="connsiteX1969" fmla="*/ 99685 w 1786319"/>
                <a:gd name="connsiteY1969" fmla="*/ 371729 h 2455878"/>
                <a:gd name="connsiteX1970" fmla="*/ 97350 w 1786319"/>
                <a:gd name="connsiteY1970" fmla="*/ 375271 h 2455878"/>
                <a:gd name="connsiteX1971" fmla="*/ 93605 w 1786319"/>
                <a:gd name="connsiteY1971" fmla="*/ 300367 h 2455878"/>
                <a:gd name="connsiteX1972" fmla="*/ 102640 w 1786319"/>
                <a:gd name="connsiteY1972" fmla="*/ 291236 h 2455878"/>
                <a:gd name="connsiteX1973" fmla="*/ 82271 w 1786319"/>
                <a:gd name="connsiteY1973" fmla="*/ 288629 h 2455878"/>
                <a:gd name="connsiteX1974" fmla="*/ 34198 w 1786319"/>
                <a:gd name="connsiteY1974" fmla="*/ 223952 h 2455878"/>
                <a:gd name="connsiteX1975" fmla="*/ 34375 w 1786319"/>
                <a:gd name="connsiteY1975" fmla="*/ 223548 h 2455878"/>
                <a:gd name="connsiteX1976" fmla="*/ 51752 w 1786319"/>
                <a:gd name="connsiteY1976" fmla="*/ 217836 h 2455878"/>
                <a:gd name="connsiteX1977" fmla="*/ 52425 w 1786319"/>
                <a:gd name="connsiteY1977" fmla="*/ 206618 h 2455878"/>
                <a:gd name="connsiteX1978" fmla="*/ 65450 w 1786319"/>
                <a:gd name="connsiteY1978" fmla="*/ 172207 h 2455878"/>
                <a:gd name="connsiteX1979" fmla="*/ 85662 w 1786319"/>
                <a:gd name="connsiteY1979" fmla="*/ 149345 h 2455878"/>
                <a:gd name="connsiteX1980" fmla="*/ 59416 w 1786319"/>
                <a:gd name="connsiteY1980" fmla="*/ 145986 h 2455878"/>
                <a:gd name="connsiteX1981" fmla="*/ 0 w 1786319"/>
                <a:gd name="connsiteY1981" fmla="*/ 66048 h 2455878"/>
                <a:gd name="connsiteX1982" fmla="*/ 217 w 1786319"/>
                <a:gd name="connsiteY1982" fmla="*/ 65548 h 2455878"/>
                <a:gd name="connsiteX1983" fmla="*/ 114462 w 1786319"/>
                <a:gd name="connsiteY1983" fmla="*/ 88529 h 2455878"/>
                <a:gd name="connsiteX1984" fmla="*/ 109360 w 1786319"/>
                <a:gd name="connsiteY1984" fmla="*/ 89732 h 2455878"/>
                <a:gd name="connsiteX1985" fmla="*/ 117864 w 1786319"/>
                <a:gd name="connsiteY1985" fmla="*/ 96082 h 2455878"/>
                <a:gd name="connsiteX1986" fmla="*/ 122783 w 1786319"/>
                <a:gd name="connsiteY1986" fmla="*/ 102630 h 2455878"/>
                <a:gd name="connsiteX1987" fmla="*/ 140683 w 1786319"/>
                <a:gd name="connsiteY1987" fmla="*/ 99227 h 2455878"/>
                <a:gd name="connsiteX1988" fmla="*/ 199182 w 1786319"/>
                <a:gd name="connsiteY1988" fmla="*/ 140529 h 2455878"/>
                <a:gd name="connsiteX1989" fmla="*/ 194080 w 1786319"/>
                <a:gd name="connsiteY1989" fmla="*/ 141734 h 2455878"/>
                <a:gd name="connsiteX1990" fmla="*/ 202584 w 1786319"/>
                <a:gd name="connsiteY1990" fmla="*/ 148083 h 2455878"/>
                <a:gd name="connsiteX1991" fmla="*/ 211834 w 1786319"/>
                <a:gd name="connsiteY1991" fmla="*/ 160398 h 2455878"/>
                <a:gd name="connsiteX1992" fmla="*/ 211516 w 1786319"/>
                <a:gd name="connsiteY1992" fmla="*/ 164057 h 2455878"/>
                <a:gd name="connsiteX1993" fmla="*/ 239139 w 1786319"/>
                <a:gd name="connsiteY1993" fmla="*/ 188804 h 2455878"/>
                <a:gd name="connsiteX1994" fmla="*/ 245297 w 1786319"/>
                <a:gd name="connsiteY1994" fmla="*/ 200687 h 2455878"/>
                <a:gd name="connsiteX1995" fmla="*/ 259895 w 1786319"/>
                <a:gd name="connsiteY1995" fmla="*/ 194012 h 2455878"/>
                <a:gd name="connsiteX1996" fmla="*/ 236231 w 1786319"/>
                <a:gd name="connsiteY1996" fmla="*/ 175807 h 2455878"/>
                <a:gd name="connsiteX1997" fmla="*/ 211533 w 1786319"/>
                <a:gd name="connsiteY1997" fmla="*/ 122578 h 2455878"/>
                <a:gd name="connsiteX1998" fmla="*/ 211751 w 1786319"/>
                <a:gd name="connsiteY1998" fmla="*/ 122078 h 2455878"/>
                <a:gd name="connsiteX1999" fmla="*/ 310719 w 1786319"/>
                <a:gd name="connsiteY1999" fmla="*/ 110868 h 2455878"/>
                <a:gd name="connsiteX2000" fmla="*/ 315460 w 1786319"/>
                <a:gd name="connsiteY2000" fmla="*/ 113752 h 2455878"/>
                <a:gd name="connsiteX2001" fmla="*/ 319943 w 1786319"/>
                <a:gd name="connsiteY2001" fmla="*/ 110206 h 2455878"/>
                <a:gd name="connsiteX2002" fmla="*/ 411439 w 1786319"/>
                <a:gd name="connsiteY2002" fmla="*/ 125053 h 2455878"/>
                <a:gd name="connsiteX2003" fmla="*/ 406770 w 1786319"/>
                <a:gd name="connsiteY2003" fmla="*/ 127437 h 2455878"/>
                <a:gd name="connsiteX2004" fmla="*/ 413858 w 1786319"/>
                <a:gd name="connsiteY2004" fmla="*/ 130442 h 2455878"/>
                <a:gd name="connsiteX2005" fmla="*/ 425443 w 1786319"/>
                <a:gd name="connsiteY2005" fmla="*/ 106734 h 2455878"/>
                <a:gd name="connsiteX2006" fmla="*/ 434478 w 1786319"/>
                <a:gd name="connsiteY2006" fmla="*/ 97604 h 2455878"/>
                <a:gd name="connsiteX2007" fmla="*/ 414110 w 1786319"/>
                <a:gd name="connsiteY2007" fmla="*/ 94997 h 2455878"/>
                <a:gd name="connsiteX2008" fmla="*/ 366037 w 1786319"/>
                <a:gd name="connsiteY2008" fmla="*/ 30319 h 2455878"/>
                <a:gd name="connsiteX2009" fmla="*/ 366213 w 1786319"/>
                <a:gd name="connsiteY2009" fmla="*/ 29916 h 2455878"/>
                <a:gd name="connsiteX2010" fmla="*/ 411316 w 1786319"/>
                <a:gd name="connsiteY2010" fmla="*/ 15090 h 2455878"/>
                <a:gd name="connsiteX2011" fmla="*/ 458647 w 1786319"/>
                <a:gd name="connsiteY2011" fmla="*/ 48509 h 2455878"/>
                <a:gd name="connsiteX2012" fmla="*/ 454519 w 1786319"/>
                <a:gd name="connsiteY2012" fmla="*/ 49482 h 2455878"/>
                <a:gd name="connsiteX2013" fmla="*/ 461398 w 1786319"/>
                <a:gd name="connsiteY2013" fmla="*/ 54620 h 2455878"/>
                <a:gd name="connsiteX2014" fmla="*/ 466587 w 1786319"/>
                <a:gd name="connsiteY2014" fmla="*/ 61527 h 2455878"/>
                <a:gd name="connsiteX2015" fmla="*/ 479862 w 1786319"/>
                <a:gd name="connsiteY2015" fmla="*/ 57164 h 2455878"/>
                <a:gd name="connsiteX2016" fmla="*/ 504501 w 1786319"/>
                <a:gd name="connsiteY2016" fmla="*/ 59855 h 2455878"/>
                <a:gd name="connsiteX2017" fmla="*/ 480061 w 1786319"/>
                <a:gd name="connsiteY2017" fmla="*/ 29306 h 2455878"/>
                <a:gd name="connsiteX2018" fmla="*/ 480134 w 1786319"/>
                <a:gd name="connsiteY2018" fmla="*/ 28872 h 2455878"/>
                <a:gd name="connsiteX2019" fmla="*/ 555748 w 1786319"/>
                <a:gd name="connsiteY2019" fmla="*/ 1000 h 245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</a:cxnLst>
              <a:rect l="l" t="t" r="r" b="b"/>
              <a:pathLst>
                <a:path w="1786319" h="2455878">
                  <a:moveTo>
                    <a:pt x="1690920" y="2369788"/>
                  </a:moveTo>
                  <a:cubicBezTo>
                    <a:pt x="1753334" y="2379891"/>
                    <a:pt x="1763255" y="2440219"/>
                    <a:pt x="1740467" y="2432479"/>
                  </a:cubicBezTo>
                  <a:lnTo>
                    <a:pt x="1737265" y="2430846"/>
                  </a:lnTo>
                  <a:lnTo>
                    <a:pt x="1738894" y="2437937"/>
                  </a:lnTo>
                  <a:cubicBezTo>
                    <a:pt x="1740144" y="2446669"/>
                    <a:pt x="1737792" y="2452215"/>
                    <a:pt x="1733455" y="2453249"/>
                  </a:cubicBezTo>
                  <a:lnTo>
                    <a:pt x="1731825" y="2453207"/>
                  </a:lnTo>
                  <a:lnTo>
                    <a:pt x="1730865" y="2454526"/>
                  </a:lnTo>
                  <a:cubicBezTo>
                    <a:pt x="1727403" y="2457334"/>
                    <a:pt x="1721572" y="2455821"/>
                    <a:pt x="1715409" y="2449512"/>
                  </a:cubicBezTo>
                  <a:lnTo>
                    <a:pt x="1710777" y="2443899"/>
                  </a:lnTo>
                  <a:lnTo>
                    <a:pt x="1710123" y="2447434"/>
                  </a:lnTo>
                  <a:cubicBezTo>
                    <a:pt x="1702378" y="2470221"/>
                    <a:pt x="1660578" y="2425604"/>
                    <a:pt x="1690586" y="2369953"/>
                  </a:cubicBezTo>
                  <a:close/>
                  <a:moveTo>
                    <a:pt x="1403821" y="2352637"/>
                  </a:moveTo>
                  <a:cubicBezTo>
                    <a:pt x="1473633" y="2363937"/>
                    <a:pt x="1484730" y="2431417"/>
                    <a:pt x="1459240" y="2422760"/>
                  </a:cubicBezTo>
                  <a:lnTo>
                    <a:pt x="1455659" y="2420932"/>
                  </a:lnTo>
                  <a:lnTo>
                    <a:pt x="1457481" y="2428865"/>
                  </a:lnTo>
                  <a:cubicBezTo>
                    <a:pt x="1458879" y="2438632"/>
                    <a:pt x="1456248" y="2444836"/>
                    <a:pt x="1451398" y="2445992"/>
                  </a:cubicBezTo>
                  <a:lnTo>
                    <a:pt x="1449575" y="2445945"/>
                  </a:lnTo>
                  <a:lnTo>
                    <a:pt x="1448501" y="2447420"/>
                  </a:lnTo>
                  <a:cubicBezTo>
                    <a:pt x="1444629" y="2450563"/>
                    <a:pt x="1438107" y="2448870"/>
                    <a:pt x="1431212" y="2441812"/>
                  </a:cubicBezTo>
                  <a:lnTo>
                    <a:pt x="1426031" y="2435534"/>
                  </a:lnTo>
                  <a:lnTo>
                    <a:pt x="1425300" y="2439488"/>
                  </a:lnTo>
                  <a:cubicBezTo>
                    <a:pt x="1416638" y="2464976"/>
                    <a:pt x="1369882" y="2415070"/>
                    <a:pt x="1403447" y="2352822"/>
                  </a:cubicBezTo>
                  <a:close/>
                  <a:moveTo>
                    <a:pt x="1674394" y="2303835"/>
                  </a:moveTo>
                  <a:lnTo>
                    <a:pt x="1668594" y="2311344"/>
                  </a:lnTo>
                  <a:lnTo>
                    <a:pt x="1662225" y="2315968"/>
                  </a:lnTo>
                  <a:lnTo>
                    <a:pt x="1681923" y="2312388"/>
                  </a:lnTo>
                  <a:lnTo>
                    <a:pt x="1682217" y="2312618"/>
                  </a:lnTo>
                  <a:lnTo>
                    <a:pt x="1683814" y="2321685"/>
                  </a:lnTo>
                  <a:lnTo>
                    <a:pt x="1684081" y="2312462"/>
                  </a:lnTo>
                  <a:lnTo>
                    <a:pt x="1675395" y="2308414"/>
                  </a:lnTo>
                  <a:close/>
                  <a:moveTo>
                    <a:pt x="1385335" y="2278866"/>
                  </a:moveTo>
                  <a:lnTo>
                    <a:pt x="1378848" y="2287265"/>
                  </a:lnTo>
                  <a:lnTo>
                    <a:pt x="1371724" y="2292438"/>
                  </a:lnTo>
                  <a:lnTo>
                    <a:pt x="1390639" y="2289000"/>
                  </a:lnTo>
                  <a:lnTo>
                    <a:pt x="1386456" y="2283988"/>
                  </a:lnTo>
                  <a:close/>
                  <a:moveTo>
                    <a:pt x="1690901" y="2206491"/>
                  </a:moveTo>
                  <a:lnTo>
                    <a:pt x="1690827" y="2208431"/>
                  </a:lnTo>
                  <a:lnTo>
                    <a:pt x="1691886" y="2208095"/>
                  </a:lnTo>
                  <a:close/>
                  <a:moveTo>
                    <a:pt x="1693813" y="2121632"/>
                  </a:moveTo>
                  <a:lnTo>
                    <a:pt x="1693990" y="2126540"/>
                  </a:lnTo>
                  <a:lnTo>
                    <a:pt x="1693191" y="2147226"/>
                  </a:lnTo>
                  <a:lnTo>
                    <a:pt x="1710005" y="2148018"/>
                  </a:lnTo>
                  <a:close/>
                  <a:moveTo>
                    <a:pt x="1170013" y="2074005"/>
                  </a:moveTo>
                  <a:cubicBezTo>
                    <a:pt x="1226497" y="2083148"/>
                    <a:pt x="1235475" y="2137745"/>
                    <a:pt x="1214852" y="2130740"/>
                  </a:cubicBezTo>
                  <a:lnTo>
                    <a:pt x="1211954" y="2129262"/>
                  </a:lnTo>
                  <a:lnTo>
                    <a:pt x="1213429" y="2135680"/>
                  </a:lnTo>
                  <a:cubicBezTo>
                    <a:pt x="1214560" y="2143582"/>
                    <a:pt x="1212431" y="2148602"/>
                    <a:pt x="1208506" y="2149537"/>
                  </a:cubicBezTo>
                  <a:lnTo>
                    <a:pt x="1207031" y="2149499"/>
                  </a:lnTo>
                  <a:lnTo>
                    <a:pt x="1206162" y="2150692"/>
                  </a:lnTo>
                  <a:cubicBezTo>
                    <a:pt x="1203030" y="2153235"/>
                    <a:pt x="1197752" y="2151865"/>
                    <a:pt x="1192175" y="2146156"/>
                  </a:cubicBezTo>
                  <a:lnTo>
                    <a:pt x="1187983" y="2141076"/>
                  </a:lnTo>
                  <a:lnTo>
                    <a:pt x="1187390" y="2144275"/>
                  </a:lnTo>
                  <a:cubicBezTo>
                    <a:pt x="1180382" y="2164897"/>
                    <a:pt x="1142553" y="2124518"/>
                    <a:pt x="1169710" y="2074154"/>
                  </a:cubicBezTo>
                  <a:close/>
                  <a:moveTo>
                    <a:pt x="1389944" y="2035800"/>
                  </a:moveTo>
                  <a:lnTo>
                    <a:pt x="1390373" y="2036135"/>
                  </a:lnTo>
                  <a:cubicBezTo>
                    <a:pt x="1416600" y="2124536"/>
                    <a:pt x="1343611" y="2175750"/>
                    <a:pt x="1339358" y="2140909"/>
                  </a:cubicBezTo>
                  <a:lnTo>
                    <a:pt x="1339478" y="2135668"/>
                  </a:lnTo>
                  <a:lnTo>
                    <a:pt x="1331191" y="2142298"/>
                  </a:lnTo>
                  <a:cubicBezTo>
                    <a:pt x="1320509" y="2149465"/>
                    <a:pt x="1311734" y="2149885"/>
                    <a:pt x="1307630" y="2144840"/>
                  </a:cubicBezTo>
                  <a:lnTo>
                    <a:pt x="1306653" y="2142673"/>
                  </a:lnTo>
                  <a:lnTo>
                    <a:pt x="1304313" y="2142245"/>
                  </a:lnTo>
                  <a:cubicBezTo>
                    <a:pt x="1298432" y="2139475"/>
                    <a:pt x="1296730" y="2130855"/>
                    <a:pt x="1301119" y="2118764"/>
                  </a:cubicBezTo>
                  <a:lnTo>
                    <a:pt x="1305562" y="2109126"/>
                  </a:lnTo>
                  <a:lnTo>
                    <a:pt x="1300504" y="2110503"/>
                  </a:lnTo>
                  <a:cubicBezTo>
                    <a:pt x="1265663" y="2114748"/>
                    <a:pt x="1297831" y="2031589"/>
                    <a:pt x="1389944" y="2035800"/>
                  </a:cubicBezTo>
                  <a:close/>
                  <a:moveTo>
                    <a:pt x="1431504" y="2008281"/>
                  </a:moveTo>
                  <a:cubicBezTo>
                    <a:pt x="1500025" y="2012289"/>
                    <a:pt x="1529025" y="2072181"/>
                    <a:pt x="1498316" y="2072532"/>
                  </a:cubicBezTo>
                  <a:lnTo>
                    <a:pt x="1493119" y="2071837"/>
                  </a:lnTo>
                  <a:lnTo>
                    <a:pt x="1498799" y="2080803"/>
                  </a:lnTo>
                  <a:cubicBezTo>
                    <a:pt x="1504750" y="2092207"/>
                    <a:pt x="1504203" y="2100976"/>
                    <a:pt x="1498741" y="2104500"/>
                  </a:cubicBezTo>
                  <a:lnTo>
                    <a:pt x="1496478" y="2105233"/>
                  </a:lnTo>
                  <a:lnTo>
                    <a:pt x="1495796" y="2107511"/>
                  </a:lnTo>
                  <a:cubicBezTo>
                    <a:pt x="1492397" y="2113053"/>
                    <a:pt x="1483642" y="2113799"/>
                    <a:pt x="1472107" y="2108108"/>
                  </a:cubicBezTo>
                  <a:lnTo>
                    <a:pt x="1463015" y="2102633"/>
                  </a:lnTo>
                  <a:lnTo>
                    <a:pt x="1463828" y="2107812"/>
                  </a:lnTo>
                  <a:lnTo>
                    <a:pt x="1462725" y="2111094"/>
                  </a:lnTo>
                  <a:lnTo>
                    <a:pt x="1491707" y="2127987"/>
                  </a:lnTo>
                  <a:cubicBezTo>
                    <a:pt x="1509387" y="2145534"/>
                    <a:pt x="1511335" y="2165177"/>
                    <a:pt x="1493787" y="2165378"/>
                  </a:cubicBezTo>
                  <a:lnTo>
                    <a:pt x="1488591" y="2164683"/>
                  </a:lnTo>
                  <a:lnTo>
                    <a:pt x="1494271" y="2173648"/>
                  </a:lnTo>
                  <a:cubicBezTo>
                    <a:pt x="1500222" y="2185052"/>
                    <a:pt x="1499676" y="2193821"/>
                    <a:pt x="1494212" y="2197345"/>
                  </a:cubicBezTo>
                  <a:lnTo>
                    <a:pt x="1491949" y="2198078"/>
                  </a:lnTo>
                  <a:lnTo>
                    <a:pt x="1491268" y="2200356"/>
                  </a:lnTo>
                  <a:cubicBezTo>
                    <a:pt x="1487869" y="2205899"/>
                    <a:pt x="1479114" y="2206644"/>
                    <a:pt x="1467579" y="2200953"/>
                  </a:cubicBezTo>
                  <a:lnTo>
                    <a:pt x="1458487" y="2195479"/>
                  </a:lnTo>
                  <a:lnTo>
                    <a:pt x="1459299" y="2200658"/>
                  </a:lnTo>
                  <a:cubicBezTo>
                    <a:pt x="1459399" y="2209432"/>
                    <a:pt x="1454528" y="2213444"/>
                    <a:pt x="1447389" y="2213102"/>
                  </a:cubicBezTo>
                  <a:lnTo>
                    <a:pt x="1424290" y="2200725"/>
                  </a:lnTo>
                  <a:lnTo>
                    <a:pt x="1427896" y="2221521"/>
                  </a:lnTo>
                  <a:lnTo>
                    <a:pt x="1452311" y="2231441"/>
                  </a:lnTo>
                  <a:cubicBezTo>
                    <a:pt x="1483689" y="2254782"/>
                    <a:pt x="1485151" y="2291116"/>
                    <a:pt x="1466035" y="2284623"/>
                  </a:cubicBezTo>
                  <a:lnTo>
                    <a:pt x="1462452" y="2282795"/>
                  </a:lnTo>
                  <a:lnTo>
                    <a:pt x="1464276" y="2290728"/>
                  </a:lnTo>
                  <a:cubicBezTo>
                    <a:pt x="1465674" y="2300495"/>
                    <a:pt x="1463042" y="2306699"/>
                    <a:pt x="1458192" y="2307855"/>
                  </a:cubicBezTo>
                  <a:lnTo>
                    <a:pt x="1456368" y="2307809"/>
                  </a:lnTo>
                  <a:lnTo>
                    <a:pt x="1455295" y="2309283"/>
                  </a:lnTo>
                  <a:cubicBezTo>
                    <a:pt x="1451424" y="2312426"/>
                    <a:pt x="1444900" y="2310733"/>
                    <a:pt x="1438006" y="2303676"/>
                  </a:cubicBezTo>
                  <a:lnTo>
                    <a:pt x="1432826" y="2297397"/>
                  </a:lnTo>
                  <a:lnTo>
                    <a:pt x="1432093" y="2301351"/>
                  </a:lnTo>
                  <a:cubicBezTo>
                    <a:pt x="1427762" y="2314095"/>
                    <a:pt x="1413909" y="2307990"/>
                    <a:pt x="1405332" y="2290919"/>
                  </a:cubicBezTo>
                  <a:lnTo>
                    <a:pt x="1404736" y="2288146"/>
                  </a:lnTo>
                  <a:lnTo>
                    <a:pt x="1402068" y="2291264"/>
                  </a:lnTo>
                  <a:lnTo>
                    <a:pt x="1394616" y="2291700"/>
                  </a:lnTo>
                  <a:lnTo>
                    <a:pt x="1398314" y="2312706"/>
                  </a:lnTo>
                  <a:cubicBezTo>
                    <a:pt x="1401030" y="2365280"/>
                    <a:pt x="1357813" y="2392430"/>
                    <a:pt x="1354959" y="2369049"/>
                  </a:cubicBezTo>
                  <a:lnTo>
                    <a:pt x="1355051" y="2365029"/>
                  </a:lnTo>
                  <a:lnTo>
                    <a:pt x="1348695" y="2370114"/>
                  </a:lnTo>
                  <a:cubicBezTo>
                    <a:pt x="1340502" y="2375611"/>
                    <a:pt x="1333771" y="2375933"/>
                    <a:pt x="1330625" y="2372065"/>
                  </a:cubicBezTo>
                  <a:lnTo>
                    <a:pt x="1329875" y="2370401"/>
                  </a:lnTo>
                  <a:lnTo>
                    <a:pt x="1328081" y="2370074"/>
                  </a:lnTo>
                  <a:cubicBezTo>
                    <a:pt x="1323569" y="2367949"/>
                    <a:pt x="1322264" y="2361338"/>
                    <a:pt x="1325630" y="2352065"/>
                  </a:cubicBezTo>
                  <a:lnTo>
                    <a:pt x="1329039" y="2344672"/>
                  </a:lnTo>
                  <a:lnTo>
                    <a:pt x="1325159" y="2345728"/>
                  </a:lnTo>
                  <a:cubicBezTo>
                    <a:pt x="1305117" y="2348171"/>
                    <a:pt x="1313985" y="2312905"/>
                    <a:pt x="1349477" y="2296481"/>
                  </a:cubicBezTo>
                  <a:lnTo>
                    <a:pt x="1356484" y="2295208"/>
                  </a:lnTo>
                  <a:lnTo>
                    <a:pt x="1355094" y="2293423"/>
                  </a:lnTo>
                  <a:lnTo>
                    <a:pt x="1352719" y="2293560"/>
                  </a:lnTo>
                  <a:cubicBezTo>
                    <a:pt x="1346350" y="2292257"/>
                    <a:pt x="1342661" y="2284284"/>
                    <a:pt x="1344071" y="2271498"/>
                  </a:cubicBezTo>
                  <a:lnTo>
                    <a:pt x="1346113" y="2261084"/>
                  </a:lnTo>
                  <a:lnTo>
                    <a:pt x="1341522" y="2263616"/>
                  </a:lnTo>
                  <a:cubicBezTo>
                    <a:pt x="1312777" y="2274425"/>
                    <a:pt x="1318082" y="2208095"/>
                    <a:pt x="1380484" y="2179513"/>
                  </a:cubicBezTo>
                  <a:lnTo>
                    <a:pt x="1404901" y="2171776"/>
                  </a:lnTo>
                  <a:lnTo>
                    <a:pt x="1398960" y="2162094"/>
                  </a:lnTo>
                  <a:cubicBezTo>
                    <a:pt x="1393558" y="2145979"/>
                    <a:pt x="1391293" y="2126330"/>
                    <a:pt x="1394868" y="2103557"/>
                  </a:cubicBezTo>
                  <a:lnTo>
                    <a:pt x="1395248" y="2103168"/>
                  </a:lnTo>
                  <a:lnTo>
                    <a:pt x="1425169" y="2104577"/>
                  </a:lnTo>
                  <a:lnTo>
                    <a:pt x="1403487" y="2069249"/>
                  </a:lnTo>
                  <a:cubicBezTo>
                    <a:pt x="1398086" y="2053133"/>
                    <a:pt x="1395822" y="2033485"/>
                    <a:pt x="1399396" y="2010712"/>
                  </a:cubicBezTo>
                  <a:lnTo>
                    <a:pt x="1399776" y="2010322"/>
                  </a:lnTo>
                  <a:cubicBezTo>
                    <a:pt x="1411119" y="2008277"/>
                    <a:pt x="1421715" y="2007709"/>
                    <a:pt x="1431504" y="2008281"/>
                  </a:cubicBezTo>
                  <a:close/>
                  <a:moveTo>
                    <a:pt x="1686413" y="1939061"/>
                  </a:moveTo>
                  <a:lnTo>
                    <a:pt x="1687642" y="1951327"/>
                  </a:lnTo>
                  <a:lnTo>
                    <a:pt x="1688144" y="1965163"/>
                  </a:lnTo>
                  <a:lnTo>
                    <a:pt x="1711575" y="1966267"/>
                  </a:lnTo>
                  <a:lnTo>
                    <a:pt x="1698959" y="1959506"/>
                  </a:lnTo>
                  <a:close/>
                  <a:moveTo>
                    <a:pt x="1501851" y="1880372"/>
                  </a:moveTo>
                  <a:cubicBezTo>
                    <a:pt x="1558335" y="1889515"/>
                    <a:pt x="1567313" y="1944112"/>
                    <a:pt x="1546690" y="1937108"/>
                  </a:cubicBezTo>
                  <a:lnTo>
                    <a:pt x="1543792" y="1935629"/>
                  </a:lnTo>
                  <a:lnTo>
                    <a:pt x="1545267" y="1942047"/>
                  </a:lnTo>
                  <a:cubicBezTo>
                    <a:pt x="1546398" y="1949950"/>
                    <a:pt x="1544270" y="1954969"/>
                    <a:pt x="1540345" y="1955905"/>
                  </a:cubicBezTo>
                  <a:lnTo>
                    <a:pt x="1538869" y="1955867"/>
                  </a:lnTo>
                  <a:lnTo>
                    <a:pt x="1538000" y="1957060"/>
                  </a:lnTo>
                  <a:cubicBezTo>
                    <a:pt x="1534868" y="1959602"/>
                    <a:pt x="1529591" y="1958233"/>
                    <a:pt x="1524013" y="1952523"/>
                  </a:cubicBezTo>
                  <a:lnTo>
                    <a:pt x="1519821" y="1947443"/>
                  </a:lnTo>
                  <a:lnTo>
                    <a:pt x="1519228" y="1950642"/>
                  </a:lnTo>
                  <a:cubicBezTo>
                    <a:pt x="1512221" y="1971264"/>
                    <a:pt x="1474391" y="1930886"/>
                    <a:pt x="1501548" y="1880522"/>
                  </a:cubicBezTo>
                  <a:close/>
                  <a:moveTo>
                    <a:pt x="1659187" y="1878721"/>
                  </a:moveTo>
                  <a:lnTo>
                    <a:pt x="1648883" y="1890764"/>
                  </a:lnTo>
                  <a:lnTo>
                    <a:pt x="1660602" y="1887051"/>
                  </a:lnTo>
                  <a:close/>
                  <a:moveTo>
                    <a:pt x="1396186" y="1866478"/>
                  </a:moveTo>
                  <a:lnTo>
                    <a:pt x="1390192" y="1899549"/>
                  </a:lnTo>
                  <a:lnTo>
                    <a:pt x="1392264" y="1899647"/>
                  </a:lnTo>
                  <a:lnTo>
                    <a:pt x="1396430" y="1898327"/>
                  </a:lnTo>
                  <a:lnTo>
                    <a:pt x="1396926" y="1898552"/>
                  </a:lnTo>
                  <a:lnTo>
                    <a:pt x="1397514" y="1899894"/>
                  </a:lnTo>
                  <a:lnTo>
                    <a:pt x="1424467" y="1901164"/>
                  </a:lnTo>
                  <a:lnTo>
                    <a:pt x="1406208" y="1886507"/>
                  </a:lnTo>
                  <a:close/>
                  <a:moveTo>
                    <a:pt x="1677382" y="1848987"/>
                  </a:moveTo>
                  <a:lnTo>
                    <a:pt x="1679856" y="1873668"/>
                  </a:lnTo>
                  <a:lnTo>
                    <a:pt x="1706542" y="1874927"/>
                  </a:lnTo>
                  <a:lnTo>
                    <a:pt x="1686812" y="1864354"/>
                  </a:lnTo>
                  <a:close/>
                  <a:moveTo>
                    <a:pt x="1158785" y="1817655"/>
                  </a:moveTo>
                  <a:lnTo>
                    <a:pt x="1159132" y="1817926"/>
                  </a:lnTo>
                  <a:cubicBezTo>
                    <a:pt x="1180351" y="1889450"/>
                    <a:pt x="1121297" y="1930886"/>
                    <a:pt x="1117857" y="1902698"/>
                  </a:cubicBezTo>
                  <a:lnTo>
                    <a:pt x="1117954" y="1898457"/>
                  </a:lnTo>
                  <a:lnTo>
                    <a:pt x="1111248" y="1903822"/>
                  </a:lnTo>
                  <a:cubicBezTo>
                    <a:pt x="1102606" y="1909621"/>
                    <a:pt x="1095505" y="1909960"/>
                    <a:pt x="1092186" y="1905879"/>
                  </a:cubicBezTo>
                  <a:lnTo>
                    <a:pt x="1091395" y="1904124"/>
                  </a:lnTo>
                  <a:lnTo>
                    <a:pt x="1089502" y="1903779"/>
                  </a:lnTo>
                  <a:cubicBezTo>
                    <a:pt x="1084743" y="1901537"/>
                    <a:pt x="1083366" y="1894563"/>
                    <a:pt x="1086918" y="1884781"/>
                  </a:cubicBezTo>
                  <a:lnTo>
                    <a:pt x="1090514" y="1876982"/>
                  </a:lnTo>
                  <a:lnTo>
                    <a:pt x="1086420" y="1878096"/>
                  </a:lnTo>
                  <a:cubicBezTo>
                    <a:pt x="1058231" y="1881532"/>
                    <a:pt x="1084258" y="1814248"/>
                    <a:pt x="1158785" y="1817655"/>
                  </a:cubicBezTo>
                  <a:close/>
                  <a:moveTo>
                    <a:pt x="1617016" y="1799873"/>
                  </a:moveTo>
                  <a:lnTo>
                    <a:pt x="1614544" y="1803072"/>
                  </a:lnTo>
                  <a:lnTo>
                    <a:pt x="1617278" y="1801069"/>
                  </a:lnTo>
                  <a:close/>
                  <a:moveTo>
                    <a:pt x="1166742" y="1797042"/>
                  </a:moveTo>
                  <a:cubicBezTo>
                    <a:pt x="1240162" y="1783804"/>
                    <a:pt x="1274864" y="1847050"/>
                    <a:pt x="1246467" y="1847375"/>
                  </a:cubicBezTo>
                  <a:lnTo>
                    <a:pt x="1242263" y="1846813"/>
                  </a:lnTo>
                  <a:lnTo>
                    <a:pt x="1246859" y="1854067"/>
                  </a:lnTo>
                  <a:cubicBezTo>
                    <a:pt x="1251674" y="1863294"/>
                    <a:pt x="1251232" y="1870388"/>
                    <a:pt x="1246811" y="1873240"/>
                  </a:cubicBezTo>
                  <a:lnTo>
                    <a:pt x="1244981" y="1873833"/>
                  </a:lnTo>
                  <a:lnTo>
                    <a:pt x="1244430" y="1875677"/>
                  </a:lnTo>
                  <a:cubicBezTo>
                    <a:pt x="1241679" y="1880161"/>
                    <a:pt x="1234596" y="1880763"/>
                    <a:pt x="1225262" y="1876159"/>
                  </a:cubicBezTo>
                  <a:lnTo>
                    <a:pt x="1217906" y="1871729"/>
                  </a:lnTo>
                  <a:lnTo>
                    <a:pt x="1218564" y="1875921"/>
                  </a:lnTo>
                  <a:lnTo>
                    <a:pt x="1216614" y="1877958"/>
                  </a:lnTo>
                  <a:lnTo>
                    <a:pt x="1241121" y="1892243"/>
                  </a:lnTo>
                  <a:cubicBezTo>
                    <a:pt x="1255425" y="1906439"/>
                    <a:pt x="1257001" y="1922333"/>
                    <a:pt x="1242804" y="1922495"/>
                  </a:cubicBezTo>
                  <a:lnTo>
                    <a:pt x="1238599" y="1921933"/>
                  </a:lnTo>
                  <a:lnTo>
                    <a:pt x="1243195" y="1929186"/>
                  </a:lnTo>
                  <a:cubicBezTo>
                    <a:pt x="1248010" y="1938413"/>
                    <a:pt x="1247568" y="1945509"/>
                    <a:pt x="1243147" y="1948359"/>
                  </a:cubicBezTo>
                  <a:lnTo>
                    <a:pt x="1241316" y="1948952"/>
                  </a:lnTo>
                  <a:lnTo>
                    <a:pt x="1240765" y="1950796"/>
                  </a:lnTo>
                  <a:cubicBezTo>
                    <a:pt x="1238015" y="1955280"/>
                    <a:pt x="1230932" y="1955884"/>
                    <a:pt x="1221598" y="1951280"/>
                  </a:cubicBezTo>
                  <a:lnTo>
                    <a:pt x="1214242" y="1946850"/>
                  </a:lnTo>
                  <a:lnTo>
                    <a:pt x="1214899" y="1951040"/>
                  </a:lnTo>
                  <a:cubicBezTo>
                    <a:pt x="1214979" y="1958139"/>
                    <a:pt x="1211038" y="1961385"/>
                    <a:pt x="1205262" y="1961109"/>
                  </a:cubicBezTo>
                  <a:lnTo>
                    <a:pt x="1186574" y="1951094"/>
                  </a:lnTo>
                  <a:lnTo>
                    <a:pt x="1189492" y="1967921"/>
                  </a:lnTo>
                  <a:lnTo>
                    <a:pt x="1209246" y="1975947"/>
                  </a:lnTo>
                  <a:cubicBezTo>
                    <a:pt x="1234633" y="1994831"/>
                    <a:pt x="1235817" y="2024229"/>
                    <a:pt x="1220349" y="2018975"/>
                  </a:cubicBezTo>
                  <a:lnTo>
                    <a:pt x="1217451" y="2017497"/>
                  </a:lnTo>
                  <a:lnTo>
                    <a:pt x="1218926" y="2023915"/>
                  </a:lnTo>
                  <a:cubicBezTo>
                    <a:pt x="1220057" y="2031818"/>
                    <a:pt x="1217929" y="2036837"/>
                    <a:pt x="1214004" y="2037772"/>
                  </a:cubicBezTo>
                  <a:lnTo>
                    <a:pt x="1212528" y="2037734"/>
                  </a:lnTo>
                  <a:lnTo>
                    <a:pt x="1211659" y="2038928"/>
                  </a:lnTo>
                  <a:cubicBezTo>
                    <a:pt x="1208527" y="2041470"/>
                    <a:pt x="1203250" y="2040101"/>
                    <a:pt x="1197672" y="2034391"/>
                  </a:cubicBezTo>
                  <a:lnTo>
                    <a:pt x="1193481" y="2029311"/>
                  </a:lnTo>
                  <a:lnTo>
                    <a:pt x="1192887" y="2032510"/>
                  </a:lnTo>
                  <a:cubicBezTo>
                    <a:pt x="1189384" y="2042821"/>
                    <a:pt x="1178175" y="2037882"/>
                    <a:pt x="1171235" y="2024070"/>
                  </a:cubicBezTo>
                  <a:lnTo>
                    <a:pt x="1170754" y="2021826"/>
                  </a:lnTo>
                  <a:lnTo>
                    <a:pt x="1168595" y="2024349"/>
                  </a:lnTo>
                  <a:cubicBezTo>
                    <a:pt x="1163312" y="2026701"/>
                    <a:pt x="1158463" y="2025105"/>
                    <a:pt x="1155963" y="2018461"/>
                  </a:cubicBezTo>
                  <a:lnTo>
                    <a:pt x="1155056" y="2014318"/>
                  </a:lnTo>
                  <a:lnTo>
                    <a:pt x="1149807" y="2021112"/>
                  </a:lnTo>
                  <a:lnTo>
                    <a:pt x="1132246" y="2027442"/>
                  </a:lnTo>
                  <a:lnTo>
                    <a:pt x="1161870" y="2022057"/>
                  </a:lnTo>
                  <a:lnTo>
                    <a:pt x="1162137" y="2022266"/>
                  </a:lnTo>
                  <a:cubicBezTo>
                    <a:pt x="1178412" y="2077123"/>
                    <a:pt x="1133119" y="2108903"/>
                    <a:pt x="1130479" y="2087283"/>
                  </a:cubicBezTo>
                  <a:lnTo>
                    <a:pt x="1130554" y="2084030"/>
                  </a:lnTo>
                  <a:lnTo>
                    <a:pt x="1125411" y="2088145"/>
                  </a:lnTo>
                  <a:cubicBezTo>
                    <a:pt x="1118782" y="2092593"/>
                    <a:pt x="1113337" y="2092853"/>
                    <a:pt x="1110791" y="2089723"/>
                  </a:cubicBezTo>
                  <a:lnTo>
                    <a:pt x="1110185" y="2088378"/>
                  </a:lnTo>
                  <a:lnTo>
                    <a:pt x="1108732" y="2088112"/>
                  </a:lnTo>
                  <a:cubicBezTo>
                    <a:pt x="1105083" y="2086393"/>
                    <a:pt x="1104027" y="2081044"/>
                    <a:pt x="1106750" y="2073541"/>
                  </a:cubicBezTo>
                  <a:lnTo>
                    <a:pt x="1109507" y="2067560"/>
                  </a:lnTo>
                  <a:lnTo>
                    <a:pt x="1106368" y="2068414"/>
                  </a:lnTo>
                  <a:cubicBezTo>
                    <a:pt x="1090153" y="2070390"/>
                    <a:pt x="1097328" y="2041857"/>
                    <a:pt x="1126043" y="2028569"/>
                  </a:cubicBezTo>
                  <a:lnTo>
                    <a:pt x="1131712" y="2027539"/>
                  </a:lnTo>
                  <a:lnTo>
                    <a:pt x="1130588" y="2026095"/>
                  </a:lnTo>
                  <a:lnTo>
                    <a:pt x="1128667" y="2026206"/>
                  </a:lnTo>
                  <a:cubicBezTo>
                    <a:pt x="1123514" y="2025152"/>
                    <a:pt x="1120529" y="2018701"/>
                    <a:pt x="1121669" y="2008356"/>
                  </a:cubicBezTo>
                  <a:lnTo>
                    <a:pt x="1123322" y="1999930"/>
                  </a:lnTo>
                  <a:lnTo>
                    <a:pt x="1119607" y="2001979"/>
                  </a:lnTo>
                  <a:cubicBezTo>
                    <a:pt x="1099672" y="2009474"/>
                    <a:pt x="1099977" y="1971116"/>
                    <a:pt x="1132266" y="1945441"/>
                  </a:cubicBezTo>
                  <a:lnTo>
                    <a:pt x="1171179" y="1928149"/>
                  </a:lnTo>
                  <a:lnTo>
                    <a:pt x="1166079" y="1919838"/>
                  </a:lnTo>
                  <a:cubicBezTo>
                    <a:pt x="1161709" y="1906800"/>
                    <a:pt x="1159877" y="1890903"/>
                    <a:pt x="1162768" y="1872477"/>
                  </a:cubicBezTo>
                  <a:lnTo>
                    <a:pt x="1163077" y="1872162"/>
                  </a:lnTo>
                  <a:lnTo>
                    <a:pt x="1187285" y="1873302"/>
                  </a:lnTo>
                  <a:lnTo>
                    <a:pt x="1169743" y="1844719"/>
                  </a:lnTo>
                  <a:cubicBezTo>
                    <a:pt x="1165373" y="1831680"/>
                    <a:pt x="1163541" y="1815782"/>
                    <a:pt x="1166433" y="1797357"/>
                  </a:cubicBezTo>
                  <a:close/>
                  <a:moveTo>
                    <a:pt x="1435841" y="1783337"/>
                  </a:moveTo>
                  <a:lnTo>
                    <a:pt x="1436655" y="1788516"/>
                  </a:lnTo>
                  <a:cubicBezTo>
                    <a:pt x="1436704" y="1792903"/>
                    <a:pt x="1435511" y="1796099"/>
                    <a:pt x="1433413" y="1798156"/>
                  </a:cubicBezTo>
                  <a:lnTo>
                    <a:pt x="1429294" y="1799488"/>
                  </a:lnTo>
                  <a:lnTo>
                    <a:pt x="1439426" y="1799965"/>
                  </a:lnTo>
                  <a:lnTo>
                    <a:pt x="1438191" y="1792517"/>
                  </a:lnTo>
                  <a:lnTo>
                    <a:pt x="1440571" y="1786184"/>
                  </a:lnTo>
                  <a:close/>
                  <a:moveTo>
                    <a:pt x="1664088" y="1760064"/>
                  </a:moveTo>
                  <a:lnTo>
                    <a:pt x="1667218" y="1778493"/>
                  </a:lnTo>
                  <a:lnTo>
                    <a:pt x="1677825" y="1778993"/>
                  </a:lnTo>
                  <a:lnTo>
                    <a:pt x="1674665" y="1777299"/>
                  </a:lnTo>
                  <a:close/>
                  <a:moveTo>
                    <a:pt x="1380196" y="1756277"/>
                  </a:moveTo>
                  <a:lnTo>
                    <a:pt x="1372559" y="1798408"/>
                  </a:lnTo>
                  <a:lnTo>
                    <a:pt x="1356800" y="1816827"/>
                  </a:lnTo>
                  <a:lnTo>
                    <a:pt x="1378313" y="1810009"/>
                  </a:lnTo>
                  <a:lnTo>
                    <a:pt x="1378810" y="1810234"/>
                  </a:lnTo>
                  <a:lnTo>
                    <a:pt x="1384407" y="1823021"/>
                  </a:lnTo>
                  <a:lnTo>
                    <a:pt x="1385811" y="1797847"/>
                  </a:lnTo>
                  <a:lnTo>
                    <a:pt x="1386191" y="1797457"/>
                  </a:lnTo>
                  <a:lnTo>
                    <a:pt x="1421294" y="1799111"/>
                  </a:lnTo>
                  <a:lnTo>
                    <a:pt x="1399226" y="1787285"/>
                  </a:lnTo>
                  <a:close/>
                  <a:moveTo>
                    <a:pt x="1576246" y="1739775"/>
                  </a:moveTo>
                  <a:lnTo>
                    <a:pt x="1577002" y="1742412"/>
                  </a:lnTo>
                  <a:lnTo>
                    <a:pt x="1578883" y="1740048"/>
                  </a:lnTo>
                  <a:close/>
                  <a:moveTo>
                    <a:pt x="1321155" y="1715162"/>
                  </a:moveTo>
                  <a:lnTo>
                    <a:pt x="1320859" y="1715544"/>
                  </a:lnTo>
                  <a:lnTo>
                    <a:pt x="1321194" y="1715340"/>
                  </a:lnTo>
                  <a:close/>
                  <a:moveTo>
                    <a:pt x="1163819" y="1680751"/>
                  </a:moveTo>
                  <a:lnTo>
                    <a:pt x="1158987" y="1707417"/>
                  </a:lnTo>
                  <a:lnTo>
                    <a:pt x="1161537" y="1707536"/>
                  </a:lnTo>
                  <a:lnTo>
                    <a:pt x="1164033" y="1706428"/>
                  </a:lnTo>
                  <a:lnTo>
                    <a:pt x="1164434" y="1706610"/>
                  </a:lnTo>
                  <a:lnTo>
                    <a:pt x="1164909" y="1707696"/>
                  </a:lnTo>
                  <a:lnTo>
                    <a:pt x="1188705" y="1708816"/>
                  </a:lnTo>
                  <a:lnTo>
                    <a:pt x="1177289" y="1702699"/>
                  </a:lnTo>
                  <a:close/>
                  <a:moveTo>
                    <a:pt x="1549744" y="1678097"/>
                  </a:moveTo>
                  <a:lnTo>
                    <a:pt x="1550402" y="1682288"/>
                  </a:lnTo>
                  <a:lnTo>
                    <a:pt x="1548452" y="1684325"/>
                  </a:lnTo>
                  <a:lnTo>
                    <a:pt x="1550398" y="1685460"/>
                  </a:lnTo>
                  <a:lnTo>
                    <a:pt x="1551259" y="1679505"/>
                  </a:lnTo>
                  <a:lnTo>
                    <a:pt x="1551525" y="1679170"/>
                  </a:lnTo>
                  <a:close/>
                  <a:moveTo>
                    <a:pt x="1361606" y="1645646"/>
                  </a:moveTo>
                  <a:lnTo>
                    <a:pt x="1364522" y="1662464"/>
                  </a:lnTo>
                  <a:lnTo>
                    <a:pt x="1357611" y="1700586"/>
                  </a:lnTo>
                  <a:lnTo>
                    <a:pt x="1362461" y="1699049"/>
                  </a:lnTo>
                  <a:lnTo>
                    <a:pt x="1362956" y="1699274"/>
                  </a:lnTo>
                  <a:lnTo>
                    <a:pt x="1371122" y="1717924"/>
                  </a:lnTo>
                  <a:lnTo>
                    <a:pt x="1372223" y="1691414"/>
                  </a:lnTo>
                  <a:lnTo>
                    <a:pt x="1372603" y="1691025"/>
                  </a:lnTo>
                  <a:lnTo>
                    <a:pt x="1388919" y="1691794"/>
                  </a:lnTo>
                  <a:lnTo>
                    <a:pt x="1372843" y="1674047"/>
                  </a:lnTo>
                  <a:close/>
                  <a:moveTo>
                    <a:pt x="1103129" y="1558230"/>
                  </a:moveTo>
                  <a:lnTo>
                    <a:pt x="1100994" y="1560994"/>
                  </a:lnTo>
                  <a:lnTo>
                    <a:pt x="1103491" y="1559885"/>
                  </a:lnTo>
                  <a:close/>
                  <a:moveTo>
                    <a:pt x="1581400" y="1536396"/>
                  </a:moveTo>
                  <a:lnTo>
                    <a:pt x="1579967" y="1544300"/>
                  </a:lnTo>
                  <a:lnTo>
                    <a:pt x="1575097" y="1549992"/>
                  </a:lnTo>
                  <a:lnTo>
                    <a:pt x="1575535" y="1552075"/>
                  </a:lnTo>
                  <a:lnTo>
                    <a:pt x="1585676" y="1548861"/>
                  </a:lnTo>
                  <a:close/>
                  <a:moveTo>
                    <a:pt x="1610691" y="1510011"/>
                  </a:moveTo>
                  <a:lnTo>
                    <a:pt x="1613144" y="1519571"/>
                  </a:lnTo>
                  <a:lnTo>
                    <a:pt x="1620706" y="1519928"/>
                  </a:lnTo>
                  <a:close/>
                  <a:moveTo>
                    <a:pt x="1136855" y="1507742"/>
                  </a:moveTo>
                  <a:lnTo>
                    <a:pt x="1138216" y="1515594"/>
                  </a:lnTo>
                  <a:lnTo>
                    <a:pt x="1132527" y="1546982"/>
                  </a:lnTo>
                  <a:lnTo>
                    <a:pt x="1136548" y="1545195"/>
                  </a:lnTo>
                  <a:lnTo>
                    <a:pt x="1136950" y="1545376"/>
                  </a:lnTo>
                  <a:lnTo>
                    <a:pt x="1143556" y="1560466"/>
                  </a:lnTo>
                  <a:lnTo>
                    <a:pt x="1144447" y="1539017"/>
                  </a:lnTo>
                  <a:lnTo>
                    <a:pt x="1144755" y="1538702"/>
                  </a:lnTo>
                  <a:lnTo>
                    <a:pt x="1158162" y="1539333"/>
                  </a:lnTo>
                  <a:lnTo>
                    <a:pt x="1155301" y="1537801"/>
                  </a:lnTo>
                  <a:close/>
                  <a:moveTo>
                    <a:pt x="1495658" y="1487119"/>
                  </a:moveTo>
                  <a:lnTo>
                    <a:pt x="1490825" y="1513785"/>
                  </a:lnTo>
                  <a:lnTo>
                    <a:pt x="1493376" y="1513904"/>
                  </a:lnTo>
                  <a:lnTo>
                    <a:pt x="1495871" y="1512796"/>
                  </a:lnTo>
                  <a:lnTo>
                    <a:pt x="1496273" y="1512977"/>
                  </a:lnTo>
                  <a:lnTo>
                    <a:pt x="1496747" y="1514063"/>
                  </a:lnTo>
                  <a:lnTo>
                    <a:pt x="1497654" y="1514106"/>
                  </a:lnTo>
                  <a:lnTo>
                    <a:pt x="1498620" y="1507420"/>
                  </a:lnTo>
                  <a:lnTo>
                    <a:pt x="1503981" y="1500682"/>
                  </a:lnTo>
                  <a:close/>
                  <a:moveTo>
                    <a:pt x="1540004" y="1425472"/>
                  </a:moveTo>
                  <a:lnTo>
                    <a:pt x="1538262" y="1435083"/>
                  </a:lnTo>
                  <a:lnTo>
                    <a:pt x="1548432" y="1440292"/>
                  </a:lnTo>
                  <a:lnTo>
                    <a:pt x="1543678" y="1426437"/>
                  </a:lnTo>
                  <a:close/>
                  <a:moveTo>
                    <a:pt x="1585969" y="1424537"/>
                  </a:moveTo>
                  <a:lnTo>
                    <a:pt x="1593370" y="1446109"/>
                  </a:lnTo>
                  <a:lnTo>
                    <a:pt x="1613234" y="1442232"/>
                  </a:lnTo>
                  <a:lnTo>
                    <a:pt x="1600536" y="1438962"/>
                  </a:lnTo>
                  <a:close/>
                  <a:moveTo>
                    <a:pt x="1434967" y="1364597"/>
                  </a:moveTo>
                  <a:lnTo>
                    <a:pt x="1432832" y="1367362"/>
                  </a:lnTo>
                  <a:lnTo>
                    <a:pt x="1435329" y="1366253"/>
                  </a:lnTo>
                  <a:close/>
                  <a:moveTo>
                    <a:pt x="1471055" y="1356921"/>
                  </a:moveTo>
                  <a:lnTo>
                    <a:pt x="1475394" y="1366833"/>
                  </a:lnTo>
                  <a:lnTo>
                    <a:pt x="1475716" y="1359094"/>
                  </a:lnTo>
                  <a:close/>
                  <a:moveTo>
                    <a:pt x="1468818" y="1351767"/>
                  </a:moveTo>
                  <a:lnTo>
                    <a:pt x="1468805" y="1351783"/>
                  </a:lnTo>
                  <a:lnTo>
                    <a:pt x="1468836" y="1351856"/>
                  </a:lnTo>
                  <a:close/>
                  <a:moveTo>
                    <a:pt x="1403233" y="1350210"/>
                  </a:moveTo>
                  <a:lnTo>
                    <a:pt x="1402520" y="1350603"/>
                  </a:lnTo>
                  <a:lnTo>
                    <a:pt x="1402397" y="1353047"/>
                  </a:lnTo>
                  <a:cubicBezTo>
                    <a:pt x="1400955" y="1355607"/>
                    <a:pt x="1398178" y="1357589"/>
                    <a:pt x="1393929" y="1358680"/>
                  </a:cubicBezTo>
                  <a:lnTo>
                    <a:pt x="1388716" y="1359240"/>
                  </a:lnTo>
                  <a:lnTo>
                    <a:pt x="1396364" y="1366598"/>
                  </a:lnTo>
                  <a:cubicBezTo>
                    <a:pt x="1404854" y="1376262"/>
                    <a:pt x="1406406" y="1384910"/>
                    <a:pt x="1401937" y="1389631"/>
                  </a:cubicBezTo>
                  <a:lnTo>
                    <a:pt x="1399912" y="1390880"/>
                  </a:lnTo>
                  <a:lnTo>
                    <a:pt x="1399792" y="1393256"/>
                  </a:lnTo>
                  <a:cubicBezTo>
                    <a:pt x="1397808" y="1399447"/>
                    <a:pt x="1389481" y="1402250"/>
                    <a:pt x="1376922" y="1399464"/>
                  </a:cubicBezTo>
                  <a:lnTo>
                    <a:pt x="1366791" y="1396306"/>
                  </a:lnTo>
                  <a:lnTo>
                    <a:pt x="1368811" y="1401143"/>
                  </a:lnTo>
                  <a:lnTo>
                    <a:pt x="1368432" y="1405609"/>
                  </a:lnTo>
                  <a:lnTo>
                    <a:pt x="1403391" y="1425984"/>
                  </a:lnTo>
                  <a:cubicBezTo>
                    <a:pt x="1421070" y="1443532"/>
                    <a:pt x="1423019" y="1463175"/>
                    <a:pt x="1405471" y="1463376"/>
                  </a:cubicBezTo>
                  <a:lnTo>
                    <a:pt x="1400274" y="1462680"/>
                  </a:lnTo>
                  <a:lnTo>
                    <a:pt x="1405955" y="1471645"/>
                  </a:lnTo>
                  <a:cubicBezTo>
                    <a:pt x="1411905" y="1483049"/>
                    <a:pt x="1411359" y="1491818"/>
                    <a:pt x="1405895" y="1495343"/>
                  </a:cubicBezTo>
                  <a:lnTo>
                    <a:pt x="1403633" y="1496076"/>
                  </a:lnTo>
                  <a:lnTo>
                    <a:pt x="1402952" y="1498354"/>
                  </a:lnTo>
                  <a:cubicBezTo>
                    <a:pt x="1399553" y="1503896"/>
                    <a:pt x="1390798" y="1504641"/>
                    <a:pt x="1379262" y="1498951"/>
                  </a:cubicBezTo>
                  <a:lnTo>
                    <a:pt x="1370170" y="1493476"/>
                  </a:lnTo>
                  <a:lnTo>
                    <a:pt x="1370983" y="1498655"/>
                  </a:lnTo>
                  <a:cubicBezTo>
                    <a:pt x="1371181" y="1516204"/>
                    <a:pt x="1351499" y="1514701"/>
                    <a:pt x="1333554" y="1497426"/>
                  </a:cubicBezTo>
                  <a:lnTo>
                    <a:pt x="1316390" y="1469457"/>
                  </a:lnTo>
                  <a:lnTo>
                    <a:pt x="1319229" y="1485830"/>
                  </a:lnTo>
                  <a:lnTo>
                    <a:pt x="1311629" y="1527761"/>
                  </a:lnTo>
                  <a:lnTo>
                    <a:pt x="1328494" y="1522416"/>
                  </a:lnTo>
                  <a:lnTo>
                    <a:pt x="1328990" y="1522641"/>
                  </a:lnTo>
                  <a:cubicBezTo>
                    <a:pt x="1340579" y="1542568"/>
                    <a:pt x="1345593" y="1561699"/>
                    <a:pt x="1346404" y="1578675"/>
                  </a:cubicBezTo>
                  <a:lnTo>
                    <a:pt x="1341098" y="1607951"/>
                  </a:lnTo>
                  <a:lnTo>
                    <a:pt x="1346610" y="1606205"/>
                  </a:lnTo>
                  <a:lnTo>
                    <a:pt x="1347107" y="1606430"/>
                  </a:lnTo>
                  <a:lnTo>
                    <a:pt x="1359222" y="1634105"/>
                  </a:lnTo>
                  <a:lnTo>
                    <a:pt x="1358635" y="1594039"/>
                  </a:lnTo>
                  <a:lnTo>
                    <a:pt x="1359016" y="1593650"/>
                  </a:lnTo>
                  <a:cubicBezTo>
                    <a:pt x="1404388" y="1585469"/>
                    <a:pt x="1437797" y="1600921"/>
                    <a:pt x="1455475" y="1618469"/>
                  </a:cubicBezTo>
                  <a:lnTo>
                    <a:pt x="1463593" y="1628935"/>
                  </a:lnTo>
                  <a:lnTo>
                    <a:pt x="1490623" y="1624023"/>
                  </a:lnTo>
                  <a:lnTo>
                    <a:pt x="1490970" y="1624294"/>
                  </a:lnTo>
                  <a:cubicBezTo>
                    <a:pt x="1501580" y="1660056"/>
                    <a:pt x="1492121" y="1688296"/>
                    <a:pt x="1479581" y="1704072"/>
                  </a:cubicBezTo>
                  <a:lnTo>
                    <a:pt x="1465849" y="1713971"/>
                  </a:lnTo>
                  <a:lnTo>
                    <a:pt x="1469063" y="1715845"/>
                  </a:lnTo>
                  <a:cubicBezTo>
                    <a:pt x="1477902" y="1724618"/>
                    <a:pt x="1482810" y="1733915"/>
                    <a:pt x="1483312" y="1741045"/>
                  </a:cubicBezTo>
                  <a:lnTo>
                    <a:pt x="1482546" y="1743614"/>
                  </a:lnTo>
                  <a:lnTo>
                    <a:pt x="1503017" y="1734517"/>
                  </a:lnTo>
                  <a:lnTo>
                    <a:pt x="1497918" y="1726206"/>
                  </a:lnTo>
                  <a:cubicBezTo>
                    <a:pt x="1493547" y="1713167"/>
                    <a:pt x="1491715" y="1697270"/>
                    <a:pt x="1494607" y="1678844"/>
                  </a:cubicBezTo>
                  <a:lnTo>
                    <a:pt x="1494915" y="1678529"/>
                  </a:lnTo>
                  <a:lnTo>
                    <a:pt x="1519123" y="1679670"/>
                  </a:lnTo>
                  <a:lnTo>
                    <a:pt x="1501581" y="1651086"/>
                  </a:lnTo>
                  <a:cubicBezTo>
                    <a:pt x="1497211" y="1638048"/>
                    <a:pt x="1495379" y="1622150"/>
                    <a:pt x="1498271" y="1603725"/>
                  </a:cubicBezTo>
                  <a:lnTo>
                    <a:pt x="1498580" y="1603410"/>
                  </a:lnTo>
                  <a:lnTo>
                    <a:pt x="1525780" y="1604691"/>
                  </a:lnTo>
                  <a:lnTo>
                    <a:pt x="1526350" y="1600745"/>
                  </a:lnTo>
                  <a:lnTo>
                    <a:pt x="1509126" y="1591515"/>
                  </a:lnTo>
                  <a:lnTo>
                    <a:pt x="1505436" y="1585502"/>
                  </a:lnTo>
                  <a:lnTo>
                    <a:pt x="1504042" y="1593186"/>
                  </a:lnTo>
                  <a:cubicBezTo>
                    <a:pt x="1495582" y="1611476"/>
                    <a:pt x="1481182" y="1618383"/>
                    <a:pt x="1476183" y="1605094"/>
                  </a:cubicBezTo>
                  <a:lnTo>
                    <a:pt x="1475276" y="1600951"/>
                  </a:lnTo>
                  <a:lnTo>
                    <a:pt x="1470027" y="1607746"/>
                  </a:lnTo>
                  <a:cubicBezTo>
                    <a:pt x="1462998" y="1615421"/>
                    <a:pt x="1456179" y="1617428"/>
                    <a:pt x="1451990" y="1614247"/>
                  </a:cubicBezTo>
                  <a:lnTo>
                    <a:pt x="1450807" y="1612728"/>
                  </a:lnTo>
                  <a:lnTo>
                    <a:pt x="1448887" y="1612839"/>
                  </a:lnTo>
                  <a:cubicBezTo>
                    <a:pt x="1443733" y="1611786"/>
                    <a:pt x="1440748" y="1605334"/>
                    <a:pt x="1441889" y="1594989"/>
                  </a:cubicBezTo>
                  <a:lnTo>
                    <a:pt x="1443541" y="1586563"/>
                  </a:lnTo>
                  <a:lnTo>
                    <a:pt x="1439827" y="1588612"/>
                  </a:lnTo>
                  <a:cubicBezTo>
                    <a:pt x="1426537" y="1593609"/>
                    <a:pt x="1422243" y="1578227"/>
                    <a:pt x="1430424" y="1559810"/>
                  </a:cubicBezTo>
                  <a:lnTo>
                    <a:pt x="1446627" y="1539440"/>
                  </a:lnTo>
                  <a:lnTo>
                    <a:pt x="1437332" y="1542790"/>
                  </a:lnTo>
                  <a:lnTo>
                    <a:pt x="1436149" y="1541273"/>
                  </a:lnTo>
                  <a:lnTo>
                    <a:pt x="1434228" y="1541383"/>
                  </a:lnTo>
                  <a:cubicBezTo>
                    <a:pt x="1429075" y="1540329"/>
                    <a:pt x="1426090" y="1533878"/>
                    <a:pt x="1427231" y="1523533"/>
                  </a:cubicBezTo>
                  <a:lnTo>
                    <a:pt x="1428883" y="1515107"/>
                  </a:lnTo>
                  <a:lnTo>
                    <a:pt x="1425169" y="1517156"/>
                  </a:lnTo>
                  <a:cubicBezTo>
                    <a:pt x="1405234" y="1524651"/>
                    <a:pt x="1405539" y="1486293"/>
                    <a:pt x="1437828" y="1460619"/>
                  </a:cubicBezTo>
                  <a:lnTo>
                    <a:pt x="1469288" y="1446638"/>
                  </a:lnTo>
                  <a:lnTo>
                    <a:pt x="1468805" y="1441372"/>
                  </a:lnTo>
                  <a:lnTo>
                    <a:pt x="1468897" y="1440907"/>
                  </a:lnTo>
                  <a:lnTo>
                    <a:pt x="1461331" y="1449749"/>
                  </a:lnTo>
                  <a:cubicBezTo>
                    <a:pt x="1456048" y="1452101"/>
                    <a:pt x="1451198" y="1450506"/>
                    <a:pt x="1448698" y="1443861"/>
                  </a:cubicBezTo>
                  <a:lnTo>
                    <a:pt x="1447792" y="1439718"/>
                  </a:lnTo>
                  <a:lnTo>
                    <a:pt x="1442543" y="1446513"/>
                  </a:lnTo>
                  <a:cubicBezTo>
                    <a:pt x="1435514" y="1454188"/>
                    <a:pt x="1428694" y="1456195"/>
                    <a:pt x="1424506" y="1453013"/>
                  </a:cubicBezTo>
                  <a:lnTo>
                    <a:pt x="1423323" y="1451495"/>
                  </a:lnTo>
                  <a:lnTo>
                    <a:pt x="1421402" y="1451606"/>
                  </a:lnTo>
                  <a:cubicBezTo>
                    <a:pt x="1416249" y="1450552"/>
                    <a:pt x="1413263" y="1444101"/>
                    <a:pt x="1414405" y="1433756"/>
                  </a:cubicBezTo>
                  <a:lnTo>
                    <a:pt x="1416056" y="1425330"/>
                  </a:lnTo>
                  <a:lnTo>
                    <a:pt x="1412343" y="1427379"/>
                  </a:lnTo>
                  <a:cubicBezTo>
                    <a:pt x="1399053" y="1432376"/>
                    <a:pt x="1394758" y="1416993"/>
                    <a:pt x="1402940" y="1398576"/>
                  </a:cubicBezTo>
                  <a:lnTo>
                    <a:pt x="1422491" y="1373997"/>
                  </a:lnTo>
                  <a:lnTo>
                    <a:pt x="1411681" y="1377893"/>
                  </a:lnTo>
                  <a:lnTo>
                    <a:pt x="1410499" y="1376376"/>
                  </a:lnTo>
                  <a:lnTo>
                    <a:pt x="1408578" y="1376486"/>
                  </a:lnTo>
                  <a:cubicBezTo>
                    <a:pt x="1403425" y="1375433"/>
                    <a:pt x="1400440" y="1368981"/>
                    <a:pt x="1401580" y="1358637"/>
                  </a:cubicBezTo>
                  <a:close/>
                  <a:moveTo>
                    <a:pt x="1157417" y="1303748"/>
                  </a:moveTo>
                  <a:lnTo>
                    <a:pt x="1152827" y="1306280"/>
                  </a:lnTo>
                  <a:cubicBezTo>
                    <a:pt x="1148721" y="1307823"/>
                    <a:pt x="1145309" y="1307794"/>
                    <a:pt x="1142659" y="1306524"/>
                  </a:cubicBezTo>
                  <a:lnTo>
                    <a:pt x="1141602" y="1305165"/>
                  </a:lnTo>
                  <a:lnTo>
                    <a:pt x="1141381" y="1307774"/>
                  </a:lnTo>
                  <a:lnTo>
                    <a:pt x="1155546" y="1316031"/>
                  </a:lnTo>
                  <a:lnTo>
                    <a:pt x="1155375" y="1314161"/>
                  </a:lnTo>
                  <a:close/>
                  <a:moveTo>
                    <a:pt x="1388574" y="1282418"/>
                  </a:moveTo>
                  <a:lnTo>
                    <a:pt x="1384860" y="1284468"/>
                  </a:lnTo>
                  <a:lnTo>
                    <a:pt x="1374534" y="1282528"/>
                  </a:lnTo>
                  <a:lnTo>
                    <a:pt x="1374571" y="1282592"/>
                  </a:lnTo>
                  <a:cubicBezTo>
                    <a:pt x="1375461" y="1286551"/>
                    <a:pt x="1374732" y="1289894"/>
                    <a:pt x="1372498" y="1292255"/>
                  </a:cubicBezTo>
                  <a:lnTo>
                    <a:pt x="1370474" y="1293504"/>
                  </a:lnTo>
                  <a:lnTo>
                    <a:pt x="1370353" y="1295880"/>
                  </a:lnTo>
                  <a:cubicBezTo>
                    <a:pt x="1368369" y="1302070"/>
                    <a:pt x="1360042" y="1304874"/>
                    <a:pt x="1347484" y="1302088"/>
                  </a:cubicBezTo>
                  <a:lnTo>
                    <a:pt x="1337352" y="1298929"/>
                  </a:lnTo>
                  <a:lnTo>
                    <a:pt x="1339372" y="1303767"/>
                  </a:lnTo>
                  <a:lnTo>
                    <a:pt x="1338797" y="1310559"/>
                  </a:lnTo>
                  <a:lnTo>
                    <a:pt x="1341024" y="1310418"/>
                  </a:lnTo>
                  <a:cubicBezTo>
                    <a:pt x="1357988" y="1311452"/>
                    <a:pt x="1372355" y="1316431"/>
                    <a:pt x="1383025" y="1322853"/>
                  </a:cubicBezTo>
                  <a:lnTo>
                    <a:pt x="1389463" y="1327967"/>
                  </a:lnTo>
                  <a:lnTo>
                    <a:pt x="1390115" y="1323457"/>
                  </a:lnTo>
                  <a:lnTo>
                    <a:pt x="1402232" y="1308225"/>
                  </a:lnTo>
                  <a:lnTo>
                    <a:pt x="1397023" y="1310101"/>
                  </a:lnTo>
                  <a:lnTo>
                    <a:pt x="1395841" y="1308584"/>
                  </a:lnTo>
                  <a:lnTo>
                    <a:pt x="1393920" y="1308695"/>
                  </a:lnTo>
                  <a:cubicBezTo>
                    <a:pt x="1388766" y="1307641"/>
                    <a:pt x="1385781" y="1301189"/>
                    <a:pt x="1386922" y="1290845"/>
                  </a:cubicBezTo>
                  <a:close/>
                  <a:moveTo>
                    <a:pt x="1373379" y="1247289"/>
                  </a:moveTo>
                  <a:lnTo>
                    <a:pt x="1372958" y="1255671"/>
                  </a:lnTo>
                  <a:cubicBezTo>
                    <a:pt x="1371516" y="1258230"/>
                    <a:pt x="1368739" y="1260212"/>
                    <a:pt x="1364490" y="1261303"/>
                  </a:cubicBezTo>
                  <a:lnTo>
                    <a:pt x="1359277" y="1261863"/>
                  </a:lnTo>
                  <a:lnTo>
                    <a:pt x="1366925" y="1269222"/>
                  </a:lnTo>
                  <a:lnTo>
                    <a:pt x="1373652" y="1280984"/>
                  </a:lnTo>
                  <a:lnTo>
                    <a:pt x="1371606" y="1268638"/>
                  </a:lnTo>
                  <a:lnTo>
                    <a:pt x="1378740" y="1249652"/>
                  </a:lnTo>
                  <a:close/>
                  <a:moveTo>
                    <a:pt x="1457150" y="1229543"/>
                  </a:moveTo>
                  <a:lnTo>
                    <a:pt x="1454071" y="1246527"/>
                  </a:lnTo>
                  <a:lnTo>
                    <a:pt x="1455396" y="1254169"/>
                  </a:lnTo>
                  <a:lnTo>
                    <a:pt x="1452479" y="1270266"/>
                  </a:lnTo>
                  <a:lnTo>
                    <a:pt x="1464480" y="1262944"/>
                  </a:lnTo>
                  <a:lnTo>
                    <a:pt x="1473282" y="1260155"/>
                  </a:lnTo>
                  <a:close/>
                  <a:moveTo>
                    <a:pt x="1022980" y="1151592"/>
                  </a:moveTo>
                  <a:lnTo>
                    <a:pt x="1023382" y="1151775"/>
                  </a:lnTo>
                  <a:cubicBezTo>
                    <a:pt x="1060889" y="1216262"/>
                    <a:pt x="1013291" y="1270469"/>
                    <a:pt x="1003292" y="1243891"/>
                  </a:cubicBezTo>
                  <a:lnTo>
                    <a:pt x="1002385" y="1239747"/>
                  </a:lnTo>
                  <a:lnTo>
                    <a:pt x="997136" y="1246543"/>
                  </a:lnTo>
                  <a:cubicBezTo>
                    <a:pt x="990108" y="1254219"/>
                    <a:pt x="983288" y="1256225"/>
                    <a:pt x="979099" y="1253043"/>
                  </a:cubicBezTo>
                  <a:lnTo>
                    <a:pt x="977917" y="1251526"/>
                  </a:lnTo>
                  <a:lnTo>
                    <a:pt x="975996" y="1251637"/>
                  </a:lnTo>
                  <a:cubicBezTo>
                    <a:pt x="970842" y="1250582"/>
                    <a:pt x="967858" y="1244131"/>
                    <a:pt x="968998" y="1233787"/>
                  </a:cubicBezTo>
                  <a:lnTo>
                    <a:pt x="970651" y="1225360"/>
                  </a:lnTo>
                  <a:lnTo>
                    <a:pt x="966936" y="1227409"/>
                  </a:lnTo>
                  <a:cubicBezTo>
                    <a:pt x="940357" y="1237403"/>
                    <a:pt x="949759" y="1165880"/>
                    <a:pt x="1022980" y="1151592"/>
                  </a:cubicBezTo>
                  <a:close/>
                  <a:moveTo>
                    <a:pt x="1245159" y="1077170"/>
                  </a:moveTo>
                  <a:cubicBezTo>
                    <a:pt x="1296053" y="1080269"/>
                    <a:pt x="1323561" y="1118886"/>
                    <a:pt x="1298065" y="1125432"/>
                  </a:cubicBezTo>
                  <a:lnTo>
                    <a:pt x="1292851" y="1125991"/>
                  </a:lnTo>
                  <a:lnTo>
                    <a:pt x="1300499" y="1133350"/>
                  </a:lnTo>
                  <a:cubicBezTo>
                    <a:pt x="1308989" y="1143013"/>
                    <a:pt x="1310542" y="1151662"/>
                    <a:pt x="1306072" y="1156383"/>
                  </a:cubicBezTo>
                  <a:lnTo>
                    <a:pt x="1304048" y="1157632"/>
                  </a:lnTo>
                  <a:lnTo>
                    <a:pt x="1303927" y="1160008"/>
                  </a:lnTo>
                  <a:cubicBezTo>
                    <a:pt x="1301943" y="1166198"/>
                    <a:pt x="1293616" y="1169002"/>
                    <a:pt x="1281058" y="1166216"/>
                  </a:cubicBezTo>
                  <a:lnTo>
                    <a:pt x="1270926" y="1163057"/>
                  </a:lnTo>
                  <a:lnTo>
                    <a:pt x="1272946" y="1167895"/>
                  </a:lnTo>
                  <a:cubicBezTo>
                    <a:pt x="1281668" y="1201893"/>
                    <a:pt x="1195044" y="1180763"/>
                    <a:pt x="1187289" y="1088883"/>
                  </a:cubicBezTo>
                  <a:lnTo>
                    <a:pt x="1187567" y="1088414"/>
                  </a:lnTo>
                  <a:cubicBezTo>
                    <a:pt x="1208631" y="1079051"/>
                    <a:pt x="1228194" y="1076138"/>
                    <a:pt x="1245159" y="1077170"/>
                  </a:cubicBezTo>
                  <a:close/>
                  <a:moveTo>
                    <a:pt x="989605" y="1064539"/>
                  </a:moveTo>
                  <a:lnTo>
                    <a:pt x="990006" y="1064720"/>
                  </a:lnTo>
                  <a:cubicBezTo>
                    <a:pt x="1027515" y="1129208"/>
                    <a:pt x="979916" y="1183415"/>
                    <a:pt x="969916" y="1156837"/>
                  </a:cubicBezTo>
                  <a:lnTo>
                    <a:pt x="969010" y="1152694"/>
                  </a:lnTo>
                  <a:lnTo>
                    <a:pt x="963761" y="1159489"/>
                  </a:lnTo>
                  <a:cubicBezTo>
                    <a:pt x="956733" y="1167164"/>
                    <a:pt x="949913" y="1169171"/>
                    <a:pt x="945724" y="1165990"/>
                  </a:cubicBezTo>
                  <a:lnTo>
                    <a:pt x="944542" y="1164471"/>
                  </a:lnTo>
                  <a:lnTo>
                    <a:pt x="942621" y="1164582"/>
                  </a:lnTo>
                  <a:cubicBezTo>
                    <a:pt x="937467" y="1163528"/>
                    <a:pt x="934482" y="1157077"/>
                    <a:pt x="935623" y="1146732"/>
                  </a:cubicBezTo>
                  <a:lnTo>
                    <a:pt x="937275" y="1138307"/>
                  </a:lnTo>
                  <a:lnTo>
                    <a:pt x="933561" y="1140355"/>
                  </a:lnTo>
                  <a:cubicBezTo>
                    <a:pt x="906980" y="1150350"/>
                    <a:pt x="916385" y="1078826"/>
                    <a:pt x="989605" y="1064539"/>
                  </a:cubicBezTo>
                  <a:close/>
                  <a:moveTo>
                    <a:pt x="1126898" y="1007328"/>
                  </a:moveTo>
                  <a:lnTo>
                    <a:pt x="1127394" y="1007553"/>
                  </a:lnTo>
                  <a:cubicBezTo>
                    <a:pt x="1173752" y="1087257"/>
                    <a:pt x="1114922" y="1154254"/>
                    <a:pt x="1102563" y="1121405"/>
                  </a:cubicBezTo>
                  <a:lnTo>
                    <a:pt x="1101443" y="1116284"/>
                  </a:lnTo>
                  <a:lnTo>
                    <a:pt x="1094955" y="1124683"/>
                  </a:lnTo>
                  <a:cubicBezTo>
                    <a:pt x="1086269" y="1134169"/>
                    <a:pt x="1077840" y="1136649"/>
                    <a:pt x="1072662" y="1132717"/>
                  </a:cubicBezTo>
                  <a:lnTo>
                    <a:pt x="1071201" y="1130841"/>
                  </a:lnTo>
                  <a:lnTo>
                    <a:pt x="1068827" y="1130978"/>
                  </a:lnTo>
                  <a:lnTo>
                    <a:pt x="1061927" y="1124570"/>
                  </a:lnTo>
                  <a:lnTo>
                    <a:pt x="1057154" y="1127514"/>
                  </a:lnTo>
                  <a:cubicBezTo>
                    <a:pt x="1040126" y="1130825"/>
                    <a:pt x="999525" y="1107271"/>
                    <a:pt x="994820" y="1051515"/>
                  </a:cubicBezTo>
                  <a:lnTo>
                    <a:pt x="995044" y="1051136"/>
                  </a:lnTo>
                  <a:cubicBezTo>
                    <a:pt x="1012087" y="1043561"/>
                    <a:pt x="1027916" y="1041204"/>
                    <a:pt x="1041642" y="1042039"/>
                  </a:cubicBezTo>
                  <a:lnTo>
                    <a:pt x="1058485" y="1046046"/>
                  </a:lnTo>
                  <a:lnTo>
                    <a:pt x="1073276" y="1031157"/>
                  </a:lnTo>
                  <a:cubicBezTo>
                    <a:pt x="1086579" y="1020579"/>
                    <a:pt x="1104274" y="1011742"/>
                    <a:pt x="1126898" y="1007328"/>
                  </a:cubicBezTo>
                  <a:close/>
                  <a:moveTo>
                    <a:pt x="945958" y="985530"/>
                  </a:moveTo>
                  <a:lnTo>
                    <a:pt x="946360" y="985712"/>
                  </a:lnTo>
                  <a:cubicBezTo>
                    <a:pt x="983867" y="1050200"/>
                    <a:pt x="936269" y="1104407"/>
                    <a:pt x="926270" y="1077829"/>
                  </a:cubicBezTo>
                  <a:lnTo>
                    <a:pt x="925363" y="1073685"/>
                  </a:lnTo>
                  <a:lnTo>
                    <a:pt x="920114" y="1080480"/>
                  </a:lnTo>
                  <a:cubicBezTo>
                    <a:pt x="913085" y="1088156"/>
                    <a:pt x="906265" y="1090162"/>
                    <a:pt x="902076" y="1086981"/>
                  </a:cubicBezTo>
                  <a:lnTo>
                    <a:pt x="900894" y="1085463"/>
                  </a:lnTo>
                  <a:lnTo>
                    <a:pt x="898973" y="1085574"/>
                  </a:lnTo>
                  <a:cubicBezTo>
                    <a:pt x="893819" y="1084520"/>
                    <a:pt x="890834" y="1078068"/>
                    <a:pt x="891976" y="1067724"/>
                  </a:cubicBezTo>
                  <a:lnTo>
                    <a:pt x="893627" y="1059298"/>
                  </a:lnTo>
                  <a:lnTo>
                    <a:pt x="889913" y="1061347"/>
                  </a:lnTo>
                  <a:cubicBezTo>
                    <a:pt x="863334" y="1071341"/>
                    <a:pt x="872736" y="999818"/>
                    <a:pt x="945958" y="985530"/>
                  </a:cubicBezTo>
                  <a:close/>
                  <a:moveTo>
                    <a:pt x="1385799" y="984679"/>
                  </a:moveTo>
                  <a:lnTo>
                    <a:pt x="1385713" y="984727"/>
                  </a:lnTo>
                  <a:lnTo>
                    <a:pt x="1385917" y="985049"/>
                  </a:lnTo>
                  <a:close/>
                  <a:moveTo>
                    <a:pt x="1211198" y="956159"/>
                  </a:moveTo>
                  <a:lnTo>
                    <a:pt x="1208419" y="957069"/>
                  </a:lnTo>
                  <a:lnTo>
                    <a:pt x="1208417" y="957079"/>
                  </a:lnTo>
                  <a:lnTo>
                    <a:pt x="1206241" y="958385"/>
                  </a:lnTo>
                  <a:lnTo>
                    <a:pt x="1213503" y="963262"/>
                  </a:lnTo>
                  <a:lnTo>
                    <a:pt x="1211437" y="960132"/>
                  </a:lnTo>
                  <a:close/>
                  <a:moveTo>
                    <a:pt x="959260" y="907434"/>
                  </a:moveTo>
                  <a:lnTo>
                    <a:pt x="958101" y="908968"/>
                  </a:lnTo>
                  <a:lnTo>
                    <a:pt x="959564" y="908753"/>
                  </a:lnTo>
                  <a:close/>
                  <a:moveTo>
                    <a:pt x="1141397" y="898993"/>
                  </a:moveTo>
                  <a:lnTo>
                    <a:pt x="1143190" y="903919"/>
                  </a:lnTo>
                  <a:lnTo>
                    <a:pt x="1140401" y="911785"/>
                  </a:lnTo>
                  <a:lnTo>
                    <a:pt x="1149096" y="911641"/>
                  </a:lnTo>
                  <a:lnTo>
                    <a:pt x="1159931" y="915406"/>
                  </a:lnTo>
                  <a:lnTo>
                    <a:pt x="1161147" y="903242"/>
                  </a:lnTo>
                  <a:lnTo>
                    <a:pt x="1151371" y="902619"/>
                  </a:lnTo>
                  <a:close/>
                  <a:moveTo>
                    <a:pt x="1072034" y="866726"/>
                  </a:moveTo>
                  <a:lnTo>
                    <a:pt x="1067950" y="880501"/>
                  </a:lnTo>
                  <a:cubicBezTo>
                    <a:pt x="1063170" y="885815"/>
                    <a:pt x="1056893" y="886456"/>
                    <a:pt x="1050726" y="880215"/>
                  </a:cubicBezTo>
                  <a:lnTo>
                    <a:pt x="1047617" y="875993"/>
                  </a:lnTo>
                  <a:lnTo>
                    <a:pt x="1045113" y="886307"/>
                  </a:lnTo>
                  <a:cubicBezTo>
                    <a:pt x="1041043" y="898510"/>
                    <a:pt x="1034356" y="904208"/>
                    <a:pt x="1028026" y="902726"/>
                  </a:cubicBezTo>
                  <a:lnTo>
                    <a:pt x="1025927" y="901607"/>
                  </a:lnTo>
                  <a:lnTo>
                    <a:pt x="1025778" y="901685"/>
                  </a:lnTo>
                  <a:lnTo>
                    <a:pt x="1022659" y="912205"/>
                  </a:lnTo>
                  <a:cubicBezTo>
                    <a:pt x="1017880" y="917519"/>
                    <a:pt x="1011602" y="918160"/>
                    <a:pt x="1005435" y="911918"/>
                  </a:cubicBezTo>
                  <a:lnTo>
                    <a:pt x="1002326" y="907698"/>
                  </a:lnTo>
                  <a:lnTo>
                    <a:pt x="999823" y="918011"/>
                  </a:lnTo>
                  <a:lnTo>
                    <a:pt x="998061" y="921064"/>
                  </a:lnTo>
                  <a:lnTo>
                    <a:pt x="1011883" y="935400"/>
                  </a:lnTo>
                  <a:lnTo>
                    <a:pt x="1011897" y="939462"/>
                  </a:lnTo>
                  <a:lnTo>
                    <a:pt x="1023839" y="922715"/>
                  </a:lnTo>
                  <a:cubicBezTo>
                    <a:pt x="1035254" y="910123"/>
                    <a:pt x="1051285" y="898539"/>
                    <a:pt x="1072896" y="890519"/>
                  </a:cubicBezTo>
                  <a:lnTo>
                    <a:pt x="1073423" y="890661"/>
                  </a:lnTo>
                  <a:cubicBezTo>
                    <a:pt x="1080754" y="899554"/>
                    <a:pt x="1086431" y="908517"/>
                    <a:pt x="1090719" y="917336"/>
                  </a:cubicBezTo>
                  <a:lnTo>
                    <a:pt x="1091655" y="920030"/>
                  </a:lnTo>
                  <a:lnTo>
                    <a:pt x="1115455" y="913761"/>
                  </a:lnTo>
                  <a:lnTo>
                    <a:pt x="1098355" y="904095"/>
                  </a:lnTo>
                  <a:cubicBezTo>
                    <a:pt x="1090510" y="897542"/>
                    <a:pt x="1082864" y="888749"/>
                    <a:pt x="1076566" y="877666"/>
                  </a:cubicBezTo>
                  <a:close/>
                  <a:moveTo>
                    <a:pt x="1074714" y="808572"/>
                  </a:moveTo>
                  <a:lnTo>
                    <a:pt x="1071037" y="811480"/>
                  </a:lnTo>
                  <a:lnTo>
                    <a:pt x="1066458" y="812121"/>
                  </a:lnTo>
                  <a:lnTo>
                    <a:pt x="1068843" y="818644"/>
                  </a:lnTo>
                  <a:lnTo>
                    <a:pt x="1074468" y="817163"/>
                  </a:lnTo>
                  <a:close/>
                  <a:moveTo>
                    <a:pt x="1142164" y="783532"/>
                  </a:moveTo>
                  <a:lnTo>
                    <a:pt x="1142038" y="792338"/>
                  </a:lnTo>
                  <a:lnTo>
                    <a:pt x="1146539" y="788339"/>
                  </a:lnTo>
                  <a:close/>
                  <a:moveTo>
                    <a:pt x="958856" y="782312"/>
                  </a:moveTo>
                  <a:lnTo>
                    <a:pt x="953147" y="790731"/>
                  </a:lnTo>
                  <a:cubicBezTo>
                    <a:pt x="949076" y="792860"/>
                    <a:pt x="944388" y="792050"/>
                    <a:pt x="939762" y="787369"/>
                  </a:cubicBezTo>
                  <a:lnTo>
                    <a:pt x="936653" y="783148"/>
                  </a:lnTo>
                  <a:lnTo>
                    <a:pt x="934149" y="793462"/>
                  </a:lnTo>
                  <a:cubicBezTo>
                    <a:pt x="932115" y="799563"/>
                    <a:pt x="929426" y="804038"/>
                    <a:pt x="926454" y="806802"/>
                  </a:cubicBezTo>
                  <a:lnTo>
                    <a:pt x="918462" y="809422"/>
                  </a:lnTo>
                  <a:lnTo>
                    <a:pt x="917734" y="809995"/>
                  </a:lnTo>
                  <a:lnTo>
                    <a:pt x="913144" y="809702"/>
                  </a:lnTo>
                  <a:lnTo>
                    <a:pt x="912851" y="809854"/>
                  </a:lnTo>
                  <a:lnTo>
                    <a:pt x="912238" y="809645"/>
                  </a:lnTo>
                  <a:lnTo>
                    <a:pt x="905297" y="809203"/>
                  </a:lnTo>
                  <a:lnTo>
                    <a:pt x="897227" y="806269"/>
                  </a:lnTo>
                  <a:lnTo>
                    <a:pt x="898678" y="810255"/>
                  </a:lnTo>
                  <a:cubicBezTo>
                    <a:pt x="899399" y="813731"/>
                    <a:pt x="898948" y="816454"/>
                    <a:pt x="897602" y="818414"/>
                  </a:cubicBezTo>
                  <a:lnTo>
                    <a:pt x="893061" y="820930"/>
                  </a:lnTo>
                  <a:lnTo>
                    <a:pt x="896489" y="826037"/>
                  </a:lnTo>
                  <a:lnTo>
                    <a:pt x="898352" y="833643"/>
                  </a:lnTo>
                  <a:lnTo>
                    <a:pt x="940100" y="827494"/>
                  </a:lnTo>
                  <a:lnTo>
                    <a:pt x="949634" y="830237"/>
                  </a:lnTo>
                  <a:lnTo>
                    <a:pt x="957423" y="818934"/>
                  </a:lnTo>
                  <a:lnTo>
                    <a:pt x="974997" y="803321"/>
                  </a:lnTo>
                  <a:close/>
                  <a:moveTo>
                    <a:pt x="762098" y="726470"/>
                  </a:moveTo>
                  <a:lnTo>
                    <a:pt x="762134" y="726618"/>
                  </a:lnTo>
                  <a:lnTo>
                    <a:pt x="762192" y="726567"/>
                  </a:lnTo>
                  <a:close/>
                  <a:moveTo>
                    <a:pt x="810797" y="704595"/>
                  </a:moveTo>
                  <a:lnTo>
                    <a:pt x="808684" y="705687"/>
                  </a:lnTo>
                  <a:lnTo>
                    <a:pt x="808337" y="705568"/>
                  </a:lnTo>
                  <a:lnTo>
                    <a:pt x="809204" y="708878"/>
                  </a:lnTo>
                  <a:cubicBezTo>
                    <a:pt x="810991" y="719131"/>
                    <a:pt x="808416" y="725757"/>
                    <a:pt x="803340" y="727132"/>
                  </a:cubicBezTo>
                  <a:lnTo>
                    <a:pt x="801416" y="727142"/>
                  </a:lnTo>
                  <a:lnTo>
                    <a:pt x="800331" y="728731"/>
                  </a:lnTo>
                  <a:lnTo>
                    <a:pt x="785412" y="724390"/>
                  </a:lnTo>
                  <a:lnTo>
                    <a:pt x="794393" y="732568"/>
                  </a:lnTo>
                  <a:lnTo>
                    <a:pt x="801205" y="744844"/>
                  </a:lnTo>
                  <a:lnTo>
                    <a:pt x="814651" y="744068"/>
                  </a:lnTo>
                  <a:lnTo>
                    <a:pt x="808700" y="723058"/>
                  </a:lnTo>
                  <a:lnTo>
                    <a:pt x="810990" y="704698"/>
                  </a:lnTo>
                  <a:close/>
                  <a:moveTo>
                    <a:pt x="1234079" y="675871"/>
                  </a:moveTo>
                  <a:lnTo>
                    <a:pt x="1231375" y="684990"/>
                  </a:lnTo>
                  <a:lnTo>
                    <a:pt x="1238272" y="689973"/>
                  </a:lnTo>
                  <a:cubicBezTo>
                    <a:pt x="1244551" y="696166"/>
                    <a:pt x="1247048" y="702702"/>
                    <a:pt x="1244681" y="707392"/>
                  </a:cubicBezTo>
                  <a:lnTo>
                    <a:pt x="1242146" y="709250"/>
                  </a:lnTo>
                  <a:lnTo>
                    <a:pt x="1248526" y="719087"/>
                  </a:lnTo>
                  <a:lnTo>
                    <a:pt x="1249301" y="721321"/>
                  </a:lnTo>
                  <a:lnTo>
                    <a:pt x="1271755" y="718014"/>
                  </a:lnTo>
                  <a:lnTo>
                    <a:pt x="1254703" y="708374"/>
                  </a:lnTo>
                  <a:cubicBezTo>
                    <a:pt x="1248356" y="703072"/>
                    <a:pt x="1242169" y="695958"/>
                    <a:pt x="1237074" y="686991"/>
                  </a:cubicBezTo>
                  <a:close/>
                  <a:moveTo>
                    <a:pt x="861285" y="637757"/>
                  </a:moveTo>
                  <a:lnTo>
                    <a:pt x="860429" y="637932"/>
                  </a:lnTo>
                  <a:lnTo>
                    <a:pt x="861652" y="639046"/>
                  </a:lnTo>
                  <a:close/>
                  <a:moveTo>
                    <a:pt x="1093937" y="532838"/>
                  </a:moveTo>
                  <a:lnTo>
                    <a:pt x="1093973" y="532986"/>
                  </a:lnTo>
                  <a:lnTo>
                    <a:pt x="1094031" y="532935"/>
                  </a:lnTo>
                  <a:close/>
                  <a:moveTo>
                    <a:pt x="600481" y="527691"/>
                  </a:moveTo>
                  <a:lnTo>
                    <a:pt x="602780" y="536723"/>
                  </a:lnTo>
                  <a:lnTo>
                    <a:pt x="598426" y="538978"/>
                  </a:lnTo>
                  <a:lnTo>
                    <a:pt x="626795" y="558045"/>
                  </a:lnTo>
                  <a:cubicBezTo>
                    <a:pt x="640161" y="573128"/>
                    <a:pt x="640717" y="589090"/>
                    <a:pt x="626538" y="588343"/>
                  </a:cubicBezTo>
                  <a:lnTo>
                    <a:pt x="622378" y="587513"/>
                  </a:lnTo>
                  <a:lnTo>
                    <a:pt x="625936" y="594016"/>
                  </a:lnTo>
                  <a:lnTo>
                    <a:pt x="628930" y="591427"/>
                  </a:lnTo>
                  <a:cubicBezTo>
                    <a:pt x="635501" y="586983"/>
                    <a:pt x="643106" y="582999"/>
                    <a:pt x="651841" y="579733"/>
                  </a:cubicBezTo>
                  <a:lnTo>
                    <a:pt x="652266" y="579847"/>
                  </a:lnTo>
                  <a:cubicBezTo>
                    <a:pt x="664166" y="594209"/>
                    <a:pt x="670712" y="608812"/>
                    <a:pt x="673617" y="622253"/>
                  </a:cubicBezTo>
                  <a:lnTo>
                    <a:pt x="673273" y="646409"/>
                  </a:lnTo>
                  <a:lnTo>
                    <a:pt x="690653" y="630966"/>
                  </a:lnTo>
                  <a:lnTo>
                    <a:pt x="691093" y="630969"/>
                  </a:lnTo>
                  <a:cubicBezTo>
                    <a:pt x="706225" y="641874"/>
                    <a:pt x="716237" y="654358"/>
                    <a:pt x="722431" y="666636"/>
                  </a:cubicBezTo>
                  <a:lnTo>
                    <a:pt x="727510" y="687372"/>
                  </a:lnTo>
                  <a:lnTo>
                    <a:pt x="729129" y="685933"/>
                  </a:lnTo>
                  <a:lnTo>
                    <a:pt x="729569" y="685936"/>
                  </a:lnTo>
                  <a:lnTo>
                    <a:pt x="744155" y="699216"/>
                  </a:lnTo>
                  <a:lnTo>
                    <a:pt x="738562" y="676567"/>
                  </a:lnTo>
                  <a:cubicBezTo>
                    <a:pt x="738355" y="662818"/>
                    <a:pt x="741435" y="647114"/>
                    <a:pt x="749782" y="630435"/>
                  </a:cubicBezTo>
                  <a:lnTo>
                    <a:pt x="750171" y="630228"/>
                  </a:lnTo>
                  <a:lnTo>
                    <a:pt x="763628" y="635224"/>
                  </a:lnTo>
                  <a:lnTo>
                    <a:pt x="763668" y="634899"/>
                  </a:lnTo>
                  <a:lnTo>
                    <a:pt x="765938" y="628916"/>
                  </a:lnTo>
                  <a:lnTo>
                    <a:pt x="765835" y="628939"/>
                  </a:lnTo>
                  <a:cubicBezTo>
                    <a:pt x="762981" y="628243"/>
                    <a:pt x="760323" y="626104"/>
                    <a:pt x="758124" y="622308"/>
                  </a:cubicBezTo>
                  <a:lnTo>
                    <a:pt x="756177" y="617440"/>
                  </a:lnTo>
                  <a:lnTo>
                    <a:pt x="751158" y="626791"/>
                  </a:lnTo>
                  <a:cubicBezTo>
                    <a:pt x="744148" y="637576"/>
                    <a:pt x="736242" y="641408"/>
                    <a:pt x="730488" y="638380"/>
                  </a:cubicBezTo>
                  <a:lnTo>
                    <a:pt x="728738" y="636770"/>
                  </a:lnTo>
                  <a:lnTo>
                    <a:pt x="726419" y="637295"/>
                  </a:lnTo>
                  <a:cubicBezTo>
                    <a:pt x="723171" y="637176"/>
                    <a:pt x="720309" y="635301"/>
                    <a:pt x="718170" y="631852"/>
                  </a:cubicBezTo>
                  <a:lnTo>
                    <a:pt x="714403" y="617492"/>
                  </a:lnTo>
                  <a:lnTo>
                    <a:pt x="704681" y="613122"/>
                  </a:lnTo>
                  <a:lnTo>
                    <a:pt x="702663" y="611088"/>
                  </a:lnTo>
                  <a:lnTo>
                    <a:pt x="700463" y="611510"/>
                  </a:lnTo>
                  <a:cubicBezTo>
                    <a:pt x="697642" y="610693"/>
                    <a:pt x="695367" y="608528"/>
                    <a:pt x="693763" y="605335"/>
                  </a:cubicBezTo>
                  <a:lnTo>
                    <a:pt x="693691" y="602049"/>
                  </a:lnTo>
                  <a:lnTo>
                    <a:pt x="685160" y="593451"/>
                  </a:lnTo>
                  <a:lnTo>
                    <a:pt x="670275" y="553327"/>
                  </a:lnTo>
                  <a:lnTo>
                    <a:pt x="668103" y="551977"/>
                  </a:lnTo>
                  <a:lnTo>
                    <a:pt x="660343" y="553146"/>
                  </a:lnTo>
                  <a:cubicBezTo>
                    <a:pt x="650345" y="551889"/>
                    <a:pt x="638720" y="547866"/>
                    <a:pt x="627418" y="540033"/>
                  </a:cubicBezTo>
                  <a:lnTo>
                    <a:pt x="618663" y="529872"/>
                  </a:lnTo>
                  <a:lnTo>
                    <a:pt x="602845" y="529207"/>
                  </a:lnTo>
                  <a:close/>
                  <a:moveTo>
                    <a:pt x="781190" y="521427"/>
                  </a:moveTo>
                  <a:lnTo>
                    <a:pt x="787856" y="530097"/>
                  </a:lnTo>
                  <a:lnTo>
                    <a:pt x="795850" y="555536"/>
                  </a:lnTo>
                  <a:lnTo>
                    <a:pt x="797999" y="548922"/>
                  </a:lnTo>
                  <a:lnTo>
                    <a:pt x="786328" y="523767"/>
                  </a:lnTo>
                  <a:close/>
                  <a:moveTo>
                    <a:pt x="977851" y="476445"/>
                  </a:moveTo>
                  <a:lnTo>
                    <a:pt x="973790" y="484011"/>
                  </a:lnTo>
                  <a:lnTo>
                    <a:pt x="967808" y="487365"/>
                  </a:lnTo>
                  <a:lnTo>
                    <a:pt x="970476" y="489549"/>
                  </a:lnTo>
                  <a:cubicBezTo>
                    <a:pt x="972483" y="492571"/>
                    <a:pt x="972941" y="495595"/>
                    <a:pt x="971828" y="498279"/>
                  </a:cubicBezTo>
                  <a:lnTo>
                    <a:pt x="970537" y="499970"/>
                  </a:lnTo>
                  <a:lnTo>
                    <a:pt x="971194" y="501991"/>
                  </a:lnTo>
                  <a:cubicBezTo>
                    <a:pt x="971513" y="507795"/>
                    <a:pt x="965454" y="512794"/>
                    <a:pt x="954078" y="514476"/>
                  </a:cubicBezTo>
                  <a:lnTo>
                    <a:pt x="952305" y="514588"/>
                  </a:lnTo>
                  <a:lnTo>
                    <a:pt x="968614" y="526756"/>
                  </a:lnTo>
                  <a:lnTo>
                    <a:pt x="985452" y="519580"/>
                  </a:lnTo>
                  <a:lnTo>
                    <a:pt x="981870" y="506932"/>
                  </a:lnTo>
                  <a:lnTo>
                    <a:pt x="988096" y="482793"/>
                  </a:lnTo>
                  <a:lnTo>
                    <a:pt x="979426" y="480383"/>
                  </a:lnTo>
                  <a:close/>
                  <a:moveTo>
                    <a:pt x="893433" y="452973"/>
                  </a:moveTo>
                  <a:lnTo>
                    <a:pt x="891317" y="453741"/>
                  </a:lnTo>
                  <a:lnTo>
                    <a:pt x="881847" y="454338"/>
                  </a:lnTo>
                  <a:lnTo>
                    <a:pt x="885079" y="457733"/>
                  </a:lnTo>
                  <a:lnTo>
                    <a:pt x="885190" y="458118"/>
                  </a:lnTo>
                  <a:close/>
                  <a:moveTo>
                    <a:pt x="441168" y="414695"/>
                  </a:moveTo>
                  <a:lnTo>
                    <a:pt x="447440" y="423046"/>
                  </a:lnTo>
                  <a:cubicBezTo>
                    <a:pt x="448555" y="426136"/>
                    <a:pt x="448306" y="428893"/>
                    <a:pt x="446749" y="431013"/>
                  </a:cubicBezTo>
                  <a:lnTo>
                    <a:pt x="445251" y="432220"/>
                  </a:lnTo>
                  <a:lnTo>
                    <a:pt x="445393" y="434138"/>
                  </a:lnTo>
                  <a:cubicBezTo>
                    <a:pt x="444908" y="436723"/>
                    <a:pt x="443065" y="438789"/>
                    <a:pt x="440048" y="440085"/>
                  </a:cubicBezTo>
                  <a:lnTo>
                    <a:pt x="434117" y="440726"/>
                  </a:lnTo>
                  <a:lnTo>
                    <a:pt x="455951" y="447954"/>
                  </a:lnTo>
                  <a:lnTo>
                    <a:pt x="447199" y="429091"/>
                  </a:lnTo>
                  <a:lnTo>
                    <a:pt x="447375" y="428686"/>
                  </a:lnTo>
                  <a:lnTo>
                    <a:pt x="471764" y="420670"/>
                  </a:lnTo>
                  <a:close/>
                  <a:moveTo>
                    <a:pt x="893759" y="412486"/>
                  </a:moveTo>
                  <a:lnTo>
                    <a:pt x="892500" y="414253"/>
                  </a:lnTo>
                  <a:lnTo>
                    <a:pt x="888326" y="416385"/>
                  </a:lnTo>
                  <a:lnTo>
                    <a:pt x="897061" y="420089"/>
                  </a:lnTo>
                  <a:cubicBezTo>
                    <a:pt x="907235" y="425449"/>
                    <a:pt x="911293" y="432175"/>
                    <a:pt x="909068" y="437544"/>
                  </a:cubicBezTo>
                  <a:lnTo>
                    <a:pt x="907776" y="439234"/>
                  </a:lnTo>
                  <a:lnTo>
                    <a:pt x="908434" y="441256"/>
                  </a:lnTo>
                  <a:cubicBezTo>
                    <a:pt x="908593" y="444158"/>
                    <a:pt x="907158" y="446858"/>
                    <a:pt x="904260" y="449044"/>
                  </a:cubicBezTo>
                  <a:lnTo>
                    <a:pt x="897724" y="451416"/>
                  </a:lnTo>
                  <a:lnTo>
                    <a:pt x="926975" y="449151"/>
                  </a:lnTo>
                  <a:lnTo>
                    <a:pt x="926847" y="443233"/>
                  </a:lnTo>
                  <a:lnTo>
                    <a:pt x="938525" y="422201"/>
                  </a:lnTo>
                  <a:lnTo>
                    <a:pt x="935372" y="422078"/>
                  </a:lnTo>
                  <a:lnTo>
                    <a:pt x="928314" y="417187"/>
                  </a:lnTo>
                  <a:lnTo>
                    <a:pt x="928703" y="421411"/>
                  </a:lnTo>
                  <a:cubicBezTo>
                    <a:pt x="928141" y="432046"/>
                    <a:pt x="919105" y="433449"/>
                    <a:pt x="908887" y="427209"/>
                  </a:cubicBezTo>
                  <a:close/>
                  <a:moveTo>
                    <a:pt x="351588" y="407585"/>
                  </a:moveTo>
                  <a:lnTo>
                    <a:pt x="352738" y="409080"/>
                  </a:lnTo>
                  <a:lnTo>
                    <a:pt x="359973" y="432102"/>
                  </a:lnTo>
                  <a:lnTo>
                    <a:pt x="361918" y="426117"/>
                  </a:lnTo>
                  <a:lnTo>
                    <a:pt x="353374" y="407703"/>
                  </a:lnTo>
                  <a:close/>
                  <a:moveTo>
                    <a:pt x="177356" y="317152"/>
                  </a:moveTo>
                  <a:lnTo>
                    <a:pt x="179321" y="320582"/>
                  </a:lnTo>
                  <a:lnTo>
                    <a:pt x="180983" y="317803"/>
                  </a:lnTo>
                  <a:close/>
                  <a:moveTo>
                    <a:pt x="505097" y="286218"/>
                  </a:moveTo>
                  <a:lnTo>
                    <a:pt x="498100" y="292252"/>
                  </a:lnTo>
                  <a:lnTo>
                    <a:pt x="492998" y="293455"/>
                  </a:lnTo>
                  <a:lnTo>
                    <a:pt x="501501" y="299806"/>
                  </a:lnTo>
                  <a:lnTo>
                    <a:pt x="510181" y="311359"/>
                  </a:lnTo>
                  <a:lnTo>
                    <a:pt x="516353" y="312034"/>
                  </a:lnTo>
                  <a:lnTo>
                    <a:pt x="520939" y="314396"/>
                  </a:lnTo>
                  <a:lnTo>
                    <a:pt x="539582" y="305871"/>
                  </a:lnTo>
                  <a:lnTo>
                    <a:pt x="556669" y="302623"/>
                  </a:lnTo>
                  <a:lnTo>
                    <a:pt x="541165" y="302127"/>
                  </a:lnTo>
                  <a:close/>
                  <a:moveTo>
                    <a:pt x="195647" y="283829"/>
                  </a:moveTo>
                  <a:lnTo>
                    <a:pt x="195355" y="284214"/>
                  </a:lnTo>
                  <a:lnTo>
                    <a:pt x="191226" y="285188"/>
                  </a:lnTo>
                  <a:lnTo>
                    <a:pt x="198106" y="290326"/>
                  </a:lnTo>
                  <a:cubicBezTo>
                    <a:pt x="202000" y="293777"/>
                    <a:pt x="204477" y="297200"/>
                    <a:pt x="205590" y="300289"/>
                  </a:cubicBezTo>
                  <a:lnTo>
                    <a:pt x="205375" y="302776"/>
                  </a:lnTo>
                  <a:lnTo>
                    <a:pt x="220175" y="314608"/>
                  </a:lnTo>
                  <a:cubicBezTo>
                    <a:pt x="225720" y="320283"/>
                    <a:pt x="230160" y="326200"/>
                    <a:pt x="233645" y="332127"/>
                  </a:cubicBezTo>
                  <a:lnTo>
                    <a:pt x="233958" y="333124"/>
                  </a:lnTo>
                  <a:lnTo>
                    <a:pt x="246462" y="329014"/>
                  </a:lnTo>
                  <a:lnTo>
                    <a:pt x="225330" y="312757"/>
                  </a:lnTo>
                  <a:lnTo>
                    <a:pt x="216538" y="293809"/>
                  </a:lnTo>
                  <a:lnTo>
                    <a:pt x="214795" y="294506"/>
                  </a:lnTo>
                  <a:lnTo>
                    <a:pt x="212629" y="293525"/>
                  </a:lnTo>
                  <a:lnTo>
                    <a:pt x="210591" y="294751"/>
                  </a:lnTo>
                  <a:cubicBezTo>
                    <a:pt x="207469" y="295656"/>
                    <a:pt x="204165" y="294772"/>
                    <a:pt x="201053" y="292166"/>
                  </a:cubicBezTo>
                  <a:close/>
                  <a:moveTo>
                    <a:pt x="878864" y="281894"/>
                  </a:moveTo>
                  <a:lnTo>
                    <a:pt x="878294" y="282530"/>
                  </a:lnTo>
                  <a:lnTo>
                    <a:pt x="886994" y="285224"/>
                  </a:lnTo>
                  <a:lnTo>
                    <a:pt x="885542" y="282686"/>
                  </a:lnTo>
                  <a:lnTo>
                    <a:pt x="879716" y="282441"/>
                  </a:lnTo>
                  <a:close/>
                  <a:moveTo>
                    <a:pt x="382870" y="280769"/>
                  </a:moveTo>
                  <a:lnTo>
                    <a:pt x="387507" y="286800"/>
                  </a:lnTo>
                  <a:lnTo>
                    <a:pt x="389023" y="285854"/>
                  </a:lnTo>
                  <a:lnTo>
                    <a:pt x="387813" y="282239"/>
                  </a:lnTo>
                  <a:lnTo>
                    <a:pt x="384177" y="281774"/>
                  </a:lnTo>
                  <a:close/>
                  <a:moveTo>
                    <a:pt x="691008" y="267670"/>
                  </a:moveTo>
                  <a:lnTo>
                    <a:pt x="689999" y="272097"/>
                  </a:lnTo>
                  <a:cubicBezTo>
                    <a:pt x="686417" y="276636"/>
                    <a:pt x="681381" y="277480"/>
                    <a:pt x="676078" y="272761"/>
                  </a:cubicBezTo>
                  <a:lnTo>
                    <a:pt x="673348" y="269514"/>
                  </a:lnTo>
                  <a:lnTo>
                    <a:pt x="671862" y="277971"/>
                  </a:lnTo>
                  <a:lnTo>
                    <a:pt x="667114" y="283160"/>
                  </a:lnTo>
                  <a:lnTo>
                    <a:pt x="681682" y="290399"/>
                  </a:lnTo>
                  <a:cubicBezTo>
                    <a:pt x="693778" y="298924"/>
                    <a:pt x="696624" y="309861"/>
                    <a:pt x="684838" y="315721"/>
                  </a:cubicBezTo>
                  <a:lnTo>
                    <a:pt x="679856" y="317355"/>
                  </a:lnTo>
                  <a:lnTo>
                    <a:pt x="688870" y="322958"/>
                  </a:lnTo>
                  <a:cubicBezTo>
                    <a:pt x="699189" y="330639"/>
                    <a:pt x="702510" y="338773"/>
                    <a:pt x="699123" y="344322"/>
                  </a:cubicBezTo>
                  <a:lnTo>
                    <a:pt x="698009" y="345389"/>
                  </a:lnTo>
                  <a:lnTo>
                    <a:pt x="725213" y="346028"/>
                  </a:lnTo>
                  <a:lnTo>
                    <a:pt x="746302" y="354705"/>
                  </a:lnTo>
                  <a:lnTo>
                    <a:pt x="783172" y="351850"/>
                  </a:lnTo>
                  <a:cubicBezTo>
                    <a:pt x="805094" y="355765"/>
                    <a:pt x="816515" y="369218"/>
                    <a:pt x="803713" y="378288"/>
                  </a:cubicBezTo>
                  <a:lnTo>
                    <a:pt x="803384" y="378457"/>
                  </a:lnTo>
                  <a:lnTo>
                    <a:pt x="813601" y="385557"/>
                  </a:lnTo>
                  <a:lnTo>
                    <a:pt x="815134" y="389741"/>
                  </a:lnTo>
                  <a:lnTo>
                    <a:pt x="818927" y="392848"/>
                  </a:lnTo>
                  <a:lnTo>
                    <a:pt x="819877" y="398975"/>
                  </a:lnTo>
                  <a:lnTo>
                    <a:pt x="832914" y="390839"/>
                  </a:lnTo>
                  <a:cubicBezTo>
                    <a:pt x="847411" y="386286"/>
                    <a:pt x="860997" y="385859"/>
                    <a:pt x="871958" y="387816"/>
                  </a:cubicBezTo>
                  <a:lnTo>
                    <a:pt x="884049" y="391638"/>
                  </a:lnTo>
                  <a:lnTo>
                    <a:pt x="881978" y="387148"/>
                  </a:lnTo>
                  <a:lnTo>
                    <a:pt x="879926" y="372081"/>
                  </a:lnTo>
                  <a:lnTo>
                    <a:pt x="874753" y="374899"/>
                  </a:lnTo>
                  <a:lnTo>
                    <a:pt x="867826" y="368957"/>
                  </a:lnTo>
                  <a:lnTo>
                    <a:pt x="860579" y="380258"/>
                  </a:lnTo>
                  <a:lnTo>
                    <a:pt x="858717" y="379774"/>
                  </a:lnTo>
                  <a:lnTo>
                    <a:pt x="857260" y="381032"/>
                  </a:lnTo>
                  <a:cubicBezTo>
                    <a:pt x="852531" y="383334"/>
                    <a:pt x="846234" y="380033"/>
                    <a:pt x="840840" y="371133"/>
                  </a:cubicBezTo>
                  <a:lnTo>
                    <a:pt x="837020" y="363443"/>
                  </a:lnTo>
                  <a:lnTo>
                    <a:pt x="835321" y="367330"/>
                  </a:lnTo>
                  <a:cubicBezTo>
                    <a:pt x="827822" y="379387"/>
                    <a:pt x="815048" y="369800"/>
                    <a:pt x="810323" y="350208"/>
                  </a:cubicBezTo>
                  <a:lnTo>
                    <a:pt x="810530" y="338248"/>
                  </a:lnTo>
                  <a:lnTo>
                    <a:pt x="809127" y="338305"/>
                  </a:lnTo>
                  <a:lnTo>
                    <a:pt x="808100" y="339933"/>
                  </a:lnTo>
                  <a:cubicBezTo>
                    <a:pt x="804245" y="343511"/>
                    <a:pt x="797260" y="342185"/>
                    <a:pt x="789510" y="335238"/>
                  </a:cubicBezTo>
                  <a:lnTo>
                    <a:pt x="783619" y="328991"/>
                  </a:lnTo>
                  <a:lnTo>
                    <a:pt x="783124" y="333204"/>
                  </a:lnTo>
                  <a:cubicBezTo>
                    <a:pt x="779455" y="346921"/>
                    <a:pt x="764446" y="341463"/>
                    <a:pt x="754227" y="324092"/>
                  </a:cubicBezTo>
                  <a:lnTo>
                    <a:pt x="750733" y="311844"/>
                  </a:lnTo>
                  <a:lnTo>
                    <a:pt x="734545" y="307755"/>
                  </a:lnTo>
                  <a:lnTo>
                    <a:pt x="728653" y="301509"/>
                  </a:lnTo>
                  <a:lnTo>
                    <a:pt x="728159" y="305722"/>
                  </a:lnTo>
                  <a:cubicBezTo>
                    <a:pt x="724490" y="319438"/>
                    <a:pt x="709481" y="313981"/>
                    <a:pt x="699261" y="296610"/>
                  </a:cubicBezTo>
                  <a:close/>
                  <a:moveTo>
                    <a:pt x="587261" y="227566"/>
                  </a:moveTo>
                  <a:lnTo>
                    <a:pt x="584926" y="231107"/>
                  </a:lnTo>
                  <a:lnTo>
                    <a:pt x="582326" y="231286"/>
                  </a:lnTo>
                  <a:lnTo>
                    <a:pt x="580951" y="233218"/>
                  </a:lnTo>
                  <a:lnTo>
                    <a:pt x="576282" y="235602"/>
                  </a:lnTo>
                  <a:lnTo>
                    <a:pt x="586052" y="239744"/>
                  </a:lnTo>
                  <a:cubicBezTo>
                    <a:pt x="597433" y="245740"/>
                    <a:pt x="601971" y="253263"/>
                    <a:pt x="599481" y="259269"/>
                  </a:cubicBezTo>
                  <a:lnTo>
                    <a:pt x="598038" y="261159"/>
                  </a:lnTo>
                  <a:lnTo>
                    <a:pt x="598773" y="263420"/>
                  </a:lnTo>
                  <a:cubicBezTo>
                    <a:pt x="599130" y="269912"/>
                    <a:pt x="592352" y="275504"/>
                    <a:pt x="579628" y="277385"/>
                  </a:cubicBezTo>
                  <a:lnTo>
                    <a:pt x="569035" y="278053"/>
                  </a:lnTo>
                  <a:lnTo>
                    <a:pt x="572650" y="281850"/>
                  </a:lnTo>
                  <a:cubicBezTo>
                    <a:pt x="577722" y="289011"/>
                    <a:pt x="575997" y="295081"/>
                    <a:pt x="569931" y="298860"/>
                  </a:cubicBezTo>
                  <a:lnTo>
                    <a:pt x="560034" y="301983"/>
                  </a:lnTo>
                  <a:lnTo>
                    <a:pt x="566414" y="300770"/>
                  </a:lnTo>
                  <a:lnTo>
                    <a:pt x="570908" y="301509"/>
                  </a:lnTo>
                  <a:lnTo>
                    <a:pt x="596732" y="286922"/>
                  </a:lnTo>
                  <a:cubicBezTo>
                    <a:pt x="605796" y="283180"/>
                    <a:pt x="614629" y="280816"/>
                    <a:pt x="623032" y="279552"/>
                  </a:cubicBezTo>
                  <a:lnTo>
                    <a:pt x="642527" y="281072"/>
                  </a:lnTo>
                  <a:lnTo>
                    <a:pt x="641019" y="279766"/>
                  </a:lnTo>
                  <a:lnTo>
                    <a:pt x="638562" y="271539"/>
                  </a:lnTo>
                  <a:lnTo>
                    <a:pt x="636227" y="275080"/>
                  </a:lnTo>
                  <a:cubicBezTo>
                    <a:pt x="626787" y="285686"/>
                    <a:pt x="615830" y="274066"/>
                    <a:pt x="614505" y="253956"/>
                  </a:cubicBezTo>
                  <a:lnTo>
                    <a:pt x="617714" y="237109"/>
                  </a:lnTo>
                  <a:lnTo>
                    <a:pt x="607616" y="248143"/>
                  </a:lnTo>
                  <a:lnTo>
                    <a:pt x="605864" y="247349"/>
                  </a:lnTo>
                  <a:lnTo>
                    <a:pt x="604215" y="248341"/>
                  </a:lnTo>
                  <a:cubicBezTo>
                    <a:pt x="599163" y="249805"/>
                    <a:pt x="593519" y="245481"/>
                    <a:pt x="589718" y="235793"/>
                  </a:cubicBezTo>
                  <a:close/>
                  <a:moveTo>
                    <a:pt x="150023" y="225190"/>
                  </a:moveTo>
                  <a:lnTo>
                    <a:pt x="144512" y="249384"/>
                  </a:lnTo>
                  <a:cubicBezTo>
                    <a:pt x="142298" y="252189"/>
                    <a:pt x="139636" y="253853"/>
                    <a:pt x="136707" y="254085"/>
                  </a:cubicBezTo>
                  <a:lnTo>
                    <a:pt x="132699" y="252431"/>
                  </a:lnTo>
                  <a:lnTo>
                    <a:pt x="134749" y="255160"/>
                  </a:lnTo>
                  <a:lnTo>
                    <a:pt x="148024" y="250796"/>
                  </a:lnTo>
                  <a:lnTo>
                    <a:pt x="161654" y="252285"/>
                  </a:lnTo>
                  <a:lnTo>
                    <a:pt x="159903" y="247342"/>
                  </a:lnTo>
                  <a:lnTo>
                    <a:pt x="160450" y="238223"/>
                  </a:lnTo>
                  <a:close/>
                  <a:moveTo>
                    <a:pt x="442595" y="221680"/>
                  </a:moveTo>
                  <a:lnTo>
                    <a:pt x="439223" y="224316"/>
                  </a:lnTo>
                  <a:lnTo>
                    <a:pt x="434120" y="225520"/>
                  </a:lnTo>
                  <a:lnTo>
                    <a:pt x="442624" y="231870"/>
                  </a:lnTo>
                  <a:cubicBezTo>
                    <a:pt x="447437" y="236136"/>
                    <a:pt x="450497" y="240366"/>
                    <a:pt x="451874" y="244185"/>
                  </a:cubicBezTo>
                  <a:lnTo>
                    <a:pt x="451122" y="252845"/>
                  </a:lnTo>
                  <a:lnTo>
                    <a:pt x="475994" y="256937"/>
                  </a:lnTo>
                  <a:lnTo>
                    <a:pt x="464428" y="238630"/>
                  </a:lnTo>
                  <a:lnTo>
                    <a:pt x="464520" y="238093"/>
                  </a:lnTo>
                  <a:lnTo>
                    <a:pt x="469993" y="233764"/>
                  </a:lnTo>
                  <a:close/>
                  <a:moveTo>
                    <a:pt x="508924" y="209482"/>
                  </a:moveTo>
                  <a:lnTo>
                    <a:pt x="498836" y="210118"/>
                  </a:lnTo>
                  <a:lnTo>
                    <a:pt x="501469" y="212885"/>
                  </a:lnTo>
                  <a:close/>
                  <a:moveTo>
                    <a:pt x="523637" y="204294"/>
                  </a:moveTo>
                  <a:lnTo>
                    <a:pt x="516595" y="206850"/>
                  </a:lnTo>
                  <a:lnTo>
                    <a:pt x="525768" y="206139"/>
                  </a:lnTo>
                  <a:close/>
                  <a:moveTo>
                    <a:pt x="675814" y="204049"/>
                  </a:moveTo>
                  <a:lnTo>
                    <a:pt x="684576" y="215448"/>
                  </a:lnTo>
                  <a:lnTo>
                    <a:pt x="691811" y="238470"/>
                  </a:lnTo>
                  <a:lnTo>
                    <a:pt x="693756" y="232485"/>
                  </a:lnTo>
                  <a:lnTo>
                    <a:pt x="681196" y="205415"/>
                  </a:lnTo>
                  <a:lnTo>
                    <a:pt x="676869" y="204861"/>
                  </a:lnTo>
                  <a:close/>
                  <a:moveTo>
                    <a:pt x="145877" y="198211"/>
                  </a:moveTo>
                  <a:lnTo>
                    <a:pt x="147371" y="201092"/>
                  </a:lnTo>
                  <a:lnTo>
                    <a:pt x="150894" y="220883"/>
                  </a:lnTo>
                  <a:lnTo>
                    <a:pt x="165878" y="211532"/>
                  </a:lnTo>
                  <a:lnTo>
                    <a:pt x="168098" y="204312"/>
                  </a:lnTo>
                  <a:lnTo>
                    <a:pt x="169909" y="201286"/>
                  </a:lnTo>
                  <a:close/>
                  <a:moveTo>
                    <a:pt x="554254" y="192561"/>
                  </a:moveTo>
                  <a:lnTo>
                    <a:pt x="552769" y="201018"/>
                  </a:lnTo>
                  <a:lnTo>
                    <a:pt x="549784" y="204279"/>
                  </a:lnTo>
                  <a:lnTo>
                    <a:pt x="557974" y="203646"/>
                  </a:lnTo>
                  <a:lnTo>
                    <a:pt x="564045" y="205564"/>
                  </a:lnTo>
                  <a:lnTo>
                    <a:pt x="565985" y="195379"/>
                  </a:lnTo>
                  <a:lnTo>
                    <a:pt x="556984" y="195807"/>
                  </a:lnTo>
                  <a:close/>
                  <a:moveTo>
                    <a:pt x="303750" y="185769"/>
                  </a:moveTo>
                  <a:lnTo>
                    <a:pt x="304231" y="186608"/>
                  </a:lnTo>
                  <a:lnTo>
                    <a:pt x="306893" y="186332"/>
                  </a:lnTo>
                  <a:close/>
                  <a:moveTo>
                    <a:pt x="176937" y="181240"/>
                  </a:moveTo>
                  <a:lnTo>
                    <a:pt x="179365" y="185479"/>
                  </a:lnTo>
                  <a:lnTo>
                    <a:pt x="181421" y="182044"/>
                  </a:lnTo>
                  <a:close/>
                  <a:moveTo>
                    <a:pt x="336089" y="178277"/>
                  </a:moveTo>
                  <a:lnTo>
                    <a:pt x="336116" y="178636"/>
                  </a:lnTo>
                  <a:cubicBezTo>
                    <a:pt x="335516" y="181831"/>
                    <a:pt x="333238" y="184383"/>
                    <a:pt x="329509" y="185986"/>
                  </a:cubicBezTo>
                  <a:lnTo>
                    <a:pt x="317565" y="187277"/>
                  </a:lnTo>
                  <a:lnTo>
                    <a:pt x="339818" y="194550"/>
                  </a:lnTo>
                  <a:lnTo>
                    <a:pt x="353891" y="188115"/>
                  </a:lnTo>
                  <a:lnTo>
                    <a:pt x="357539" y="187737"/>
                  </a:lnTo>
                  <a:close/>
                  <a:moveTo>
                    <a:pt x="723799" y="156092"/>
                  </a:moveTo>
                  <a:lnTo>
                    <a:pt x="721406" y="158373"/>
                  </a:lnTo>
                  <a:lnTo>
                    <a:pt x="717277" y="159347"/>
                  </a:lnTo>
                  <a:lnTo>
                    <a:pt x="724158" y="164484"/>
                  </a:lnTo>
                  <a:cubicBezTo>
                    <a:pt x="728052" y="167936"/>
                    <a:pt x="730529" y="171358"/>
                    <a:pt x="731642" y="174448"/>
                  </a:cubicBezTo>
                  <a:lnTo>
                    <a:pt x="731034" y="181455"/>
                  </a:lnTo>
                  <a:lnTo>
                    <a:pt x="754028" y="185238"/>
                  </a:lnTo>
                  <a:lnTo>
                    <a:pt x="741800" y="169954"/>
                  </a:lnTo>
                  <a:lnTo>
                    <a:pt x="741874" y="169519"/>
                  </a:lnTo>
                  <a:lnTo>
                    <a:pt x="746996" y="166323"/>
                  </a:lnTo>
                  <a:close/>
                  <a:moveTo>
                    <a:pt x="780123" y="145651"/>
                  </a:moveTo>
                  <a:lnTo>
                    <a:pt x="778208" y="146346"/>
                  </a:lnTo>
                  <a:lnTo>
                    <a:pt x="769638" y="146885"/>
                  </a:lnTo>
                  <a:lnTo>
                    <a:pt x="772562" y="149958"/>
                  </a:lnTo>
                  <a:lnTo>
                    <a:pt x="772662" y="150306"/>
                  </a:lnTo>
                  <a:close/>
                  <a:moveTo>
                    <a:pt x="498486" y="139097"/>
                  </a:moveTo>
                  <a:lnTo>
                    <a:pt x="503032" y="140533"/>
                  </a:lnTo>
                  <a:lnTo>
                    <a:pt x="503508" y="139739"/>
                  </a:lnTo>
                  <a:close/>
                  <a:moveTo>
                    <a:pt x="611797" y="127185"/>
                  </a:moveTo>
                  <a:lnTo>
                    <a:pt x="612044" y="127616"/>
                  </a:lnTo>
                  <a:lnTo>
                    <a:pt x="617566" y="128219"/>
                  </a:lnTo>
                  <a:close/>
                  <a:moveTo>
                    <a:pt x="693890" y="126099"/>
                  </a:moveTo>
                  <a:lnTo>
                    <a:pt x="693170" y="127041"/>
                  </a:lnTo>
                  <a:lnTo>
                    <a:pt x="694784" y="127217"/>
                  </a:lnTo>
                  <a:close/>
                  <a:moveTo>
                    <a:pt x="509194" y="123521"/>
                  </a:moveTo>
                  <a:lnTo>
                    <a:pt x="511160" y="126950"/>
                  </a:lnTo>
                  <a:lnTo>
                    <a:pt x="512821" y="124171"/>
                  </a:lnTo>
                  <a:close/>
                  <a:moveTo>
                    <a:pt x="637962" y="121123"/>
                  </a:moveTo>
                  <a:lnTo>
                    <a:pt x="637984" y="121413"/>
                  </a:lnTo>
                  <a:cubicBezTo>
                    <a:pt x="637498" y="123998"/>
                    <a:pt x="635656" y="126064"/>
                    <a:pt x="632639" y="127360"/>
                  </a:cubicBezTo>
                  <a:lnTo>
                    <a:pt x="621114" y="128606"/>
                  </a:lnTo>
                  <a:lnTo>
                    <a:pt x="632002" y="129796"/>
                  </a:lnTo>
                  <a:lnTo>
                    <a:pt x="642654" y="135282"/>
                  </a:lnTo>
                  <a:lnTo>
                    <a:pt x="658361" y="130120"/>
                  </a:lnTo>
                  <a:close/>
                  <a:moveTo>
                    <a:pt x="529791" y="75231"/>
                  </a:moveTo>
                  <a:lnTo>
                    <a:pt x="533944" y="81690"/>
                  </a:lnTo>
                  <a:cubicBezTo>
                    <a:pt x="534237" y="85395"/>
                    <a:pt x="532145" y="88626"/>
                    <a:pt x="527193" y="90582"/>
                  </a:cubicBezTo>
                  <a:lnTo>
                    <a:pt x="523064" y="91556"/>
                  </a:lnTo>
                  <a:lnTo>
                    <a:pt x="529944" y="96693"/>
                  </a:lnTo>
                  <a:cubicBezTo>
                    <a:pt x="533838" y="100145"/>
                    <a:pt x="536316" y="103568"/>
                    <a:pt x="537429" y="106656"/>
                  </a:cubicBezTo>
                  <a:lnTo>
                    <a:pt x="537213" y="109144"/>
                  </a:lnTo>
                  <a:lnTo>
                    <a:pt x="552014" y="120975"/>
                  </a:lnTo>
                  <a:cubicBezTo>
                    <a:pt x="557558" y="126651"/>
                    <a:pt x="561998" y="132568"/>
                    <a:pt x="565483" y="138494"/>
                  </a:cubicBezTo>
                  <a:lnTo>
                    <a:pt x="565796" y="139491"/>
                  </a:lnTo>
                  <a:lnTo>
                    <a:pt x="578300" y="135382"/>
                  </a:lnTo>
                  <a:lnTo>
                    <a:pt x="557168" y="119125"/>
                  </a:lnTo>
                  <a:lnTo>
                    <a:pt x="538607" y="79119"/>
                  </a:lnTo>
                  <a:close/>
                  <a:moveTo>
                    <a:pt x="555748" y="1000"/>
                  </a:moveTo>
                  <a:cubicBezTo>
                    <a:pt x="575587" y="4542"/>
                    <a:pt x="585923" y="16718"/>
                    <a:pt x="574338" y="24927"/>
                  </a:cubicBezTo>
                  <a:lnTo>
                    <a:pt x="570559" y="26856"/>
                  </a:lnTo>
                  <a:lnTo>
                    <a:pt x="578465" y="30208"/>
                  </a:lnTo>
                  <a:cubicBezTo>
                    <a:pt x="587673" y="35059"/>
                    <a:pt x="591345" y="41146"/>
                    <a:pt x="589330" y="46005"/>
                  </a:cubicBezTo>
                  <a:lnTo>
                    <a:pt x="588162" y="47534"/>
                  </a:lnTo>
                  <a:lnTo>
                    <a:pt x="588757" y="49363"/>
                  </a:lnTo>
                  <a:cubicBezTo>
                    <a:pt x="589046" y="54617"/>
                    <a:pt x="583562" y="59141"/>
                    <a:pt x="573267" y="60662"/>
                  </a:cubicBezTo>
                  <a:lnTo>
                    <a:pt x="564697" y="61203"/>
                  </a:lnTo>
                  <a:lnTo>
                    <a:pt x="567622" y="64275"/>
                  </a:lnTo>
                  <a:lnTo>
                    <a:pt x="567998" y="65583"/>
                  </a:lnTo>
                  <a:lnTo>
                    <a:pt x="582465" y="60829"/>
                  </a:lnTo>
                  <a:cubicBezTo>
                    <a:pt x="592757" y="60169"/>
                    <a:pt x="602100" y="61439"/>
                    <a:pt x="610015" y="63838"/>
                  </a:cubicBezTo>
                  <a:lnTo>
                    <a:pt x="623065" y="70559"/>
                  </a:lnTo>
                  <a:lnTo>
                    <a:pt x="645002" y="56869"/>
                  </a:lnTo>
                  <a:cubicBezTo>
                    <a:pt x="684360" y="44508"/>
                    <a:pt x="716305" y="65746"/>
                    <a:pt x="698927" y="78059"/>
                  </a:cubicBezTo>
                  <a:lnTo>
                    <a:pt x="695149" y="79988"/>
                  </a:lnTo>
                  <a:lnTo>
                    <a:pt x="703054" y="83340"/>
                  </a:lnTo>
                  <a:cubicBezTo>
                    <a:pt x="707658" y="85766"/>
                    <a:pt x="710878" y="88500"/>
                    <a:pt x="712696" y="91236"/>
                  </a:cubicBezTo>
                  <a:lnTo>
                    <a:pt x="713554" y="96782"/>
                  </a:lnTo>
                  <a:lnTo>
                    <a:pt x="725353" y="89419"/>
                  </a:lnTo>
                  <a:cubicBezTo>
                    <a:pt x="764712" y="77058"/>
                    <a:pt x="796656" y="98296"/>
                    <a:pt x="779279" y="110609"/>
                  </a:cubicBezTo>
                  <a:lnTo>
                    <a:pt x="775501" y="112538"/>
                  </a:lnTo>
                  <a:lnTo>
                    <a:pt x="783406" y="115890"/>
                  </a:lnTo>
                  <a:cubicBezTo>
                    <a:pt x="792614" y="120741"/>
                    <a:pt x="796286" y="126828"/>
                    <a:pt x="794272" y="131688"/>
                  </a:cubicBezTo>
                  <a:lnTo>
                    <a:pt x="793104" y="133216"/>
                  </a:lnTo>
                  <a:lnTo>
                    <a:pt x="793698" y="135047"/>
                  </a:lnTo>
                  <a:cubicBezTo>
                    <a:pt x="793842" y="137673"/>
                    <a:pt x="792544" y="140117"/>
                    <a:pt x="789922" y="142095"/>
                  </a:cubicBezTo>
                  <a:lnTo>
                    <a:pt x="784009" y="144240"/>
                  </a:lnTo>
                  <a:lnTo>
                    <a:pt x="817487" y="141648"/>
                  </a:lnTo>
                  <a:cubicBezTo>
                    <a:pt x="837327" y="145190"/>
                    <a:pt x="847663" y="157366"/>
                    <a:pt x="836078" y="165574"/>
                  </a:cubicBezTo>
                  <a:lnTo>
                    <a:pt x="832299" y="167503"/>
                  </a:lnTo>
                  <a:lnTo>
                    <a:pt x="840205" y="170855"/>
                  </a:lnTo>
                  <a:cubicBezTo>
                    <a:pt x="849413" y="175706"/>
                    <a:pt x="853084" y="181793"/>
                    <a:pt x="851070" y="186653"/>
                  </a:cubicBezTo>
                  <a:lnTo>
                    <a:pt x="849902" y="188182"/>
                  </a:lnTo>
                  <a:lnTo>
                    <a:pt x="850497" y="190011"/>
                  </a:lnTo>
                  <a:cubicBezTo>
                    <a:pt x="850786" y="195264"/>
                    <a:pt x="845302" y="199788"/>
                    <a:pt x="835007" y="201310"/>
                  </a:cubicBezTo>
                  <a:lnTo>
                    <a:pt x="826437" y="201851"/>
                  </a:lnTo>
                  <a:lnTo>
                    <a:pt x="829361" y="204923"/>
                  </a:lnTo>
                  <a:cubicBezTo>
                    <a:pt x="837568" y="216510"/>
                    <a:pt x="823778" y="224567"/>
                    <a:pt x="803887" y="221329"/>
                  </a:cubicBezTo>
                  <a:lnTo>
                    <a:pt x="774704" y="208457"/>
                  </a:lnTo>
                  <a:lnTo>
                    <a:pt x="769044" y="213339"/>
                  </a:lnTo>
                  <a:lnTo>
                    <a:pt x="764915" y="214312"/>
                  </a:lnTo>
                  <a:lnTo>
                    <a:pt x="771795" y="219450"/>
                  </a:lnTo>
                  <a:cubicBezTo>
                    <a:pt x="779584" y="226354"/>
                    <a:pt x="781701" y="233140"/>
                    <a:pt x="778587" y="237380"/>
                  </a:cubicBezTo>
                  <a:lnTo>
                    <a:pt x="777089" y="238587"/>
                  </a:lnTo>
                  <a:lnTo>
                    <a:pt x="777231" y="240506"/>
                  </a:lnTo>
                  <a:cubicBezTo>
                    <a:pt x="776746" y="243091"/>
                    <a:pt x="774903" y="245156"/>
                    <a:pt x="771886" y="246453"/>
                  </a:cubicBezTo>
                  <a:lnTo>
                    <a:pt x="765955" y="247094"/>
                  </a:lnTo>
                  <a:lnTo>
                    <a:pt x="787789" y="254322"/>
                  </a:lnTo>
                  <a:lnTo>
                    <a:pt x="779037" y="235458"/>
                  </a:lnTo>
                  <a:lnTo>
                    <a:pt x="779213" y="235054"/>
                  </a:lnTo>
                  <a:cubicBezTo>
                    <a:pt x="795181" y="225417"/>
                    <a:pt x="810593" y="221108"/>
                    <a:pt x="824316" y="220230"/>
                  </a:cubicBezTo>
                  <a:lnTo>
                    <a:pt x="828305" y="220886"/>
                  </a:lnTo>
                  <a:lnTo>
                    <a:pt x="870125" y="203064"/>
                  </a:lnTo>
                  <a:cubicBezTo>
                    <a:pt x="910921" y="196929"/>
                    <a:pt x="939203" y="222845"/>
                    <a:pt x="920131" y="232327"/>
                  </a:cubicBezTo>
                  <a:lnTo>
                    <a:pt x="916100" y="233649"/>
                  </a:lnTo>
                  <a:lnTo>
                    <a:pt x="923394" y="238182"/>
                  </a:lnTo>
                  <a:cubicBezTo>
                    <a:pt x="931742" y="244397"/>
                    <a:pt x="934430" y="250978"/>
                    <a:pt x="931689" y="255467"/>
                  </a:cubicBezTo>
                  <a:lnTo>
                    <a:pt x="930488" y="256617"/>
                  </a:lnTo>
                  <a:lnTo>
                    <a:pt x="960426" y="258950"/>
                  </a:lnTo>
                  <a:cubicBezTo>
                    <a:pt x="974716" y="263873"/>
                    <a:pt x="982976" y="272768"/>
                    <a:pt x="980849" y="279575"/>
                  </a:cubicBezTo>
                  <a:lnTo>
                    <a:pt x="978286" y="282198"/>
                  </a:lnTo>
                  <a:lnTo>
                    <a:pt x="1002874" y="279391"/>
                  </a:lnTo>
                  <a:cubicBezTo>
                    <a:pt x="1022830" y="282209"/>
                    <a:pt x="1033602" y="294000"/>
                    <a:pt x="1022323" y="302625"/>
                  </a:cubicBezTo>
                  <a:lnTo>
                    <a:pt x="1018617" y="304690"/>
                  </a:lnTo>
                  <a:lnTo>
                    <a:pt x="1026639" y="307752"/>
                  </a:lnTo>
                  <a:cubicBezTo>
                    <a:pt x="1036019" y="312265"/>
                    <a:pt x="1039909" y="318214"/>
                    <a:pt x="1038073" y="323144"/>
                  </a:cubicBezTo>
                  <a:lnTo>
                    <a:pt x="1036961" y="324714"/>
                  </a:lnTo>
                  <a:lnTo>
                    <a:pt x="1037622" y="326521"/>
                  </a:lnTo>
                  <a:cubicBezTo>
                    <a:pt x="1038101" y="331759"/>
                    <a:pt x="1032787" y="336480"/>
                    <a:pt x="1022553" y="338376"/>
                  </a:cubicBezTo>
                  <a:lnTo>
                    <a:pt x="1014008" y="339228"/>
                  </a:lnTo>
                  <a:lnTo>
                    <a:pt x="1017043" y="342192"/>
                  </a:lnTo>
                  <a:cubicBezTo>
                    <a:pt x="1019199" y="345012"/>
                    <a:pt x="1019972" y="347662"/>
                    <a:pt x="1019608" y="350011"/>
                  </a:cubicBezTo>
                  <a:lnTo>
                    <a:pt x="1019343" y="350385"/>
                  </a:lnTo>
                  <a:lnTo>
                    <a:pt x="1046829" y="343706"/>
                  </a:lnTo>
                  <a:cubicBezTo>
                    <a:pt x="1088078" y="344336"/>
                    <a:pt x="1111733" y="374534"/>
                    <a:pt x="1091367" y="380764"/>
                  </a:cubicBezTo>
                  <a:lnTo>
                    <a:pt x="1087174" y="381408"/>
                  </a:lnTo>
                  <a:lnTo>
                    <a:pt x="1093626" y="387075"/>
                  </a:lnTo>
                  <a:cubicBezTo>
                    <a:pt x="1100844" y="394573"/>
                    <a:pt x="1102418" y="401505"/>
                    <a:pt x="1098979" y="405485"/>
                  </a:cubicBezTo>
                  <a:lnTo>
                    <a:pt x="1097390" y="406570"/>
                  </a:lnTo>
                  <a:lnTo>
                    <a:pt x="1097379" y="408494"/>
                  </a:lnTo>
                  <a:cubicBezTo>
                    <a:pt x="1096004" y="413571"/>
                    <a:pt x="1089376" y="416145"/>
                    <a:pt x="1079124" y="414354"/>
                  </a:cubicBezTo>
                  <a:lnTo>
                    <a:pt x="1070819" y="412176"/>
                  </a:lnTo>
                  <a:lnTo>
                    <a:pt x="1072630" y="416011"/>
                  </a:lnTo>
                  <a:cubicBezTo>
                    <a:pt x="1078857" y="436379"/>
                    <a:pt x="1040592" y="433660"/>
                    <a:pt x="1016999" y="399819"/>
                  </a:cubicBezTo>
                  <a:lnTo>
                    <a:pt x="1001525" y="358106"/>
                  </a:lnTo>
                  <a:lnTo>
                    <a:pt x="992182" y="359513"/>
                  </a:lnTo>
                  <a:cubicBezTo>
                    <a:pt x="982184" y="358256"/>
                    <a:pt x="970559" y="354233"/>
                    <a:pt x="959257" y="346401"/>
                  </a:cubicBezTo>
                  <a:lnTo>
                    <a:pt x="950502" y="336239"/>
                  </a:lnTo>
                  <a:lnTo>
                    <a:pt x="934684" y="335575"/>
                  </a:lnTo>
                  <a:lnTo>
                    <a:pt x="932320" y="334058"/>
                  </a:lnTo>
                  <a:lnTo>
                    <a:pt x="934618" y="343091"/>
                  </a:lnTo>
                  <a:lnTo>
                    <a:pt x="930265" y="345346"/>
                  </a:lnTo>
                  <a:lnTo>
                    <a:pt x="958634" y="364412"/>
                  </a:lnTo>
                  <a:cubicBezTo>
                    <a:pt x="971999" y="379496"/>
                    <a:pt x="972555" y="395458"/>
                    <a:pt x="958376" y="394711"/>
                  </a:cubicBezTo>
                  <a:lnTo>
                    <a:pt x="954216" y="393881"/>
                  </a:lnTo>
                  <a:lnTo>
                    <a:pt x="957775" y="400383"/>
                  </a:lnTo>
                  <a:lnTo>
                    <a:pt x="960768" y="397795"/>
                  </a:lnTo>
                  <a:cubicBezTo>
                    <a:pt x="967340" y="393351"/>
                    <a:pt x="974944" y="389367"/>
                    <a:pt x="983680" y="386100"/>
                  </a:cubicBezTo>
                  <a:lnTo>
                    <a:pt x="984105" y="386214"/>
                  </a:lnTo>
                  <a:cubicBezTo>
                    <a:pt x="996004" y="400577"/>
                    <a:pt x="1002551" y="415179"/>
                    <a:pt x="1005455" y="428620"/>
                  </a:cubicBezTo>
                  <a:lnTo>
                    <a:pt x="1005112" y="452776"/>
                  </a:lnTo>
                  <a:lnTo>
                    <a:pt x="1022492" y="437334"/>
                  </a:lnTo>
                  <a:lnTo>
                    <a:pt x="1022932" y="437337"/>
                  </a:lnTo>
                  <a:cubicBezTo>
                    <a:pt x="1038064" y="448241"/>
                    <a:pt x="1048075" y="460726"/>
                    <a:pt x="1054269" y="473003"/>
                  </a:cubicBezTo>
                  <a:lnTo>
                    <a:pt x="1059349" y="493739"/>
                  </a:lnTo>
                  <a:lnTo>
                    <a:pt x="1060967" y="492301"/>
                  </a:lnTo>
                  <a:lnTo>
                    <a:pt x="1061408" y="492304"/>
                  </a:lnTo>
                  <a:lnTo>
                    <a:pt x="1075993" y="505584"/>
                  </a:lnTo>
                  <a:lnTo>
                    <a:pt x="1070401" y="482935"/>
                  </a:lnTo>
                  <a:cubicBezTo>
                    <a:pt x="1070194" y="469185"/>
                    <a:pt x="1073273" y="453482"/>
                    <a:pt x="1081620" y="436803"/>
                  </a:cubicBezTo>
                  <a:lnTo>
                    <a:pt x="1082010" y="436595"/>
                  </a:lnTo>
                  <a:cubicBezTo>
                    <a:pt x="1155984" y="446264"/>
                    <a:pt x="1169856" y="517059"/>
                    <a:pt x="1142700" y="508751"/>
                  </a:cubicBezTo>
                  <a:lnTo>
                    <a:pt x="1138865" y="506940"/>
                  </a:lnTo>
                  <a:lnTo>
                    <a:pt x="1141043" y="515246"/>
                  </a:lnTo>
                  <a:cubicBezTo>
                    <a:pt x="1142830" y="525498"/>
                    <a:pt x="1140255" y="532124"/>
                    <a:pt x="1135179" y="533500"/>
                  </a:cubicBezTo>
                  <a:lnTo>
                    <a:pt x="1133254" y="533510"/>
                  </a:lnTo>
                  <a:lnTo>
                    <a:pt x="1132170" y="535099"/>
                  </a:lnTo>
                  <a:lnTo>
                    <a:pt x="1117250" y="530758"/>
                  </a:lnTo>
                  <a:lnTo>
                    <a:pt x="1126232" y="538935"/>
                  </a:lnTo>
                  <a:lnTo>
                    <a:pt x="1133044" y="551212"/>
                  </a:lnTo>
                  <a:lnTo>
                    <a:pt x="1164352" y="549405"/>
                  </a:lnTo>
                  <a:lnTo>
                    <a:pt x="1164506" y="549169"/>
                  </a:lnTo>
                  <a:cubicBezTo>
                    <a:pt x="1181883" y="542396"/>
                    <a:pt x="1197804" y="540778"/>
                    <a:pt x="1211476" y="542252"/>
                  </a:cubicBezTo>
                  <a:cubicBezTo>
                    <a:pt x="1252491" y="546673"/>
                    <a:pt x="1273269" y="578919"/>
                    <a:pt x="1252416" y="583249"/>
                  </a:cubicBezTo>
                  <a:lnTo>
                    <a:pt x="1248182" y="583505"/>
                  </a:lnTo>
                  <a:lnTo>
                    <a:pt x="1254086" y="589741"/>
                  </a:lnTo>
                  <a:cubicBezTo>
                    <a:pt x="1260584" y="597871"/>
                    <a:pt x="1261513" y="604919"/>
                    <a:pt x="1257722" y="608565"/>
                  </a:cubicBezTo>
                  <a:lnTo>
                    <a:pt x="1256039" y="609499"/>
                  </a:lnTo>
                  <a:lnTo>
                    <a:pt x="1255852" y="611415"/>
                  </a:lnTo>
                  <a:cubicBezTo>
                    <a:pt x="1254015" y="616343"/>
                    <a:pt x="1247180" y="618296"/>
                    <a:pt x="1237136" y="615570"/>
                  </a:cubicBezTo>
                  <a:lnTo>
                    <a:pt x="1229066" y="612637"/>
                  </a:lnTo>
                  <a:lnTo>
                    <a:pt x="1230516" y="616623"/>
                  </a:lnTo>
                  <a:cubicBezTo>
                    <a:pt x="1231238" y="620098"/>
                    <a:pt x="1230787" y="622821"/>
                    <a:pt x="1229441" y="624781"/>
                  </a:cubicBezTo>
                  <a:lnTo>
                    <a:pt x="1224900" y="627298"/>
                  </a:lnTo>
                  <a:lnTo>
                    <a:pt x="1228328" y="632404"/>
                  </a:lnTo>
                  <a:lnTo>
                    <a:pt x="1230191" y="640011"/>
                  </a:lnTo>
                  <a:lnTo>
                    <a:pt x="1271938" y="633862"/>
                  </a:lnTo>
                  <a:cubicBezTo>
                    <a:pt x="1312954" y="638284"/>
                    <a:pt x="1333732" y="670529"/>
                    <a:pt x="1312879" y="674859"/>
                  </a:cubicBezTo>
                  <a:lnTo>
                    <a:pt x="1308645" y="675115"/>
                  </a:lnTo>
                  <a:lnTo>
                    <a:pt x="1314548" y="681351"/>
                  </a:lnTo>
                  <a:cubicBezTo>
                    <a:pt x="1321046" y="689481"/>
                    <a:pt x="1321975" y="696528"/>
                    <a:pt x="1318185" y="700176"/>
                  </a:cubicBezTo>
                  <a:lnTo>
                    <a:pt x="1316501" y="701110"/>
                  </a:lnTo>
                  <a:lnTo>
                    <a:pt x="1316315" y="703025"/>
                  </a:lnTo>
                  <a:cubicBezTo>
                    <a:pt x="1314477" y="707954"/>
                    <a:pt x="1307642" y="709906"/>
                    <a:pt x="1297598" y="707181"/>
                  </a:cubicBezTo>
                  <a:lnTo>
                    <a:pt x="1289528" y="704246"/>
                  </a:lnTo>
                  <a:lnTo>
                    <a:pt x="1290979" y="708232"/>
                  </a:lnTo>
                  <a:lnTo>
                    <a:pt x="1288378" y="715566"/>
                  </a:lnTo>
                  <a:lnTo>
                    <a:pt x="1295757" y="714479"/>
                  </a:lnTo>
                  <a:cubicBezTo>
                    <a:pt x="1329936" y="718163"/>
                    <a:pt x="1350062" y="741171"/>
                    <a:pt x="1343753" y="751243"/>
                  </a:cubicBezTo>
                  <a:lnTo>
                    <a:pt x="1341992" y="752300"/>
                  </a:lnTo>
                  <a:lnTo>
                    <a:pt x="1367789" y="769621"/>
                  </a:lnTo>
                  <a:cubicBezTo>
                    <a:pt x="1381162" y="784700"/>
                    <a:pt x="1381725" y="800661"/>
                    <a:pt x="1367545" y="799920"/>
                  </a:cubicBezTo>
                  <a:lnTo>
                    <a:pt x="1363385" y="799091"/>
                  </a:lnTo>
                  <a:lnTo>
                    <a:pt x="1367510" y="806623"/>
                  </a:lnTo>
                  <a:cubicBezTo>
                    <a:pt x="1371729" y="816137"/>
                    <a:pt x="1370836" y="823189"/>
                    <a:pt x="1366243" y="825754"/>
                  </a:cubicBezTo>
                  <a:lnTo>
                    <a:pt x="1364378" y="826230"/>
                  </a:lnTo>
                  <a:lnTo>
                    <a:pt x="1363711" y="828034"/>
                  </a:lnTo>
                  <a:cubicBezTo>
                    <a:pt x="1360682" y="832334"/>
                    <a:pt x="1353575" y="832486"/>
                    <a:pt x="1344553" y="827298"/>
                  </a:cubicBezTo>
                  <a:lnTo>
                    <a:pt x="1337492" y="822409"/>
                  </a:lnTo>
                  <a:lnTo>
                    <a:pt x="1337882" y="826633"/>
                  </a:lnTo>
                  <a:cubicBezTo>
                    <a:pt x="1337140" y="840813"/>
                    <a:pt x="1321324" y="838587"/>
                    <a:pt x="1307724" y="823716"/>
                  </a:cubicBezTo>
                  <a:lnTo>
                    <a:pt x="1293185" y="796245"/>
                  </a:lnTo>
                  <a:lnTo>
                    <a:pt x="1284886" y="793691"/>
                  </a:lnTo>
                  <a:cubicBezTo>
                    <a:pt x="1276420" y="788226"/>
                    <a:pt x="1267686" y="779564"/>
                    <a:pt x="1260892" y="767608"/>
                  </a:cubicBezTo>
                  <a:lnTo>
                    <a:pt x="1255639" y="748106"/>
                  </a:lnTo>
                  <a:lnTo>
                    <a:pt x="1255183" y="775399"/>
                  </a:lnTo>
                  <a:lnTo>
                    <a:pt x="1250471" y="783168"/>
                  </a:lnTo>
                  <a:lnTo>
                    <a:pt x="1276063" y="792667"/>
                  </a:lnTo>
                  <a:lnTo>
                    <a:pt x="1277796" y="791897"/>
                  </a:lnTo>
                  <a:lnTo>
                    <a:pt x="1278198" y="792080"/>
                  </a:lnTo>
                  <a:lnTo>
                    <a:pt x="1280624" y="797623"/>
                  </a:lnTo>
                  <a:lnTo>
                    <a:pt x="1302443" y="821773"/>
                  </a:lnTo>
                  <a:cubicBezTo>
                    <a:pt x="1307592" y="831645"/>
                    <a:pt x="1309250" y="840897"/>
                    <a:pt x="1307745" y="847106"/>
                  </a:cubicBezTo>
                  <a:lnTo>
                    <a:pt x="1296334" y="853016"/>
                  </a:lnTo>
                  <a:lnTo>
                    <a:pt x="1312846" y="874726"/>
                  </a:lnTo>
                  <a:lnTo>
                    <a:pt x="1321444" y="870906"/>
                  </a:lnTo>
                  <a:lnTo>
                    <a:pt x="1321845" y="871088"/>
                  </a:lnTo>
                  <a:cubicBezTo>
                    <a:pt x="1326533" y="879149"/>
                    <a:pt x="1329892" y="887049"/>
                    <a:pt x="1332160" y="894651"/>
                  </a:cubicBezTo>
                  <a:lnTo>
                    <a:pt x="1332522" y="896735"/>
                  </a:lnTo>
                  <a:lnTo>
                    <a:pt x="1338793" y="895812"/>
                  </a:lnTo>
                  <a:lnTo>
                    <a:pt x="1326658" y="857884"/>
                  </a:lnTo>
                  <a:lnTo>
                    <a:pt x="1326882" y="857504"/>
                  </a:lnTo>
                  <a:cubicBezTo>
                    <a:pt x="1343925" y="849928"/>
                    <a:pt x="1359754" y="847571"/>
                    <a:pt x="1373480" y="848407"/>
                  </a:cubicBezTo>
                  <a:cubicBezTo>
                    <a:pt x="1414658" y="850914"/>
                    <a:pt x="1436914" y="882158"/>
                    <a:pt x="1416285" y="887455"/>
                  </a:cubicBezTo>
                  <a:lnTo>
                    <a:pt x="1412067" y="887907"/>
                  </a:lnTo>
                  <a:lnTo>
                    <a:pt x="1418255" y="893861"/>
                  </a:lnTo>
                  <a:cubicBezTo>
                    <a:pt x="1425124" y="901680"/>
                    <a:pt x="1426380" y="908676"/>
                    <a:pt x="1422764" y="912497"/>
                  </a:cubicBezTo>
                  <a:lnTo>
                    <a:pt x="1421126" y="913507"/>
                  </a:lnTo>
                  <a:lnTo>
                    <a:pt x="1421029" y="915430"/>
                  </a:lnTo>
                  <a:lnTo>
                    <a:pt x="1418593" y="917539"/>
                  </a:lnTo>
                  <a:lnTo>
                    <a:pt x="1423885" y="923721"/>
                  </a:lnTo>
                  <a:cubicBezTo>
                    <a:pt x="1425552" y="929890"/>
                    <a:pt x="1422982" y="934912"/>
                    <a:pt x="1415302" y="936507"/>
                  </a:cubicBezTo>
                  <a:lnTo>
                    <a:pt x="1410623" y="936789"/>
                  </a:lnTo>
                  <a:lnTo>
                    <a:pt x="1417146" y="943680"/>
                  </a:lnTo>
                  <a:cubicBezTo>
                    <a:pt x="1420737" y="948171"/>
                    <a:pt x="1422788" y="952364"/>
                    <a:pt x="1423419" y="955938"/>
                  </a:cubicBezTo>
                  <a:lnTo>
                    <a:pt x="1422543" y="959253"/>
                  </a:lnTo>
                  <a:lnTo>
                    <a:pt x="1427224" y="958339"/>
                  </a:lnTo>
                  <a:cubicBezTo>
                    <a:pt x="1468402" y="960846"/>
                    <a:pt x="1490659" y="992090"/>
                    <a:pt x="1470030" y="997387"/>
                  </a:cubicBezTo>
                  <a:lnTo>
                    <a:pt x="1465812" y="997839"/>
                  </a:lnTo>
                  <a:lnTo>
                    <a:pt x="1471999" y="1003793"/>
                  </a:lnTo>
                  <a:lnTo>
                    <a:pt x="1472601" y="1004846"/>
                  </a:lnTo>
                  <a:lnTo>
                    <a:pt x="1473865" y="1005285"/>
                  </a:lnTo>
                  <a:cubicBezTo>
                    <a:pt x="1492389" y="1017643"/>
                    <a:pt x="1497472" y="1034543"/>
                    <a:pt x="1482111" y="1037733"/>
                  </a:cubicBezTo>
                  <a:lnTo>
                    <a:pt x="1477432" y="1038015"/>
                  </a:lnTo>
                  <a:lnTo>
                    <a:pt x="1483956" y="1044905"/>
                  </a:lnTo>
                  <a:lnTo>
                    <a:pt x="1486089" y="1049075"/>
                  </a:lnTo>
                  <a:lnTo>
                    <a:pt x="1495623" y="1055603"/>
                  </a:lnTo>
                  <a:cubicBezTo>
                    <a:pt x="1503756" y="1064389"/>
                    <a:pt x="1504163" y="1073524"/>
                    <a:pt x="1493848" y="1076173"/>
                  </a:cubicBezTo>
                  <a:lnTo>
                    <a:pt x="1489630" y="1076625"/>
                  </a:lnTo>
                  <a:lnTo>
                    <a:pt x="1495817" y="1082579"/>
                  </a:lnTo>
                  <a:cubicBezTo>
                    <a:pt x="1499252" y="1086488"/>
                    <a:pt x="1501284" y="1090193"/>
                    <a:pt x="1502004" y="1093396"/>
                  </a:cubicBezTo>
                  <a:lnTo>
                    <a:pt x="1501473" y="1095872"/>
                  </a:lnTo>
                  <a:lnTo>
                    <a:pt x="1517013" y="1114027"/>
                  </a:lnTo>
                  <a:cubicBezTo>
                    <a:pt x="1517846" y="1117111"/>
                    <a:pt x="1517621" y="1119909"/>
                    <a:pt x="1516227" y="1122135"/>
                  </a:cubicBezTo>
                  <a:lnTo>
                    <a:pt x="1514536" y="1123150"/>
                  </a:lnTo>
                  <a:lnTo>
                    <a:pt x="1536585" y="1136279"/>
                  </a:lnTo>
                  <a:cubicBezTo>
                    <a:pt x="1557151" y="1154406"/>
                    <a:pt x="1560142" y="1176842"/>
                    <a:pt x="1542515" y="1175921"/>
                  </a:cubicBezTo>
                  <a:lnTo>
                    <a:pt x="1537919" y="1175006"/>
                  </a:lnTo>
                  <a:lnTo>
                    <a:pt x="1542478" y="1183328"/>
                  </a:lnTo>
                  <a:cubicBezTo>
                    <a:pt x="1547138" y="1193840"/>
                    <a:pt x="1546152" y="1201633"/>
                    <a:pt x="1541077" y="1204467"/>
                  </a:cubicBezTo>
                  <a:lnTo>
                    <a:pt x="1539017" y="1204993"/>
                  </a:lnTo>
                  <a:lnTo>
                    <a:pt x="1538280" y="1206986"/>
                  </a:lnTo>
                  <a:cubicBezTo>
                    <a:pt x="1534932" y="1211738"/>
                    <a:pt x="1527079" y="1211905"/>
                    <a:pt x="1517109" y="1206173"/>
                  </a:cubicBezTo>
                  <a:lnTo>
                    <a:pt x="1509309" y="1200771"/>
                  </a:lnTo>
                  <a:lnTo>
                    <a:pt x="1509740" y="1205439"/>
                  </a:lnTo>
                  <a:lnTo>
                    <a:pt x="1504257" y="1210481"/>
                  </a:lnTo>
                  <a:lnTo>
                    <a:pt x="1515289" y="1236093"/>
                  </a:lnTo>
                  <a:lnTo>
                    <a:pt x="1549074" y="1229498"/>
                  </a:lnTo>
                  <a:cubicBezTo>
                    <a:pt x="1594574" y="1232268"/>
                    <a:pt x="1619167" y="1266792"/>
                    <a:pt x="1596372" y="1272645"/>
                  </a:cubicBezTo>
                  <a:lnTo>
                    <a:pt x="1591712" y="1273145"/>
                  </a:lnTo>
                  <a:lnTo>
                    <a:pt x="1598549" y="1279723"/>
                  </a:lnTo>
                  <a:cubicBezTo>
                    <a:pt x="1606139" y="1288363"/>
                    <a:pt x="1607527" y="1296094"/>
                    <a:pt x="1603531" y="1300315"/>
                  </a:cubicBezTo>
                  <a:lnTo>
                    <a:pt x="1601722" y="1301432"/>
                  </a:lnTo>
                  <a:lnTo>
                    <a:pt x="1601614" y="1303556"/>
                  </a:lnTo>
                  <a:cubicBezTo>
                    <a:pt x="1599839" y="1309091"/>
                    <a:pt x="1592395" y="1311598"/>
                    <a:pt x="1581168" y="1309106"/>
                  </a:cubicBezTo>
                  <a:lnTo>
                    <a:pt x="1572110" y="1306283"/>
                  </a:lnTo>
                  <a:lnTo>
                    <a:pt x="1573916" y="1310608"/>
                  </a:lnTo>
                  <a:cubicBezTo>
                    <a:pt x="1575866" y="1318207"/>
                    <a:pt x="1572487" y="1322725"/>
                    <a:pt x="1566215" y="1323944"/>
                  </a:cubicBezTo>
                  <a:lnTo>
                    <a:pt x="1550032" y="1319777"/>
                  </a:lnTo>
                  <a:lnTo>
                    <a:pt x="1563729" y="1359703"/>
                  </a:lnTo>
                  <a:lnTo>
                    <a:pt x="1608460" y="1350970"/>
                  </a:lnTo>
                  <a:cubicBezTo>
                    <a:pt x="1653960" y="1353741"/>
                    <a:pt x="1678554" y="1388264"/>
                    <a:pt x="1655758" y="1394116"/>
                  </a:cubicBezTo>
                  <a:lnTo>
                    <a:pt x="1651098" y="1394616"/>
                  </a:lnTo>
                  <a:lnTo>
                    <a:pt x="1657935" y="1401196"/>
                  </a:lnTo>
                  <a:cubicBezTo>
                    <a:pt x="1665525" y="1409835"/>
                    <a:pt x="1666913" y="1417567"/>
                    <a:pt x="1662917" y="1421788"/>
                  </a:cubicBezTo>
                  <a:lnTo>
                    <a:pt x="1661108" y="1422905"/>
                  </a:lnTo>
                  <a:lnTo>
                    <a:pt x="1661000" y="1425028"/>
                  </a:lnTo>
                  <a:cubicBezTo>
                    <a:pt x="1659225" y="1430563"/>
                    <a:pt x="1651781" y="1433070"/>
                    <a:pt x="1640554" y="1430578"/>
                  </a:cubicBezTo>
                  <a:lnTo>
                    <a:pt x="1631496" y="1427755"/>
                  </a:lnTo>
                  <a:lnTo>
                    <a:pt x="1633302" y="1432080"/>
                  </a:lnTo>
                  <a:lnTo>
                    <a:pt x="1632765" y="1438418"/>
                  </a:lnTo>
                  <a:lnTo>
                    <a:pt x="1634779" y="1438025"/>
                  </a:lnTo>
                  <a:cubicBezTo>
                    <a:pt x="1680279" y="1440796"/>
                    <a:pt x="1704872" y="1475320"/>
                    <a:pt x="1682076" y="1481172"/>
                  </a:cubicBezTo>
                  <a:lnTo>
                    <a:pt x="1677417" y="1481672"/>
                  </a:lnTo>
                  <a:lnTo>
                    <a:pt x="1684254" y="1488251"/>
                  </a:lnTo>
                  <a:cubicBezTo>
                    <a:pt x="1691844" y="1496891"/>
                    <a:pt x="1693232" y="1504622"/>
                    <a:pt x="1689236" y="1508843"/>
                  </a:cubicBezTo>
                  <a:lnTo>
                    <a:pt x="1687427" y="1509960"/>
                  </a:lnTo>
                  <a:lnTo>
                    <a:pt x="1687319" y="1512083"/>
                  </a:lnTo>
                  <a:cubicBezTo>
                    <a:pt x="1685544" y="1517618"/>
                    <a:pt x="1678100" y="1520125"/>
                    <a:pt x="1666873" y="1517634"/>
                  </a:cubicBezTo>
                  <a:lnTo>
                    <a:pt x="1657815" y="1514810"/>
                  </a:lnTo>
                  <a:lnTo>
                    <a:pt x="1659621" y="1519135"/>
                  </a:lnTo>
                  <a:lnTo>
                    <a:pt x="1659297" y="1522952"/>
                  </a:lnTo>
                  <a:lnTo>
                    <a:pt x="1683957" y="1535586"/>
                  </a:lnTo>
                  <a:cubicBezTo>
                    <a:pt x="1705634" y="1552369"/>
                    <a:pt x="1710045" y="1574570"/>
                    <a:pt x="1692396" y="1574772"/>
                  </a:cubicBezTo>
                  <a:lnTo>
                    <a:pt x="1687750" y="1574151"/>
                  </a:lnTo>
                  <a:lnTo>
                    <a:pt x="1692829" y="1582166"/>
                  </a:lnTo>
                  <a:cubicBezTo>
                    <a:pt x="1698149" y="1592362"/>
                    <a:pt x="1697660" y="1600201"/>
                    <a:pt x="1692776" y="1603352"/>
                  </a:cubicBezTo>
                  <a:lnTo>
                    <a:pt x="1690753" y="1604007"/>
                  </a:lnTo>
                  <a:lnTo>
                    <a:pt x="1690144" y="1606044"/>
                  </a:lnTo>
                  <a:cubicBezTo>
                    <a:pt x="1687105" y="1610998"/>
                    <a:pt x="1679278" y="1611665"/>
                    <a:pt x="1668965" y="1606578"/>
                  </a:cubicBezTo>
                  <a:lnTo>
                    <a:pt x="1660836" y="1601683"/>
                  </a:lnTo>
                  <a:lnTo>
                    <a:pt x="1661563" y="1606314"/>
                  </a:lnTo>
                  <a:cubicBezTo>
                    <a:pt x="1661652" y="1614157"/>
                    <a:pt x="1657297" y="1617744"/>
                    <a:pt x="1650914" y="1617439"/>
                  </a:cubicBezTo>
                  <a:lnTo>
                    <a:pt x="1636227" y="1609568"/>
                  </a:lnTo>
                  <a:lnTo>
                    <a:pt x="1643018" y="1636040"/>
                  </a:lnTo>
                  <a:lnTo>
                    <a:pt x="1652408" y="1691313"/>
                  </a:lnTo>
                  <a:lnTo>
                    <a:pt x="1703266" y="1693709"/>
                  </a:lnTo>
                  <a:cubicBezTo>
                    <a:pt x="1746806" y="1707210"/>
                    <a:pt x="1762492" y="1746588"/>
                    <a:pt x="1738960" y="1746858"/>
                  </a:cubicBezTo>
                  <a:lnTo>
                    <a:pt x="1734314" y="1746236"/>
                  </a:lnTo>
                  <a:lnTo>
                    <a:pt x="1739392" y="1754251"/>
                  </a:lnTo>
                  <a:cubicBezTo>
                    <a:pt x="1744712" y="1764446"/>
                    <a:pt x="1744224" y="1772286"/>
                    <a:pt x="1739339" y="1775436"/>
                  </a:cubicBezTo>
                  <a:lnTo>
                    <a:pt x="1737316" y="1776092"/>
                  </a:lnTo>
                  <a:lnTo>
                    <a:pt x="1736707" y="1778129"/>
                  </a:lnTo>
                  <a:cubicBezTo>
                    <a:pt x="1733669" y="1783084"/>
                    <a:pt x="1725842" y="1783750"/>
                    <a:pt x="1715528" y="1778663"/>
                  </a:cubicBezTo>
                  <a:lnTo>
                    <a:pt x="1707400" y="1773768"/>
                  </a:lnTo>
                  <a:lnTo>
                    <a:pt x="1708127" y="1778399"/>
                  </a:lnTo>
                  <a:lnTo>
                    <a:pt x="1707457" y="1780389"/>
                  </a:lnTo>
                  <a:lnTo>
                    <a:pt x="1715414" y="1780763"/>
                  </a:lnTo>
                  <a:cubicBezTo>
                    <a:pt x="1758954" y="1794265"/>
                    <a:pt x="1774639" y="1833642"/>
                    <a:pt x="1751107" y="1833912"/>
                  </a:cubicBezTo>
                  <a:lnTo>
                    <a:pt x="1746461" y="1833291"/>
                  </a:lnTo>
                  <a:lnTo>
                    <a:pt x="1751540" y="1841306"/>
                  </a:lnTo>
                  <a:cubicBezTo>
                    <a:pt x="1756860" y="1851501"/>
                    <a:pt x="1756371" y="1859341"/>
                    <a:pt x="1751487" y="1862491"/>
                  </a:cubicBezTo>
                  <a:lnTo>
                    <a:pt x="1749464" y="1863146"/>
                  </a:lnTo>
                  <a:lnTo>
                    <a:pt x="1748855" y="1865184"/>
                  </a:lnTo>
                  <a:cubicBezTo>
                    <a:pt x="1745816" y="1870138"/>
                    <a:pt x="1737989" y="1870805"/>
                    <a:pt x="1727676" y="1865718"/>
                  </a:cubicBezTo>
                  <a:lnTo>
                    <a:pt x="1719547" y="1860822"/>
                  </a:lnTo>
                  <a:lnTo>
                    <a:pt x="1720274" y="1865453"/>
                  </a:lnTo>
                  <a:cubicBezTo>
                    <a:pt x="1720319" y="1869375"/>
                    <a:pt x="1719252" y="1872233"/>
                    <a:pt x="1717377" y="1874072"/>
                  </a:cubicBezTo>
                  <a:lnTo>
                    <a:pt x="1713692" y="1875263"/>
                  </a:lnTo>
                  <a:lnTo>
                    <a:pt x="1727561" y="1875916"/>
                  </a:lnTo>
                  <a:cubicBezTo>
                    <a:pt x="1771101" y="1889418"/>
                    <a:pt x="1786787" y="1928795"/>
                    <a:pt x="1763254" y="1929065"/>
                  </a:cubicBezTo>
                  <a:lnTo>
                    <a:pt x="1758608" y="1928444"/>
                  </a:lnTo>
                  <a:lnTo>
                    <a:pt x="1763687" y="1936459"/>
                  </a:lnTo>
                  <a:cubicBezTo>
                    <a:pt x="1769007" y="1946654"/>
                    <a:pt x="1768518" y="1954494"/>
                    <a:pt x="1763634" y="1957644"/>
                  </a:cubicBezTo>
                  <a:lnTo>
                    <a:pt x="1761612" y="1958299"/>
                  </a:lnTo>
                  <a:lnTo>
                    <a:pt x="1761002" y="1960337"/>
                  </a:lnTo>
                  <a:cubicBezTo>
                    <a:pt x="1757963" y="1965291"/>
                    <a:pt x="1750136" y="1965958"/>
                    <a:pt x="1739823" y="1960870"/>
                  </a:cubicBezTo>
                  <a:lnTo>
                    <a:pt x="1731695" y="1955975"/>
                  </a:lnTo>
                  <a:lnTo>
                    <a:pt x="1732421" y="1960606"/>
                  </a:lnTo>
                  <a:lnTo>
                    <a:pt x="1729822" y="1968338"/>
                  </a:lnTo>
                  <a:lnTo>
                    <a:pt x="1761395" y="1986739"/>
                  </a:lnTo>
                  <a:cubicBezTo>
                    <a:pt x="1777200" y="2002427"/>
                    <a:pt x="1778942" y="2019989"/>
                    <a:pt x="1763253" y="2020169"/>
                  </a:cubicBezTo>
                  <a:lnTo>
                    <a:pt x="1758608" y="2019547"/>
                  </a:lnTo>
                  <a:lnTo>
                    <a:pt x="1763686" y="2027562"/>
                  </a:lnTo>
                  <a:cubicBezTo>
                    <a:pt x="1769007" y="2037757"/>
                    <a:pt x="1768517" y="2045597"/>
                    <a:pt x="1763634" y="2048747"/>
                  </a:cubicBezTo>
                  <a:lnTo>
                    <a:pt x="1761611" y="2049403"/>
                  </a:lnTo>
                  <a:lnTo>
                    <a:pt x="1761002" y="2051440"/>
                  </a:lnTo>
                  <a:cubicBezTo>
                    <a:pt x="1757962" y="2056395"/>
                    <a:pt x="1750135" y="2057061"/>
                    <a:pt x="1739823" y="2051973"/>
                  </a:cubicBezTo>
                  <a:lnTo>
                    <a:pt x="1731695" y="2047079"/>
                  </a:lnTo>
                  <a:lnTo>
                    <a:pt x="1732422" y="2051710"/>
                  </a:lnTo>
                  <a:cubicBezTo>
                    <a:pt x="1732598" y="2067398"/>
                    <a:pt x="1715002" y="2066054"/>
                    <a:pt x="1698959" y="2050610"/>
                  </a:cubicBezTo>
                  <a:lnTo>
                    <a:pt x="1695290" y="2044631"/>
                  </a:lnTo>
                  <a:lnTo>
                    <a:pt x="1693341" y="2052454"/>
                  </a:lnTo>
                  <a:lnTo>
                    <a:pt x="1691389" y="2054737"/>
                  </a:lnTo>
                  <a:lnTo>
                    <a:pt x="1691723" y="2063961"/>
                  </a:lnTo>
                  <a:lnTo>
                    <a:pt x="1739707" y="2066221"/>
                  </a:lnTo>
                  <a:cubicBezTo>
                    <a:pt x="1783246" y="2079723"/>
                    <a:pt x="1798933" y="2119101"/>
                    <a:pt x="1775401" y="2119370"/>
                  </a:cubicBezTo>
                  <a:lnTo>
                    <a:pt x="1770755" y="2118748"/>
                  </a:lnTo>
                  <a:lnTo>
                    <a:pt x="1775833" y="2126763"/>
                  </a:lnTo>
                  <a:cubicBezTo>
                    <a:pt x="1781154" y="2136959"/>
                    <a:pt x="1780664" y="2144798"/>
                    <a:pt x="1775780" y="2147949"/>
                  </a:cubicBezTo>
                  <a:lnTo>
                    <a:pt x="1773758" y="2148605"/>
                  </a:lnTo>
                  <a:lnTo>
                    <a:pt x="1773148" y="2150641"/>
                  </a:lnTo>
                  <a:cubicBezTo>
                    <a:pt x="1770109" y="2155596"/>
                    <a:pt x="1762283" y="2156263"/>
                    <a:pt x="1751969" y="2151175"/>
                  </a:cubicBezTo>
                  <a:lnTo>
                    <a:pt x="1743841" y="2146281"/>
                  </a:lnTo>
                  <a:lnTo>
                    <a:pt x="1744568" y="2150911"/>
                  </a:lnTo>
                  <a:lnTo>
                    <a:pt x="1743581" y="2153844"/>
                  </a:lnTo>
                  <a:lnTo>
                    <a:pt x="1769492" y="2168946"/>
                  </a:lnTo>
                  <a:cubicBezTo>
                    <a:pt x="1785298" y="2184634"/>
                    <a:pt x="1787041" y="2202195"/>
                    <a:pt x="1771352" y="2202375"/>
                  </a:cubicBezTo>
                  <a:lnTo>
                    <a:pt x="1766706" y="2201754"/>
                  </a:lnTo>
                  <a:lnTo>
                    <a:pt x="1771784" y="2209769"/>
                  </a:lnTo>
                  <a:cubicBezTo>
                    <a:pt x="1777105" y="2219964"/>
                    <a:pt x="1776616" y="2227804"/>
                    <a:pt x="1771732" y="2230954"/>
                  </a:cubicBezTo>
                  <a:lnTo>
                    <a:pt x="1769709" y="2231609"/>
                  </a:lnTo>
                  <a:lnTo>
                    <a:pt x="1769100" y="2233647"/>
                  </a:lnTo>
                  <a:cubicBezTo>
                    <a:pt x="1766061" y="2238601"/>
                    <a:pt x="1758233" y="2239268"/>
                    <a:pt x="1747921" y="2234180"/>
                  </a:cubicBezTo>
                  <a:lnTo>
                    <a:pt x="1739792" y="2229286"/>
                  </a:lnTo>
                  <a:lnTo>
                    <a:pt x="1740519" y="2233916"/>
                  </a:lnTo>
                  <a:cubicBezTo>
                    <a:pt x="1740607" y="2241760"/>
                    <a:pt x="1736252" y="2245346"/>
                    <a:pt x="1729869" y="2245041"/>
                  </a:cubicBezTo>
                  <a:lnTo>
                    <a:pt x="1709220" y="2233976"/>
                  </a:lnTo>
                  <a:lnTo>
                    <a:pt x="1712444" y="2252569"/>
                  </a:lnTo>
                  <a:lnTo>
                    <a:pt x="1734271" y="2261437"/>
                  </a:lnTo>
                  <a:cubicBezTo>
                    <a:pt x="1762324" y="2282304"/>
                    <a:pt x="1763631" y="2314787"/>
                    <a:pt x="1746540" y="2308983"/>
                  </a:cubicBezTo>
                  <a:lnTo>
                    <a:pt x="1743338" y="2307348"/>
                  </a:lnTo>
                  <a:lnTo>
                    <a:pt x="1744968" y="2314441"/>
                  </a:lnTo>
                  <a:cubicBezTo>
                    <a:pt x="1746217" y="2323172"/>
                    <a:pt x="1743865" y="2328719"/>
                    <a:pt x="1739530" y="2329752"/>
                  </a:cubicBezTo>
                  <a:lnTo>
                    <a:pt x="1737899" y="2329711"/>
                  </a:lnTo>
                  <a:lnTo>
                    <a:pt x="1736938" y="2331029"/>
                  </a:lnTo>
                  <a:cubicBezTo>
                    <a:pt x="1733478" y="2333838"/>
                    <a:pt x="1727646" y="2332325"/>
                    <a:pt x="1721483" y="2326016"/>
                  </a:cubicBezTo>
                  <a:lnTo>
                    <a:pt x="1716851" y="2320403"/>
                  </a:lnTo>
                  <a:lnTo>
                    <a:pt x="1716196" y="2323937"/>
                  </a:lnTo>
                  <a:cubicBezTo>
                    <a:pt x="1712324" y="2335331"/>
                    <a:pt x="1699938" y="2329873"/>
                    <a:pt x="1692271" y="2314611"/>
                  </a:cubicBezTo>
                  <a:lnTo>
                    <a:pt x="1691739" y="2312132"/>
                  </a:lnTo>
                  <a:lnTo>
                    <a:pt x="1689354" y="2314920"/>
                  </a:lnTo>
                  <a:lnTo>
                    <a:pt x="1686726" y="2313695"/>
                  </a:lnTo>
                  <a:lnTo>
                    <a:pt x="1685004" y="2328446"/>
                  </a:lnTo>
                  <a:lnTo>
                    <a:pt x="1685997" y="2334089"/>
                  </a:lnTo>
                  <a:cubicBezTo>
                    <a:pt x="1688425" y="2381091"/>
                    <a:pt x="1649788" y="2405364"/>
                    <a:pt x="1647236" y="2384461"/>
                  </a:cubicBezTo>
                  <a:lnTo>
                    <a:pt x="1647319" y="2380867"/>
                  </a:lnTo>
                  <a:lnTo>
                    <a:pt x="1641637" y="2385413"/>
                  </a:lnTo>
                  <a:cubicBezTo>
                    <a:pt x="1634313" y="2390327"/>
                    <a:pt x="1628295" y="2390615"/>
                    <a:pt x="1625482" y="2387157"/>
                  </a:cubicBezTo>
                  <a:lnTo>
                    <a:pt x="1624811" y="2385670"/>
                  </a:lnTo>
                  <a:lnTo>
                    <a:pt x="1623208" y="2385377"/>
                  </a:lnTo>
                  <a:cubicBezTo>
                    <a:pt x="1619174" y="2383477"/>
                    <a:pt x="1618007" y="2377567"/>
                    <a:pt x="1621016" y="2369276"/>
                  </a:cubicBezTo>
                  <a:lnTo>
                    <a:pt x="1624064" y="2362667"/>
                  </a:lnTo>
                  <a:lnTo>
                    <a:pt x="1620595" y="2363611"/>
                  </a:lnTo>
                  <a:cubicBezTo>
                    <a:pt x="1602678" y="2365795"/>
                    <a:pt x="1610606" y="2334266"/>
                    <a:pt x="1642335" y="2319583"/>
                  </a:cubicBezTo>
                  <a:lnTo>
                    <a:pt x="1648600" y="2318445"/>
                  </a:lnTo>
                  <a:lnTo>
                    <a:pt x="1647357" y="2316849"/>
                  </a:lnTo>
                  <a:lnTo>
                    <a:pt x="1645234" y="2316972"/>
                  </a:lnTo>
                  <a:cubicBezTo>
                    <a:pt x="1639540" y="2315808"/>
                    <a:pt x="1636242" y="2308679"/>
                    <a:pt x="1637502" y="2297248"/>
                  </a:cubicBezTo>
                  <a:lnTo>
                    <a:pt x="1639328" y="2287938"/>
                  </a:lnTo>
                  <a:lnTo>
                    <a:pt x="1635224" y="2290201"/>
                  </a:lnTo>
                  <a:cubicBezTo>
                    <a:pt x="1609525" y="2299865"/>
                    <a:pt x="1614267" y="2240564"/>
                    <a:pt x="1670056" y="2215012"/>
                  </a:cubicBezTo>
                  <a:lnTo>
                    <a:pt x="1685760" y="2210035"/>
                  </a:lnTo>
                  <a:lnTo>
                    <a:pt x="1685115" y="2192223"/>
                  </a:lnTo>
                  <a:lnTo>
                    <a:pt x="1681735" y="2175505"/>
                  </a:lnTo>
                  <a:cubicBezTo>
                    <a:pt x="1681025" y="2166767"/>
                    <a:pt x="1681318" y="2157286"/>
                    <a:pt x="1682916" y="2147106"/>
                  </a:cubicBezTo>
                  <a:lnTo>
                    <a:pt x="1683256" y="2146757"/>
                  </a:lnTo>
                  <a:lnTo>
                    <a:pt x="1683468" y="2146768"/>
                  </a:lnTo>
                  <a:lnTo>
                    <a:pt x="1682843" y="2129526"/>
                  </a:lnTo>
                  <a:lnTo>
                    <a:pt x="1682198" y="2139187"/>
                  </a:lnTo>
                  <a:cubicBezTo>
                    <a:pt x="1673559" y="2183946"/>
                    <a:pt x="1636141" y="2203860"/>
                    <a:pt x="1633289" y="2180500"/>
                  </a:cubicBezTo>
                  <a:lnTo>
                    <a:pt x="1633397" y="2175814"/>
                  </a:lnTo>
                  <a:lnTo>
                    <a:pt x="1625988" y="2181741"/>
                  </a:lnTo>
                  <a:cubicBezTo>
                    <a:pt x="1616438" y="2188149"/>
                    <a:pt x="1608592" y="2188524"/>
                    <a:pt x="1604924" y="2184015"/>
                  </a:cubicBezTo>
                  <a:lnTo>
                    <a:pt x="1604050" y="2182076"/>
                  </a:lnTo>
                  <a:lnTo>
                    <a:pt x="1601959" y="2181694"/>
                  </a:lnTo>
                  <a:cubicBezTo>
                    <a:pt x="1596700" y="2179218"/>
                    <a:pt x="1595178" y="2171512"/>
                    <a:pt x="1599103" y="2160701"/>
                  </a:cubicBezTo>
                  <a:lnTo>
                    <a:pt x="1603076" y="2152085"/>
                  </a:lnTo>
                  <a:lnTo>
                    <a:pt x="1598553" y="2153316"/>
                  </a:lnTo>
                  <a:cubicBezTo>
                    <a:pt x="1567405" y="2157112"/>
                    <a:pt x="1596164" y="2082766"/>
                    <a:pt x="1678515" y="2086530"/>
                  </a:cubicBezTo>
                  <a:lnTo>
                    <a:pt x="1678898" y="2086830"/>
                  </a:lnTo>
                  <a:lnTo>
                    <a:pt x="1681918" y="2103986"/>
                  </a:lnTo>
                  <a:lnTo>
                    <a:pt x="1680591" y="2067356"/>
                  </a:lnTo>
                  <a:lnTo>
                    <a:pt x="1676515" y="2072120"/>
                  </a:lnTo>
                  <a:cubicBezTo>
                    <a:pt x="1670678" y="2074719"/>
                    <a:pt x="1665318" y="2072956"/>
                    <a:pt x="1662556" y="2065613"/>
                  </a:cubicBezTo>
                  <a:lnTo>
                    <a:pt x="1661554" y="2061035"/>
                  </a:lnTo>
                  <a:lnTo>
                    <a:pt x="1655756" y="2068544"/>
                  </a:lnTo>
                  <a:cubicBezTo>
                    <a:pt x="1647989" y="2077025"/>
                    <a:pt x="1640453" y="2079242"/>
                    <a:pt x="1635825" y="2075727"/>
                  </a:cubicBezTo>
                  <a:lnTo>
                    <a:pt x="1634518" y="2074049"/>
                  </a:lnTo>
                  <a:lnTo>
                    <a:pt x="1632396" y="2074172"/>
                  </a:lnTo>
                  <a:cubicBezTo>
                    <a:pt x="1626701" y="2073008"/>
                    <a:pt x="1623402" y="2065879"/>
                    <a:pt x="1624664" y="2054448"/>
                  </a:cubicBezTo>
                  <a:lnTo>
                    <a:pt x="1626489" y="2045138"/>
                  </a:lnTo>
                  <a:lnTo>
                    <a:pt x="1622385" y="2047402"/>
                  </a:lnTo>
                  <a:cubicBezTo>
                    <a:pt x="1609536" y="2052233"/>
                    <a:pt x="1604297" y="2039824"/>
                    <a:pt x="1609244" y="2023012"/>
                  </a:cubicBezTo>
                  <a:lnTo>
                    <a:pt x="1623984" y="1997220"/>
                  </a:lnTo>
                  <a:lnTo>
                    <a:pt x="1619629" y="1996770"/>
                  </a:lnTo>
                  <a:lnTo>
                    <a:pt x="1618322" y="1995093"/>
                  </a:lnTo>
                  <a:lnTo>
                    <a:pt x="1616199" y="1995215"/>
                  </a:lnTo>
                  <a:cubicBezTo>
                    <a:pt x="1610505" y="1994050"/>
                    <a:pt x="1607207" y="1986922"/>
                    <a:pt x="1608467" y="1975492"/>
                  </a:cubicBezTo>
                  <a:lnTo>
                    <a:pt x="1610293" y="1966181"/>
                  </a:lnTo>
                  <a:lnTo>
                    <a:pt x="1606189" y="1968444"/>
                  </a:lnTo>
                  <a:cubicBezTo>
                    <a:pt x="1580491" y="1978108"/>
                    <a:pt x="1585233" y="1918807"/>
                    <a:pt x="1641021" y="1893255"/>
                  </a:cubicBezTo>
                  <a:lnTo>
                    <a:pt x="1643168" y="1892574"/>
                  </a:lnTo>
                  <a:lnTo>
                    <a:pt x="1632188" y="1887457"/>
                  </a:lnTo>
                  <a:lnTo>
                    <a:pt x="1631186" y="1882878"/>
                  </a:lnTo>
                  <a:lnTo>
                    <a:pt x="1625386" y="1890387"/>
                  </a:lnTo>
                  <a:cubicBezTo>
                    <a:pt x="1617620" y="1898868"/>
                    <a:pt x="1610084" y="1901085"/>
                    <a:pt x="1605456" y="1897570"/>
                  </a:cubicBezTo>
                  <a:lnTo>
                    <a:pt x="1604149" y="1895892"/>
                  </a:lnTo>
                  <a:lnTo>
                    <a:pt x="1602027" y="1896015"/>
                  </a:lnTo>
                  <a:cubicBezTo>
                    <a:pt x="1596332" y="1894850"/>
                    <a:pt x="1593034" y="1887721"/>
                    <a:pt x="1594295" y="1876291"/>
                  </a:cubicBezTo>
                  <a:lnTo>
                    <a:pt x="1596120" y="1866981"/>
                  </a:lnTo>
                  <a:lnTo>
                    <a:pt x="1592016" y="1869244"/>
                  </a:lnTo>
                  <a:cubicBezTo>
                    <a:pt x="1572742" y="1876492"/>
                    <a:pt x="1570591" y="1844947"/>
                    <a:pt x="1594256" y="1817941"/>
                  </a:cubicBezTo>
                  <a:lnTo>
                    <a:pt x="1597929" y="1815250"/>
                  </a:lnTo>
                  <a:lnTo>
                    <a:pt x="1591286" y="1814564"/>
                  </a:lnTo>
                  <a:lnTo>
                    <a:pt x="1589979" y="1812886"/>
                  </a:lnTo>
                  <a:lnTo>
                    <a:pt x="1587856" y="1813009"/>
                  </a:lnTo>
                  <a:cubicBezTo>
                    <a:pt x="1582162" y="1811845"/>
                    <a:pt x="1578864" y="1804716"/>
                    <a:pt x="1580124" y="1793285"/>
                  </a:cubicBezTo>
                  <a:lnTo>
                    <a:pt x="1581950" y="1783976"/>
                  </a:lnTo>
                  <a:lnTo>
                    <a:pt x="1577846" y="1786239"/>
                  </a:lnTo>
                  <a:cubicBezTo>
                    <a:pt x="1570504" y="1789000"/>
                    <a:pt x="1565646" y="1786131"/>
                    <a:pt x="1563754" y="1780029"/>
                  </a:cubicBezTo>
                  <a:lnTo>
                    <a:pt x="1566614" y="1760235"/>
                  </a:lnTo>
                  <a:lnTo>
                    <a:pt x="1565489" y="1760814"/>
                  </a:lnTo>
                  <a:cubicBezTo>
                    <a:pt x="1562208" y="1760949"/>
                    <a:pt x="1558103" y="1759949"/>
                    <a:pt x="1553436" y="1757647"/>
                  </a:cubicBezTo>
                  <a:lnTo>
                    <a:pt x="1546080" y="1753217"/>
                  </a:lnTo>
                  <a:lnTo>
                    <a:pt x="1546738" y="1757407"/>
                  </a:lnTo>
                  <a:cubicBezTo>
                    <a:pt x="1546818" y="1764506"/>
                    <a:pt x="1542877" y="1767752"/>
                    <a:pt x="1537100" y="1767476"/>
                  </a:cubicBezTo>
                  <a:lnTo>
                    <a:pt x="1518413" y="1757462"/>
                  </a:lnTo>
                  <a:lnTo>
                    <a:pt x="1521330" y="1774289"/>
                  </a:lnTo>
                  <a:lnTo>
                    <a:pt x="1541084" y="1782315"/>
                  </a:lnTo>
                  <a:cubicBezTo>
                    <a:pt x="1566471" y="1801199"/>
                    <a:pt x="1567655" y="1830596"/>
                    <a:pt x="1552187" y="1825343"/>
                  </a:cubicBezTo>
                  <a:lnTo>
                    <a:pt x="1549289" y="1823864"/>
                  </a:lnTo>
                  <a:lnTo>
                    <a:pt x="1550765" y="1830283"/>
                  </a:lnTo>
                  <a:cubicBezTo>
                    <a:pt x="1551895" y="1838185"/>
                    <a:pt x="1549767" y="1843204"/>
                    <a:pt x="1545842" y="1844140"/>
                  </a:cubicBezTo>
                  <a:lnTo>
                    <a:pt x="1544366" y="1844102"/>
                  </a:lnTo>
                  <a:lnTo>
                    <a:pt x="1543498" y="1845295"/>
                  </a:lnTo>
                  <a:cubicBezTo>
                    <a:pt x="1540365" y="1847838"/>
                    <a:pt x="1535088" y="1846468"/>
                    <a:pt x="1529510" y="1840758"/>
                  </a:cubicBezTo>
                  <a:lnTo>
                    <a:pt x="1525319" y="1835679"/>
                  </a:lnTo>
                  <a:lnTo>
                    <a:pt x="1524726" y="1838877"/>
                  </a:lnTo>
                  <a:cubicBezTo>
                    <a:pt x="1521222" y="1849188"/>
                    <a:pt x="1510012" y="1844249"/>
                    <a:pt x="1503073" y="1830437"/>
                  </a:cubicBezTo>
                  <a:lnTo>
                    <a:pt x="1502592" y="1828194"/>
                  </a:lnTo>
                  <a:lnTo>
                    <a:pt x="1500433" y="1830716"/>
                  </a:lnTo>
                  <a:cubicBezTo>
                    <a:pt x="1495151" y="1833069"/>
                    <a:pt x="1490301" y="1831473"/>
                    <a:pt x="1487801" y="1824828"/>
                  </a:cubicBezTo>
                  <a:lnTo>
                    <a:pt x="1486894" y="1820685"/>
                  </a:lnTo>
                  <a:lnTo>
                    <a:pt x="1484161" y="1824224"/>
                  </a:lnTo>
                  <a:lnTo>
                    <a:pt x="1488196" y="1829427"/>
                  </a:lnTo>
                  <a:lnTo>
                    <a:pt x="1493709" y="1828425"/>
                  </a:lnTo>
                  <a:lnTo>
                    <a:pt x="1493975" y="1828633"/>
                  </a:lnTo>
                  <a:lnTo>
                    <a:pt x="1494758" y="1841056"/>
                  </a:lnTo>
                  <a:lnTo>
                    <a:pt x="1496900" y="1847477"/>
                  </a:lnTo>
                  <a:lnTo>
                    <a:pt x="1495466" y="1852285"/>
                  </a:lnTo>
                  <a:lnTo>
                    <a:pt x="1496266" y="1864975"/>
                  </a:lnTo>
                  <a:lnTo>
                    <a:pt x="1489039" y="1881258"/>
                  </a:lnTo>
                  <a:lnTo>
                    <a:pt x="1489465" y="1882741"/>
                  </a:lnTo>
                  <a:cubicBezTo>
                    <a:pt x="1489389" y="1886799"/>
                    <a:pt x="1487886" y="1889873"/>
                    <a:pt x="1485155" y="1891635"/>
                  </a:cubicBezTo>
                  <a:lnTo>
                    <a:pt x="1482893" y="1892368"/>
                  </a:lnTo>
                  <a:lnTo>
                    <a:pt x="1482211" y="1894647"/>
                  </a:lnTo>
                  <a:cubicBezTo>
                    <a:pt x="1480512" y="1897418"/>
                    <a:pt x="1477473" y="1898990"/>
                    <a:pt x="1473418" y="1899157"/>
                  </a:cubicBezTo>
                  <a:lnTo>
                    <a:pt x="1472591" y="1898940"/>
                  </a:lnTo>
                  <a:lnTo>
                    <a:pt x="1470666" y="1900327"/>
                  </a:lnTo>
                  <a:lnTo>
                    <a:pt x="1467141" y="1897508"/>
                  </a:lnTo>
                  <a:lnTo>
                    <a:pt x="1458521" y="1895243"/>
                  </a:lnTo>
                  <a:lnTo>
                    <a:pt x="1457274" y="1894493"/>
                  </a:lnTo>
                  <a:lnTo>
                    <a:pt x="1457250" y="1894512"/>
                  </a:lnTo>
                  <a:lnTo>
                    <a:pt x="1450131" y="1895280"/>
                  </a:lnTo>
                  <a:lnTo>
                    <a:pt x="1447335" y="1903597"/>
                  </a:lnTo>
                  <a:lnTo>
                    <a:pt x="1482649" y="1924180"/>
                  </a:lnTo>
                  <a:cubicBezTo>
                    <a:pt x="1500328" y="1941727"/>
                    <a:pt x="1502277" y="1961371"/>
                    <a:pt x="1484729" y="1961572"/>
                  </a:cubicBezTo>
                  <a:lnTo>
                    <a:pt x="1479532" y="1960876"/>
                  </a:lnTo>
                  <a:lnTo>
                    <a:pt x="1485212" y="1969841"/>
                  </a:lnTo>
                  <a:cubicBezTo>
                    <a:pt x="1491163" y="1981245"/>
                    <a:pt x="1490617" y="1990014"/>
                    <a:pt x="1485153" y="1993539"/>
                  </a:cubicBezTo>
                  <a:lnTo>
                    <a:pt x="1482891" y="1994271"/>
                  </a:lnTo>
                  <a:lnTo>
                    <a:pt x="1482209" y="1996550"/>
                  </a:lnTo>
                  <a:cubicBezTo>
                    <a:pt x="1478810" y="2002091"/>
                    <a:pt x="1470055" y="2002837"/>
                    <a:pt x="1458519" y="1997146"/>
                  </a:cubicBezTo>
                  <a:lnTo>
                    <a:pt x="1449427" y="1991672"/>
                  </a:lnTo>
                  <a:lnTo>
                    <a:pt x="1450241" y="1996851"/>
                  </a:lnTo>
                  <a:cubicBezTo>
                    <a:pt x="1450439" y="2014399"/>
                    <a:pt x="1430756" y="2012897"/>
                    <a:pt x="1412812" y="1995621"/>
                  </a:cubicBezTo>
                  <a:lnTo>
                    <a:pt x="1408251" y="1988189"/>
                  </a:lnTo>
                  <a:lnTo>
                    <a:pt x="1406529" y="1997686"/>
                  </a:lnTo>
                  <a:cubicBezTo>
                    <a:pt x="1396072" y="2020292"/>
                    <a:pt x="1378275" y="2028829"/>
                    <a:pt x="1372095" y="2012405"/>
                  </a:cubicBezTo>
                  <a:lnTo>
                    <a:pt x="1370974" y="2007283"/>
                  </a:lnTo>
                  <a:lnTo>
                    <a:pt x="1364488" y="2015683"/>
                  </a:lnTo>
                  <a:cubicBezTo>
                    <a:pt x="1355800" y="2025169"/>
                    <a:pt x="1347372" y="2027649"/>
                    <a:pt x="1342194" y="2023717"/>
                  </a:cubicBezTo>
                  <a:lnTo>
                    <a:pt x="1340733" y="2021841"/>
                  </a:lnTo>
                  <a:lnTo>
                    <a:pt x="1338358" y="2021978"/>
                  </a:lnTo>
                  <a:cubicBezTo>
                    <a:pt x="1331989" y="2020675"/>
                    <a:pt x="1328300" y="2012701"/>
                    <a:pt x="1329711" y="1999916"/>
                  </a:cubicBezTo>
                  <a:lnTo>
                    <a:pt x="1331752" y="1989501"/>
                  </a:lnTo>
                  <a:lnTo>
                    <a:pt x="1327161" y="1992034"/>
                  </a:lnTo>
                  <a:cubicBezTo>
                    <a:pt x="1306629" y="1999754"/>
                    <a:pt x="1303469" y="1968118"/>
                    <a:pt x="1326081" y="1938994"/>
                  </a:cubicBezTo>
                  <a:lnTo>
                    <a:pt x="1329133" y="1935921"/>
                  </a:lnTo>
                  <a:lnTo>
                    <a:pt x="1324077" y="1935400"/>
                  </a:lnTo>
                  <a:lnTo>
                    <a:pt x="1322616" y="1933523"/>
                  </a:lnTo>
                  <a:lnTo>
                    <a:pt x="1320242" y="1933661"/>
                  </a:lnTo>
                  <a:cubicBezTo>
                    <a:pt x="1313872" y="1932358"/>
                    <a:pt x="1310183" y="1924384"/>
                    <a:pt x="1311594" y="1911599"/>
                  </a:cubicBezTo>
                  <a:lnTo>
                    <a:pt x="1313635" y="1901185"/>
                  </a:lnTo>
                  <a:lnTo>
                    <a:pt x="1309044" y="1903716"/>
                  </a:lnTo>
                  <a:cubicBezTo>
                    <a:pt x="1284406" y="1912981"/>
                    <a:pt x="1284783" y="1865572"/>
                    <a:pt x="1324692" y="1833839"/>
                  </a:cubicBezTo>
                  <a:lnTo>
                    <a:pt x="1345966" y="1820858"/>
                  </a:lnTo>
                  <a:lnTo>
                    <a:pt x="1344643" y="1820935"/>
                  </a:lnTo>
                  <a:cubicBezTo>
                    <a:pt x="1341941" y="1819779"/>
                    <a:pt x="1339670" y="1817233"/>
                    <a:pt x="1338126" y="1813127"/>
                  </a:cubicBezTo>
                  <a:lnTo>
                    <a:pt x="1337005" y="1808006"/>
                  </a:lnTo>
                  <a:lnTo>
                    <a:pt x="1330518" y="1816404"/>
                  </a:lnTo>
                  <a:cubicBezTo>
                    <a:pt x="1321831" y="1825892"/>
                    <a:pt x="1313402" y="1828371"/>
                    <a:pt x="1308225" y="1824439"/>
                  </a:cubicBezTo>
                  <a:lnTo>
                    <a:pt x="1306764" y="1822563"/>
                  </a:lnTo>
                  <a:lnTo>
                    <a:pt x="1304389" y="1822700"/>
                  </a:lnTo>
                  <a:cubicBezTo>
                    <a:pt x="1298019" y="1821397"/>
                    <a:pt x="1294330" y="1813423"/>
                    <a:pt x="1295740" y="1800638"/>
                  </a:cubicBezTo>
                  <a:lnTo>
                    <a:pt x="1297782" y="1790224"/>
                  </a:lnTo>
                  <a:lnTo>
                    <a:pt x="1293192" y="1792756"/>
                  </a:lnTo>
                  <a:cubicBezTo>
                    <a:pt x="1272659" y="1800476"/>
                    <a:pt x="1269500" y="1768841"/>
                    <a:pt x="1292111" y="1739717"/>
                  </a:cubicBezTo>
                  <a:lnTo>
                    <a:pt x="1299454" y="1732325"/>
                  </a:lnTo>
                  <a:lnTo>
                    <a:pt x="1292374" y="1731595"/>
                  </a:lnTo>
                  <a:lnTo>
                    <a:pt x="1290913" y="1729718"/>
                  </a:lnTo>
                  <a:lnTo>
                    <a:pt x="1288539" y="1729856"/>
                  </a:lnTo>
                  <a:cubicBezTo>
                    <a:pt x="1282170" y="1728553"/>
                    <a:pt x="1278480" y="1720579"/>
                    <a:pt x="1279891" y="1707794"/>
                  </a:cubicBezTo>
                  <a:lnTo>
                    <a:pt x="1281932" y="1697379"/>
                  </a:lnTo>
                  <a:lnTo>
                    <a:pt x="1277341" y="1699911"/>
                  </a:lnTo>
                  <a:cubicBezTo>
                    <a:pt x="1260916" y="1706088"/>
                    <a:pt x="1255609" y="1687075"/>
                    <a:pt x="1265720" y="1664313"/>
                  </a:cubicBezTo>
                  <a:lnTo>
                    <a:pt x="1275612" y="1647946"/>
                  </a:lnTo>
                  <a:lnTo>
                    <a:pt x="1274257" y="1647806"/>
                  </a:lnTo>
                  <a:lnTo>
                    <a:pt x="1272797" y="1645930"/>
                  </a:lnTo>
                  <a:lnTo>
                    <a:pt x="1270422" y="1646068"/>
                  </a:lnTo>
                  <a:cubicBezTo>
                    <a:pt x="1264053" y="1644765"/>
                    <a:pt x="1260364" y="1636790"/>
                    <a:pt x="1261774" y="1624005"/>
                  </a:cubicBezTo>
                  <a:lnTo>
                    <a:pt x="1263816" y="1613591"/>
                  </a:lnTo>
                  <a:lnTo>
                    <a:pt x="1259225" y="1616123"/>
                  </a:lnTo>
                  <a:cubicBezTo>
                    <a:pt x="1234586" y="1625388"/>
                    <a:pt x="1234964" y="1577979"/>
                    <a:pt x="1274872" y="1546245"/>
                  </a:cubicBezTo>
                  <a:lnTo>
                    <a:pt x="1277706" y="1544516"/>
                  </a:lnTo>
                  <a:lnTo>
                    <a:pt x="1276983" y="1543649"/>
                  </a:lnTo>
                  <a:lnTo>
                    <a:pt x="1275863" y="1538528"/>
                  </a:lnTo>
                  <a:lnTo>
                    <a:pt x="1269375" y="1546926"/>
                  </a:lnTo>
                  <a:cubicBezTo>
                    <a:pt x="1260688" y="1556413"/>
                    <a:pt x="1252260" y="1558893"/>
                    <a:pt x="1247082" y="1554961"/>
                  </a:cubicBezTo>
                  <a:lnTo>
                    <a:pt x="1245621" y="1553084"/>
                  </a:lnTo>
                  <a:lnTo>
                    <a:pt x="1243247" y="1553222"/>
                  </a:lnTo>
                  <a:cubicBezTo>
                    <a:pt x="1236877" y="1551919"/>
                    <a:pt x="1233187" y="1543945"/>
                    <a:pt x="1234598" y="1531160"/>
                  </a:cubicBezTo>
                  <a:lnTo>
                    <a:pt x="1236640" y="1520745"/>
                  </a:lnTo>
                  <a:lnTo>
                    <a:pt x="1232049" y="1523277"/>
                  </a:lnTo>
                  <a:cubicBezTo>
                    <a:pt x="1223836" y="1526366"/>
                    <a:pt x="1218403" y="1523157"/>
                    <a:pt x="1216287" y="1516330"/>
                  </a:cubicBezTo>
                  <a:lnTo>
                    <a:pt x="1217788" y="1505944"/>
                  </a:lnTo>
                  <a:lnTo>
                    <a:pt x="1213488" y="1510251"/>
                  </a:lnTo>
                  <a:lnTo>
                    <a:pt x="1209284" y="1509689"/>
                  </a:lnTo>
                  <a:lnTo>
                    <a:pt x="1213880" y="1516942"/>
                  </a:lnTo>
                  <a:cubicBezTo>
                    <a:pt x="1218695" y="1526169"/>
                    <a:pt x="1218253" y="1533264"/>
                    <a:pt x="1213833" y="1536115"/>
                  </a:cubicBezTo>
                  <a:lnTo>
                    <a:pt x="1212002" y="1536708"/>
                  </a:lnTo>
                  <a:lnTo>
                    <a:pt x="1211451" y="1538552"/>
                  </a:lnTo>
                  <a:cubicBezTo>
                    <a:pt x="1208700" y="1543036"/>
                    <a:pt x="1201617" y="1543639"/>
                    <a:pt x="1192283" y="1539035"/>
                  </a:cubicBezTo>
                  <a:lnTo>
                    <a:pt x="1184927" y="1534605"/>
                  </a:lnTo>
                  <a:lnTo>
                    <a:pt x="1185585" y="1538795"/>
                  </a:lnTo>
                  <a:lnTo>
                    <a:pt x="1183909" y="1540547"/>
                  </a:lnTo>
                  <a:lnTo>
                    <a:pt x="1192180" y="1540936"/>
                  </a:lnTo>
                  <a:cubicBezTo>
                    <a:pt x="1231583" y="1553155"/>
                    <a:pt x="1245779" y="1588791"/>
                    <a:pt x="1224481" y="1589036"/>
                  </a:cubicBezTo>
                  <a:lnTo>
                    <a:pt x="1220278" y="1588473"/>
                  </a:lnTo>
                  <a:lnTo>
                    <a:pt x="1224873" y="1595727"/>
                  </a:lnTo>
                  <a:cubicBezTo>
                    <a:pt x="1229688" y="1604953"/>
                    <a:pt x="1229246" y="1612049"/>
                    <a:pt x="1224825" y="1614900"/>
                  </a:cubicBezTo>
                  <a:lnTo>
                    <a:pt x="1222994" y="1615493"/>
                  </a:lnTo>
                  <a:lnTo>
                    <a:pt x="1222443" y="1617337"/>
                  </a:lnTo>
                  <a:cubicBezTo>
                    <a:pt x="1219694" y="1621821"/>
                    <a:pt x="1212610" y="1622424"/>
                    <a:pt x="1203276" y="1617820"/>
                  </a:cubicBezTo>
                  <a:lnTo>
                    <a:pt x="1195921" y="1613390"/>
                  </a:lnTo>
                  <a:lnTo>
                    <a:pt x="1196578" y="1617581"/>
                  </a:lnTo>
                  <a:lnTo>
                    <a:pt x="1188189" y="1626344"/>
                  </a:lnTo>
                  <a:lnTo>
                    <a:pt x="1203174" y="1627050"/>
                  </a:lnTo>
                  <a:cubicBezTo>
                    <a:pt x="1242576" y="1639268"/>
                    <a:pt x="1256773" y="1674905"/>
                    <a:pt x="1235476" y="1675149"/>
                  </a:cubicBezTo>
                  <a:lnTo>
                    <a:pt x="1231272" y="1674587"/>
                  </a:lnTo>
                  <a:lnTo>
                    <a:pt x="1235867" y="1681841"/>
                  </a:lnTo>
                  <a:cubicBezTo>
                    <a:pt x="1240683" y="1691067"/>
                    <a:pt x="1240240" y="1698162"/>
                    <a:pt x="1235819" y="1701013"/>
                  </a:cubicBezTo>
                  <a:lnTo>
                    <a:pt x="1233988" y="1701606"/>
                  </a:lnTo>
                  <a:lnTo>
                    <a:pt x="1233437" y="1703450"/>
                  </a:lnTo>
                  <a:cubicBezTo>
                    <a:pt x="1230688" y="1707934"/>
                    <a:pt x="1223604" y="1708538"/>
                    <a:pt x="1214270" y="1703933"/>
                  </a:cubicBezTo>
                  <a:lnTo>
                    <a:pt x="1206914" y="1699504"/>
                  </a:lnTo>
                  <a:lnTo>
                    <a:pt x="1207571" y="1703694"/>
                  </a:lnTo>
                  <a:lnTo>
                    <a:pt x="1202066" y="1709446"/>
                  </a:lnTo>
                  <a:lnTo>
                    <a:pt x="1203173" y="1709498"/>
                  </a:lnTo>
                  <a:cubicBezTo>
                    <a:pt x="1242576" y="1721717"/>
                    <a:pt x="1256772" y="1757354"/>
                    <a:pt x="1235474" y="1757598"/>
                  </a:cubicBezTo>
                  <a:lnTo>
                    <a:pt x="1231271" y="1757035"/>
                  </a:lnTo>
                  <a:lnTo>
                    <a:pt x="1235866" y="1764289"/>
                  </a:lnTo>
                  <a:cubicBezTo>
                    <a:pt x="1240682" y="1773515"/>
                    <a:pt x="1240239" y="1780611"/>
                    <a:pt x="1235818" y="1783461"/>
                  </a:cubicBezTo>
                  <a:lnTo>
                    <a:pt x="1233987" y="1784055"/>
                  </a:lnTo>
                  <a:lnTo>
                    <a:pt x="1233436" y="1785898"/>
                  </a:lnTo>
                  <a:cubicBezTo>
                    <a:pt x="1230687" y="1790383"/>
                    <a:pt x="1223603" y="1790986"/>
                    <a:pt x="1214269" y="1786382"/>
                  </a:cubicBezTo>
                  <a:lnTo>
                    <a:pt x="1206914" y="1781952"/>
                  </a:lnTo>
                  <a:lnTo>
                    <a:pt x="1207571" y="1786143"/>
                  </a:lnTo>
                  <a:cubicBezTo>
                    <a:pt x="1207731" y="1800340"/>
                    <a:pt x="1191806" y="1799125"/>
                    <a:pt x="1177288" y="1785147"/>
                  </a:cubicBezTo>
                  <a:lnTo>
                    <a:pt x="1173597" y="1779134"/>
                  </a:lnTo>
                  <a:lnTo>
                    <a:pt x="1172204" y="1786818"/>
                  </a:lnTo>
                  <a:cubicBezTo>
                    <a:pt x="1163744" y="1805108"/>
                    <a:pt x="1149344" y="1812016"/>
                    <a:pt x="1144344" y="1798727"/>
                  </a:cubicBezTo>
                  <a:lnTo>
                    <a:pt x="1143438" y="1794583"/>
                  </a:lnTo>
                  <a:lnTo>
                    <a:pt x="1138189" y="1801379"/>
                  </a:lnTo>
                  <a:cubicBezTo>
                    <a:pt x="1131160" y="1809054"/>
                    <a:pt x="1124340" y="1811061"/>
                    <a:pt x="1120151" y="1807879"/>
                  </a:cubicBezTo>
                  <a:lnTo>
                    <a:pt x="1118969" y="1806361"/>
                  </a:lnTo>
                  <a:lnTo>
                    <a:pt x="1117048" y="1806472"/>
                  </a:lnTo>
                  <a:cubicBezTo>
                    <a:pt x="1111895" y="1805418"/>
                    <a:pt x="1108910" y="1798966"/>
                    <a:pt x="1110051" y="1788622"/>
                  </a:cubicBezTo>
                  <a:lnTo>
                    <a:pt x="1111702" y="1780196"/>
                  </a:lnTo>
                  <a:lnTo>
                    <a:pt x="1107989" y="1782245"/>
                  </a:lnTo>
                  <a:cubicBezTo>
                    <a:pt x="1094699" y="1787242"/>
                    <a:pt x="1090404" y="1771860"/>
                    <a:pt x="1098586" y="1753442"/>
                  </a:cubicBezTo>
                  <a:lnTo>
                    <a:pt x="1114789" y="1733073"/>
                  </a:lnTo>
                  <a:lnTo>
                    <a:pt x="1105493" y="1736423"/>
                  </a:lnTo>
                  <a:lnTo>
                    <a:pt x="1104311" y="1734904"/>
                  </a:lnTo>
                  <a:lnTo>
                    <a:pt x="1102390" y="1735016"/>
                  </a:lnTo>
                  <a:cubicBezTo>
                    <a:pt x="1097236" y="1733962"/>
                    <a:pt x="1094251" y="1727510"/>
                    <a:pt x="1095393" y="1717166"/>
                  </a:cubicBezTo>
                  <a:lnTo>
                    <a:pt x="1097044" y="1708739"/>
                  </a:lnTo>
                  <a:lnTo>
                    <a:pt x="1093331" y="1710788"/>
                  </a:lnTo>
                  <a:cubicBezTo>
                    <a:pt x="1066750" y="1720783"/>
                    <a:pt x="1076154" y="1649259"/>
                    <a:pt x="1149375" y="1634972"/>
                  </a:cubicBezTo>
                  <a:lnTo>
                    <a:pt x="1149776" y="1635153"/>
                  </a:lnTo>
                  <a:lnTo>
                    <a:pt x="1154569" y="1646103"/>
                  </a:lnTo>
                  <a:lnTo>
                    <a:pt x="1155441" y="1625130"/>
                  </a:lnTo>
                  <a:lnTo>
                    <a:pt x="1155749" y="1624816"/>
                  </a:lnTo>
                  <a:lnTo>
                    <a:pt x="1184150" y="1626154"/>
                  </a:lnTo>
                  <a:lnTo>
                    <a:pt x="1166294" y="1616585"/>
                  </a:lnTo>
                  <a:lnTo>
                    <a:pt x="1150898" y="1591497"/>
                  </a:lnTo>
                  <a:lnTo>
                    <a:pt x="1144720" y="1625585"/>
                  </a:lnTo>
                  <a:cubicBezTo>
                    <a:pt x="1136259" y="1643876"/>
                    <a:pt x="1121859" y="1650783"/>
                    <a:pt x="1116860" y="1637494"/>
                  </a:cubicBezTo>
                  <a:lnTo>
                    <a:pt x="1115954" y="1633350"/>
                  </a:lnTo>
                  <a:lnTo>
                    <a:pt x="1110704" y="1640145"/>
                  </a:lnTo>
                  <a:cubicBezTo>
                    <a:pt x="1103675" y="1647821"/>
                    <a:pt x="1096856" y="1649827"/>
                    <a:pt x="1092667" y="1646646"/>
                  </a:cubicBezTo>
                  <a:lnTo>
                    <a:pt x="1091485" y="1645127"/>
                  </a:lnTo>
                  <a:lnTo>
                    <a:pt x="1089564" y="1645239"/>
                  </a:lnTo>
                  <a:cubicBezTo>
                    <a:pt x="1084410" y="1644185"/>
                    <a:pt x="1081425" y="1637733"/>
                    <a:pt x="1082566" y="1627389"/>
                  </a:cubicBezTo>
                  <a:lnTo>
                    <a:pt x="1084218" y="1618962"/>
                  </a:lnTo>
                  <a:lnTo>
                    <a:pt x="1080504" y="1621012"/>
                  </a:lnTo>
                  <a:cubicBezTo>
                    <a:pt x="1067215" y="1626008"/>
                    <a:pt x="1062920" y="1610626"/>
                    <a:pt x="1071101" y="1592209"/>
                  </a:cubicBezTo>
                  <a:lnTo>
                    <a:pt x="1090653" y="1567630"/>
                  </a:lnTo>
                  <a:lnTo>
                    <a:pt x="1079843" y="1571526"/>
                  </a:lnTo>
                  <a:lnTo>
                    <a:pt x="1078661" y="1570008"/>
                  </a:lnTo>
                  <a:lnTo>
                    <a:pt x="1076739" y="1570119"/>
                  </a:lnTo>
                  <a:cubicBezTo>
                    <a:pt x="1071586" y="1569065"/>
                    <a:pt x="1068601" y="1562614"/>
                    <a:pt x="1069742" y="1552268"/>
                  </a:cubicBezTo>
                  <a:lnTo>
                    <a:pt x="1071394" y="1543843"/>
                  </a:lnTo>
                  <a:lnTo>
                    <a:pt x="1067680" y="1545891"/>
                  </a:lnTo>
                  <a:cubicBezTo>
                    <a:pt x="1054390" y="1550889"/>
                    <a:pt x="1050095" y="1535506"/>
                    <a:pt x="1058277" y="1517089"/>
                  </a:cubicBezTo>
                  <a:lnTo>
                    <a:pt x="1070394" y="1501857"/>
                  </a:lnTo>
                  <a:lnTo>
                    <a:pt x="1065185" y="1503734"/>
                  </a:lnTo>
                  <a:lnTo>
                    <a:pt x="1064003" y="1502216"/>
                  </a:lnTo>
                  <a:lnTo>
                    <a:pt x="1062081" y="1502327"/>
                  </a:lnTo>
                  <a:cubicBezTo>
                    <a:pt x="1056928" y="1501273"/>
                    <a:pt x="1053943" y="1494822"/>
                    <a:pt x="1055084" y="1484477"/>
                  </a:cubicBezTo>
                  <a:lnTo>
                    <a:pt x="1056736" y="1476051"/>
                  </a:lnTo>
                  <a:lnTo>
                    <a:pt x="1053022" y="1478099"/>
                  </a:lnTo>
                  <a:cubicBezTo>
                    <a:pt x="1033087" y="1485595"/>
                    <a:pt x="1033392" y="1447237"/>
                    <a:pt x="1065681" y="1421563"/>
                  </a:cubicBezTo>
                  <a:lnTo>
                    <a:pt x="1068863" y="1420148"/>
                  </a:lnTo>
                  <a:lnTo>
                    <a:pt x="1067391" y="1419462"/>
                  </a:lnTo>
                  <a:lnTo>
                    <a:pt x="1066484" y="1415318"/>
                  </a:lnTo>
                  <a:lnTo>
                    <a:pt x="1061235" y="1422114"/>
                  </a:lnTo>
                  <a:cubicBezTo>
                    <a:pt x="1054207" y="1429789"/>
                    <a:pt x="1047386" y="1431796"/>
                    <a:pt x="1043198" y="1428614"/>
                  </a:cubicBezTo>
                  <a:lnTo>
                    <a:pt x="1042016" y="1427096"/>
                  </a:lnTo>
                  <a:lnTo>
                    <a:pt x="1040094" y="1427207"/>
                  </a:lnTo>
                  <a:cubicBezTo>
                    <a:pt x="1034941" y="1426154"/>
                    <a:pt x="1031956" y="1419702"/>
                    <a:pt x="1033097" y="1409357"/>
                  </a:cubicBezTo>
                  <a:lnTo>
                    <a:pt x="1034749" y="1400931"/>
                  </a:lnTo>
                  <a:lnTo>
                    <a:pt x="1031035" y="1402980"/>
                  </a:lnTo>
                  <a:cubicBezTo>
                    <a:pt x="1011100" y="1410476"/>
                    <a:pt x="1011405" y="1372118"/>
                    <a:pt x="1043694" y="1346442"/>
                  </a:cubicBezTo>
                  <a:lnTo>
                    <a:pt x="1051039" y="1343180"/>
                  </a:lnTo>
                  <a:lnTo>
                    <a:pt x="1041741" y="1338845"/>
                  </a:lnTo>
                  <a:lnTo>
                    <a:pt x="1040834" y="1334702"/>
                  </a:lnTo>
                  <a:lnTo>
                    <a:pt x="1035585" y="1341497"/>
                  </a:lnTo>
                  <a:cubicBezTo>
                    <a:pt x="1028556" y="1349172"/>
                    <a:pt x="1021736" y="1351179"/>
                    <a:pt x="1017547" y="1347998"/>
                  </a:cubicBezTo>
                  <a:lnTo>
                    <a:pt x="1016365" y="1346479"/>
                  </a:lnTo>
                  <a:lnTo>
                    <a:pt x="1014444" y="1346590"/>
                  </a:lnTo>
                  <a:cubicBezTo>
                    <a:pt x="1009291" y="1345536"/>
                    <a:pt x="1006306" y="1339084"/>
                    <a:pt x="1007447" y="1328740"/>
                  </a:cubicBezTo>
                  <a:lnTo>
                    <a:pt x="1009098" y="1320314"/>
                  </a:lnTo>
                  <a:lnTo>
                    <a:pt x="1005385" y="1322363"/>
                  </a:lnTo>
                  <a:cubicBezTo>
                    <a:pt x="978805" y="1332358"/>
                    <a:pt x="988208" y="1260833"/>
                    <a:pt x="1061429" y="1246546"/>
                  </a:cubicBezTo>
                  <a:lnTo>
                    <a:pt x="1061830" y="1246728"/>
                  </a:lnTo>
                  <a:cubicBezTo>
                    <a:pt x="1080584" y="1278972"/>
                    <a:pt x="1078062" y="1308646"/>
                    <a:pt x="1069600" y="1326936"/>
                  </a:cubicBezTo>
                  <a:lnTo>
                    <a:pt x="1058563" y="1339835"/>
                  </a:lnTo>
                  <a:lnTo>
                    <a:pt x="1087080" y="1327164"/>
                  </a:lnTo>
                  <a:lnTo>
                    <a:pt x="1087481" y="1327345"/>
                  </a:lnTo>
                  <a:lnTo>
                    <a:pt x="1091547" y="1336635"/>
                  </a:lnTo>
                  <a:lnTo>
                    <a:pt x="1090246" y="1330196"/>
                  </a:lnTo>
                  <a:cubicBezTo>
                    <a:pt x="1089603" y="1322288"/>
                    <a:pt x="1089868" y="1313707"/>
                    <a:pt x="1091314" y="1304495"/>
                  </a:cubicBezTo>
                  <a:lnTo>
                    <a:pt x="1091622" y="1304180"/>
                  </a:lnTo>
                  <a:lnTo>
                    <a:pt x="1106468" y="1304879"/>
                  </a:lnTo>
                  <a:lnTo>
                    <a:pt x="1086851" y="1285453"/>
                  </a:lnTo>
                  <a:cubicBezTo>
                    <a:pt x="1079508" y="1273826"/>
                    <a:pt x="1073951" y="1258819"/>
                    <a:pt x="1072383" y="1240234"/>
                  </a:cubicBezTo>
                  <a:lnTo>
                    <a:pt x="1072607" y="1239854"/>
                  </a:lnTo>
                  <a:lnTo>
                    <a:pt x="1099706" y="1234564"/>
                  </a:lnTo>
                  <a:lnTo>
                    <a:pt x="1088216" y="1231605"/>
                  </a:lnTo>
                  <a:cubicBezTo>
                    <a:pt x="1070792" y="1221477"/>
                    <a:pt x="1051702" y="1198618"/>
                    <a:pt x="1048564" y="1161448"/>
                  </a:cubicBezTo>
                  <a:lnTo>
                    <a:pt x="1048789" y="1161069"/>
                  </a:lnTo>
                  <a:cubicBezTo>
                    <a:pt x="1065832" y="1153493"/>
                    <a:pt x="1081660" y="1151136"/>
                    <a:pt x="1095386" y="1151971"/>
                  </a:cubicBezTo>
                  <a:lnTo>
                    <a:pt x="1105253" y="1154319"/>
                  </a:lnTo>
                  <a:lnTo>
                    <a:pt x="1110495" y="1145645"/>
                  </a:lnTo>
                  <a:cubicBezTo>
                    <a:pt x="1124063" y="1128171"/>
                    <a:pt x="1146907" y="1111601"/>
                    <a:pt x="1180844" y="1104978"/>
                  </a:cubicBezTo>
                  <a:lnTo>
                    <a:pt x="1181340" y="1105203"/>
                  </a:lnTo>
                  <a:cubicBezTo>
                    <a:pt x="1227697" y="1184907"/>
                    <a:pt x="1168868" y="1251906"/>
                    <a:pt x="1156508" y="1219056"/>
                  </a:cubicBezTo>
                  <a:lnTo>
                    <a:pt x="1155388" y="1213935"/>
                  </a:lnTo>
                  <a:lnTo>
                    <a:pt x="1148901" y="1222333"/>
                  </a:lnTo>
                  <a:cubicBezTo>
                    <a:pt x="1140214" y="1231821"/>
                    <a:pt x="1131785" y="1234300"/>
                    <a:pt x="1126608" y="1230368"/>
                  </a:cubicBezTo>
                  <a:lnTo>
                    <a:pt x="1125146" y="1228491"/>
                  </a:lnTo>
                  <a:lnTo>
                    <a:pt x="1122773" y="1228629"/>
                  </a:lnTo>
                  <a:lnTo>
                    <a:pt x="1116980" y="1223250"/>
                  </a:lnTo>
                  <a:lnTo>
                    <a:pt x="1117868" y="1225376"/>
                  </a:lnTo>
                  <a:lnTo>
                    <a:pt x="1117382" y="1231113"/>
                  </a:lnTo>
                  <a:lnTo>
                    <a:pt x="1119205" y="1230757"/>
                  </a:lnTo>
                  <a:cubicBezTo>
                    <a:pt x="1129499" y="1231384"/>
                    <a:pt x="1138611" y="1233807"/>
                    <a:pt x="1146166" y="1237172"/>
                  </a:cubicBezTo>
                  <a:lnTo>
                    <a:pt x="1158987" y="1245950"/>
                  </a:lnTo>
                  <a:lnTo>
                    <a:pt x="1168473" y="1236401"/>
                  </a:lnTo>
                  <a:cubicBezTo>
                    <a:pt x="1181776" y="1225823"/>
                    <a:pt x="1199471" y="1216988"/>
                    <a:pt x="1222095" y="1212573"/>
                  </a:cubicBezTo>
                  <a:lnTo>
                    <a:pt x="1222591" y="1212798"/>
                  </a:lnTo>
                  <a:cubicBezTo>
                    <a:pt x="1268948" y="1292502"/>
                    <a:pt x="1210119" y="1359500"/>
                    <a:pt x="1197760" y="1326651"/>
                  </a:cubicBezTo>
                  <a:lnTo>
                    <a:pt x="1196640" y="1321529"/>
                  </a:lnTo>
                  <a:lnTo>
                    <a:pt x="1190152" y="1329928"/>
                  </a:lnTo>
                  <a:lnTo>
                    <a:pt x="1177902" y="1338824"/>
                  </a:lnTo>
                  <a:lnTo>
                    <a:pt x="1181196" y="1344650"/>
                  </a:lnTo>
                  <a:cubicBezTo>
                    <a:pt x="1181603" y="1350418"/>
                    <a:pt x="1178447" y="1354432"/>
                    <a:pt x="1171349" y="1354514"/>
                  </a:cubicBezTo>
                  <a:lnTo>
                    <a:pt x="1167144" y="1353950"/>
                  </a:lnTo>
                  <a:lnTo>
                    <a:pt x="1171740" y="1361204"/>
                  </a:lnTo>
                  <a:cubicBezTo>
                    <a:pt x="1176555" y="1370431"/>
                    <a:pt x="1176112" y="1377526"/>
                    <a:pt x="1171692" y="1380378"/>
                  </a:cubicBezTo>
                  <a:lnTo>
                    <a:pt x="1169862" y="1380971"/>
                  </a:lnTo>
                  <a:lnTo>
                    <a:pt x="1169311" y="1382814"/>
                  </a:lnTo>
                  <a:cubicBezTo>
                    <a:pt x="1166560" y="1387298"/>
                    <a:pt x="1159477" y="1387901"/>
                    <a:pt x="1150143" y="1383297"/>
                  </a:cubicBezTo>
                  <a:lnTo>
                    <a:pt x="1142787" y="1378867"/>
                  </a:lnTo>
                  <a:lnTo>
                    <a:pt x="1143445" y="1383058"/>
                  </a:lnTo>
                  <a:cubicBezTo>
                    <a:pt x="1143604" y="1397256"/>
                    <a:pt x="1127680" y="1396040"/>
                    <a:pt x="1113161" y="1382063"/>
                  </a:cubicBezTo>
                  <a:lnTo>
                    <a:pt x="1099274" y="1359434"/>
                  </a:lnTo>
                  <a:lnTo>
                    <a:pt x="1101572" y="1372682"/>
                  </a:lnTo>
                  <a:cubicBezTo>
                    <a:pt x="1102227" y="1386417"/>
                    <a:pt x="1099481" y="1398408"/>
                    <a:pt x="1095251" y="1407554"/>
                  </a:cubicBezTo>
                  <a:lnTo>
                    <a:pt x="1094051" y="1408955"/>
                  </a:lnTo>
                  <a:lnTo>
                    <a:pt x="1109066" y="1402283"/>
                  </a:lnTo>
                  <a:lnTo>
                    <a:pt x="1109468" y="1402465"/>
                  </a:lnTo>
                  <a:cubicBezTo>
                    <a:pt x="1118844" y="1418587"/>
                    <a:pt x="1122902" y="1434066"/>
                    <a:pt x="1123558" y="1447802"/>
                  </a:cubicBezTo>
                  <a:lnTo>
                    <a:pt x="1119152" y="1472106"/>
                  </a:lnTo>
                  <a:lnTo>
                    <a:pt x="1123725" y="1470075"/>
                  </a:lnTo>
                  <a:lnTo>
                    <a:pt x="1124126" y="1470257"/>
                  </a:lnTo>
                  <a:lnTo>
                    <a:pt x="1133584" y="1491863"/>
                  </a:lnTo>
                  <a:lnTo>
                    <a:pt x="1132386" y="1485933"/>
                  </a:lnTo>
                  <a:cubicBezTo>
                    <a:pt x="1131743" y="1478026"/>
                    <a:pt x="1132007" y="1469445"/>
                    <a:pt x="1133454" y="1460232"/>
                  </a:cubicBezTo>
                  <a:lnTo>
                    <a:pt x="1133763" y="1459917"/>
                  </a:lnTo>
                  <a:cubicBezTo>
                    <a:pt x="1170472" y="1453299"/>
                    <a:pt x="1197503" y="1465800"/>
                    <a:pt x="1211807" y="1479998"/>
                  </a:cubicBezTo>
                  <a:lnTo>
                    <a:pt x="1219557" y="1493704"/>
                  </a:lnTo>
                  <a:lnTo>
                    <a:pt x="1220427" y="1487679"/>
                  </a:lnTo>
                  <a:cubicBezTo>
                    <a:pt x="1225483" y="1476297"/>
                    <a:pt x="1234394" y="1463977"/>
                    <a:pt x="1247696" y="1453400"/>
                  </a:cubicBezTo>
                  <a:lnTo>
                    <a:pt x="1251288" y="1451208"/>
                  </a:lnTo>
                  <a:lnTo>
                    <a:pt x="1245280" y="1444011"/>
                  </a:lnTo>
                  <a:lnTo>
                    <a:pt x="1244159" y="1438889"/>
                  </a:lnTo>
                  <a:lnTo>
                    <a:pt x="1237672" y="1447288"/>
                  </a:lnTo>
                  <a:cubicBezTo>
                    <a:pt x="1228986" y="1456775"/>
                    <a:pt x="1220557" y="1459254"/>
                    <a:pt x="1215379" y="1455323"/>
                  </a:cubicBezTo>
                  <a:lnTo>
                    <a:pt x="1213918" y="1453446"/>
                  </a:lnTo>
                  <a:lnTo>
                    <a:pt x="1211544" y="1453583"/>
                  </a:lnTo>
                  <a:cubicBezTo>
                    <a:pt x="1205174" y="1452281"/>
                    <a:pt x="1201485" y="1444307"/>
                    <a:pt x="1202895" y="1431521"/>
                  </a:cubicBezTo>
                  <a:lnTo>
                    <a:pt x="1204937" y="1421107"/>
                  </a:lnTo>
                  <a:lnTo>
                    <a:pt x="1200347" y="1423639"/>
                  </a:lnTo>
                  <a:cubicBezTo>
                    <a:pt x="1167495" y="1435992"/>
                    <a:pt x="1179117" y="1347592"/>
                    <a:pt x="1269615" y="1329933"/>
                  </a:cubicBezTo>
                  <a:lnTo>
                    <a:pt x="1270111" y="1330158"/>
                  </a:lnTo>
                  <a:cubicBezTo>
                    <a:pt x="1293290" y="1370009"/>
                    <a:pt x="1290172" y="1406685"/>
                    <a:pt x="1279714" y="1429292"/>
                  </a:cubicBezTo>
                  <a:lnTo>
                    <a:pt x="1271350" y="1439067"/>
                  </a:lnTo>
                  <a:lnTo>
                    <a:pt x="1301318" y="1429571"/>
                  </a:lnTo>
                  <a:lnTo>
                    <a:pt x="1301814" y="1429796"/>
                  </a:lnTo>
                  <a:lnTo>
                    <a:pt x="1306840" y="1441276"/>
                  </a:lnTo>
                  <a:lnTo>
                    <a:pt x="1305232" y="1433320"/>
                  </a:lnTo>
                  <a:cubicBezTo>
                    <a:pt x="1304437" y="1423547"/>
                    <a:pt x="1304765" y="1412941"/>
                    <a:pt x="1306551" y="1401555"/>
                  </a:cubicBezTo>
                  <a:lnTo>
                    <a:pt x="1306931" y="1401165"/>
                  </a:lnTo>
                  <a:lnTo>
                    <a:pt x="1325283" y="1402030"/>
                  </a:lnTo>
                  <a:lnTo>
                    <a:pt x="1301036" y="1378019"/>
                  </a:lnTo>
                  <a:cubicBezTo>
                    <a:pt x="1291961" y="1363650"/>
                    <a:pt x="1285093" y="1345101"/>
                    <a:pt x="1283154" y="1322131"/>
                  </a:cubicBezTo>
                  <a:lnTo>
                    <a:pt x="1283431" y="1321662"/>
                  </a:lnTo>
                  <a:lnTo>
                    <a:pt x="1309972" y="1313332"/>
                  </a:lnTo>
                  <a:lnTo>
                    <a:pt x="1302723" y="1311465"/>
                  </a:lnTo>
                  <a:cubicBezTo>
                    <a:pt x="1281187" y="1298947"/>
                    <a:pt x="1257593" y="1270695"/>
                    <a:pt x="1253715" y="1224755"/>
                  </a:cubicBezTo>
                  <a:lnTo>
                    <a:pt x="1253992" y="1224285"/>
                  </a:lnTo>
                  <a:cubicBezTo>
                    <a:pt x="1306654" y="1200878"/>
                    <a:pt x="1349931" y="1217781"/>
                    <a:pt x="1366684" y="1235880"/>
                  </a:cubicBezTo>
                  <a:lnTo>
                    <a:pt x="1368234" y="1238343"/>
                  </a:lnTo>
                  <a:lnTo>
                    <a:pt x="1369734" y="1227965"/>
                  </a:lnTo>
                  <a:lnTo>
                    <a:pt x="1364935" y="1215725"/>
                  </a:lnTo>
                  <a:lnTo>
                    <a:pt x="1366588" y="1207299"/>
                  </a:lnTo>
                  <a:lnTo>
                    <a:pt x="1362873" y="1209348"/>
                  </a:lnTo>
                  <a:cubicBezTo>
                    <a:pt x="1352906" y="1213096"/>
                    <a:pt x="1347998" y="1205380"/>
                    <a:pt x="1349618" y="1193518"/>
                  </a:cubicBezTo>
                  <a:lnTo>
                    <a:pt x="1356065" y="1176364"/>
                  </a:lnTo>
                  <a:lnTo>
                    <a:pt x="1354370" y="1175239"/>
                  </a:lnTo>
                  <a:cubicBezTo>
                    <a:pt x="1352466" y="1172150"/>
                    <a:pt x="1351212" y="1167654"/>
                    <a:pt x="1350909" y="1161912"/>
                  </a:cubicBezTo>
                  <a:lnTo>
                    <a:pt x="1351163" y="1153724"/>
                  </a:lnTo>
                  <a:lnTo>
                    <a:pt x="1349386" y="1154365"/>
                  </a:lnTo>
                  <a:lnTo>
                    <a:pt x="1349141" y="1154050"/>
                  </a:lnTo>
                  <a:lnTo>
                    <a:pt x="1347519" y="1155326"/>
                  </a:lnTo>
                  <a:cubicBezTo>
                    <a:pt x="1340721" y="1159240"/>
                    <a:pt x="1335463" y="1157195"/>
                    <a:pt x="1332608" y="1151479"/>
                  </a:cubicBezTo>
                  <a:lnTo>
                    <a:pt x="1332155" y="1127778"/>
                  </a:lnTo>
                  <a:lnTo>
                    <a:pt x="1326250" y="1126670"/>
                  </a:lnTo>
                  <a:cubicBezTo>
                    <a:pt x="1321142" y="1120047"/>
                    <a:pt x="1323367" y="1103547"/>
                    <a:pt x="1335015" y="1087587"/>
                  </a:cubicBezTo>
                  <a:lnTo>
                    <a:pt x="1338752" y="1083718"/>
                  </a:lnTo>
                  <a:lnTo>
                    <a:pt x="1334757" y="1081759"/>
                  </a:lnTo>
                  <a:lnTo>
                    <a:pt x="1331977" y="1077986"/>
                  </a:lnTo>
                  <a:lnTo>
                    <a:pt x="1329738" y="1087206"/>
                  </a:lnTo>
                  <a:cubicBezTo>
                    <a:pt x="1326100" y="1098115"/>
                    <a:pt x="1320121" y="1103210"/>
                    <a:pt x="1314462" y="1101885"/>
                  </a:cubicBezTo>
                  <a:lnTo>
                    <a:pt x="1312586" y="1100886"/>
                  </a:lnTo>
                  <a:lnTo>
                    <a:pt x="1310697" y="1101862"/>
                  </a:lnTo>
                  <a:cubicBezTo>
                    <a:pt x="1305022" y="1103118"/>
                    <a:pt x="1299106" y="1097951"/>
                    <a:pt x="1295601" y="1086998"/>
                  </a:cubicBezTo>
                  <a:lnTo>
                    <a:pt x="1293476" y="1077751"/>
                  </a:lnTo>
                  <a:lnTo>
                    <a:pt x="1290649" y="1081491"/>
                  </a:lnTo>
                  <a:cubicBezTo>
                    <a:pt x="1271115" y="1100784"/>
                    <a:pt x="1251291" y="1044693"/>
                    <a:pt x="1291834" y="998630"/>
                  </a:cubicBezTo>
                  <a:lnTo>
                    <a:pt x="1300646" y="990801"/>
                  </a:lnTo>
                  <a:lnTo>
                    <a:pt x="1306551" y="983378"/>
                  </a:lnTo>
                  <a:lnTo>
                    <a:pt x="1293633" y="966566"/>
                  </a:lnTo>
                  <a:lnTo>
                    <a:pt x="1292542" y="966959"/>
                  </a:lnTo>
                  <a:lnTo>
                    <a:pt x="1291442" y="970666"/>
                  </a:lnTo>
                  <a:cubicBezTo>
                    <a:pt x="1289306" y="973042"/>
                    <a:pt x="1286835" y="974374"/>
                    <a:pt x="1284208" y="974413"/>
                  </a:cubicBezTo>
                  <a:lnTo>
                    <a:pt x="1278976" y="971848"/>
                  </a:lnTo>
                  <a:lnTo>
                    <a:pt x="1277562" y="972357"/>
                  </a:lnTo>
                  <a:lnTo>
                    <a:pt x="1276380" y="970839"/>
                  </a:lnTo>
                  <a:lnTo>
                    <a:pt x="1274459" y="970950"/>
                  </a:lnTo>
                  <a:lnTo>
                    <a:pt x="1273075" y="967418"/>
                  </a:lnTo>
                  <a:lnTo>
                    <a:pt x="1271026" y="975857"/>
                  </a:lnTo>
                  <a:cubicBezTo>
                    <a:pt x="1267388" y="986766"/>
                    <a:pt x="1261409" y="991861"/>
                    <a:pt x="1255750" y="990536"/>
                  </a:cubicBezTo>
                  <a:lnTo>
                    <a:pt x="1253873" y="989537"/>
                  </a:lnTo>
                  <a:lnTo>
                    <a:pt x="1251984" y="990513"/>
                  </a:lnTo>
                  <a:cubicBezTo>
                    <a:pt x="1246309" y="991769"/>
                    <a:pt x="1240393" y="986602"/>
                    <a:pt x="1236888" y="975649"/>
                  </a:cubicBezTo>
                  <a:lnTo>
                    <a:pt x="1234763" y="966402"/>
                  </a:lnTo>
                  <a:lnTo>
                    <a:pt x="1231937" y="970142"/>
                  </a:lnTo>
                  <a:lnTo>
                    <a:pt x="1225893" y="971581"/>
                  </a:lnTo>
                  <a:lnTo>
                    <a:pt x="1238125" y="979795"/>
                  </a:lnTo>
                  <a:cubicBezTo>
                    <a:pt x="1254652" y="998431"/>
                    <a:pt x="1255349" y="1018158"/>
                    <a:pt x="1237823" y="1017243"/>
                  </a:cubicBezTo>
                  <a:lnTo>
                    <a:pt x="1232681" y="1016218"/>
                  </a:lnTo>
                  <a:lnTo>
                    <a:pt x="1237780" y="1025526"/>
                  </a:lnTo>
                  <a:cubicBezTo>
                    <a:pt x="1242994" y="1037286"/>
                    <a:pt x="1241891" y="1046002"/>
                    <a:pt x="1236214" y="1049172"/>
                  </a:cubicBezTo>
                  <a:lnTo>
                    <a:pt x="1233910" y="1049759"/>
                  </a:lnTo>
                  <a:lnTo>
                    <a:pt x="1233085" y="1051990"/>
                  </a:lnTo>
                  <a:cubicBezTo>
                    <a:pt x="1229340" y="1057304"/>
                    <a:pt x="1220557" y="1057493"/>
                    <a:pt x="1209405" y="1051080"/>
                  </a:cubicBezTo>
                  <a:lnTo>
                    <a:pt x="1200680" y="1045038"/>
                  </a:lnTo>
                  <a:lnTo>
                    <a:pt x="1201162" y="1050258"/>
                  </a:lnTo>
                  <a:cubicBezTo>
                    <a:pt x="1200244" y="1067784"/>
                    <a:pt x="1180697" y="1065033"/>
                    <a:pt x="1163887" y="1046652"/>
                  </a:cubicBezTo>
                  <a:lnTo>
                    <a:pt x="1145917" y="1012700"/>
                  </a:lnTo>
                  <a:lnTo>
                    <a:pt x="1135661" y="1009543"/>
                  </a:lnTo>
                  <a:cubicBezTo>
                    <a:pt x="1125198" y="1002790"/>
                    <a:pt x="1114401" y="992083"/>
                    <a:pt x="1106005" y="977306"/>
                  </a:cubicBezTo>
                  <a:lnTo>
                    <a:pt x="1101828" y="967223"/>
                  </a:lnTo>
                  <a:lnTo>
                    <a:pt x="1098949" y="986934"/>
                  </a:lnTo>
                  <a:cubicBezTo>
                    <a:pt x="1092290" y="1010936"/>
                    <a:pt x="1076109" y="1022242"/>
                    <a:pt x="1067351" y="1007034"/>
                  </a:cubicBezTo>
                  <a:lnTo>
                    <a:pt x="1065417" y="1002162"/>
                  </a:lnTo>
                  <a:lnTo>
                    <a:pt x="1060374" y="1011501"/>
                  </a:lnTo>
                  <a:cubicBezTo>
                    <a:pt x="1053338" y="1022268"/>
                    <a:pt x="1045422" y="1026080"/>
                    <a:pt x="1039676" y="1023038"/>
                  </a:cubicBezTo>
                  <a:lnTo>
                    <a:pt x="1037930" y="1021423"/>
                  </a:lnTo>
                  <a:lnTo>
                    <a:pt x="1035609" y="1021943"/>
                  </a:lnTo>
                  <a:lnTo>
                    <a:pt x="1032527" y="1019898"/>
                  </a:lnTo>
                  <a:lnTo>
                    <a:pt x="1031873" y="1021666"/>
                  </a:lnTo>
                  <a:cubicBezTo>
                    <a:pt x="1028843" y="1025967"/>
                    <a:pt x="1021737" y="1026118"/>
                    <a:pt x="1012714" y="1020930"/>
                  </a:cubicBezTo>
                  <a:lnTo>
                    <a:pt x="1005654" y="1016042"/>
                  </a:lnTo>
                  <a:lnTo>
                    <a:pt x="1006044" y="1020265"/>
                  </a:lnTo>
                  <a:cubicBezTo>
                    <a:pt x="1005301" y="1034445"/>
                    <a:pt x="989486" y="1032220"/>
                    <a:pt x="975886" y="1017347"/>
                  </a:cubicBezTo>
                  <a:lnTo>
                    <a:pt x="961346" y="989877"/>
                  </a:lnTo>
                  <a:lnTo>
                    <a:pt x="953048" y="987323"/>
                  </a:lnTo>
                  <a:cubicBezTo>
                    <a:pt x="944581" y="981859"/>
                    <a:pt x="935847" y="973197"/>
                    <a:pt x="929054" y="961240"/>
                  </a:cubicBezTo>
                  <a:lnTo>
                    <a:pt x="923801" y="941738"/>
                  </a:lnTo>
                  <a:lnTo>
                    <a:pt x="923345" y="969031"/>
                  </a:lnTo>
                  <a:cubicBezTo>
                    <a:pt x="917957" y="988450"/>
                    <a:pt x="904864" y="997598"/>
                    <a:pt x="897779" y="985293"/>
                  </a:cubicBezTo>
                  <a:lnTo>
                    <a:pt x="896214" y="981351"/>
                  </a:lnTo>
                  <a:lnTo>
                    <a:pt x="892134" y="988907"/>
                  </a:lnTo>
                  <a:cubicBezTo>
                    <a:pt x="886441" y="997619"/>
                    <a:pt x="880037" y="1000703"/>
                    <a:pt x="875387" y="998242"/>
                  </a:cubicBezTo>
                  <a:lnTo>
                    <a:pt x="873975" y="996936"/>
                  </a:lnTo>
                  <a:lnTo>
                    <a:pt x="872097" y="997356"/>
                  </a:lnTo>
                  <a:cubicBezTo>
                    <a:pt x="866841" y="997150"/>
                    <a:pt x="862850" y="991266"/>
                    <a:pt x="862301" y="980874"/>
                  </a:cubicBezTo>
                  <a:lnTo>
                    <a:pt x="862568" y="972291"/>
                  </a:lnTo>
                  <a:lnTo>
                    <a:pt x="859235" y="974914"/>
                  </a:lnTo>
                  <a:cubicBezTo>
                    <a:pt x="834622" y="989080"/>
                    <a:pt x="832322" y="916976"/>
                    <a:pt x="902266" y="891021"/>
                  </a:cubicBezTo>
                  <a:lnTo>
                    <a:pt x="902692" y="891137"/>
                  </a:lnTo>
                  <a:cubicBezTo>
                    <a:pt x="908624" y="898332"/>
                    <a:pt x="913217" y="905585"/>
                    <a:pt x="916687" y="912719"/>
                  </a:cubicBezTo>
                  <a:lnTo>
                    <a:pt x="917463" y="914954"/>
                  </a:lnTo>
                  <a:lnTo>
                    <a:pt x="939031" y="911777"/>
                  </a:lnTo>
                  <a:lnTo>
                    <a:pt x="938874" y="911693"/>
                  </a:lnTo>
                  <a:lnTo>
                    <a:pt x="938660" y="910936"/>
                  </a:lnTo>
                  <a:lnTo>
                    <a:pt x="922865" y="902007"/>
                  </a:lnTo>
                  <a:cubicBezTo>
                    <a:pt x="916517" y="896705"/>
                    <a:pt x="910330" y="889590"/>
                    <a:pt x="905235" y="880624"/>
                  </a:cubicBezTo>
                  <a:lnTo>
                    <a:pt x="902240" y="869503"/>
                  </a:lnTo>
                  <a:lnTo>
                    <a:pt x="898263" y="882917"/>
                  </a:lnTo>
                  <a:cubicBezTo>
                    <a:pt x="894397" y="887217"/>
                    <a:pt x="889317" y="887736"/>
                    <a:pt x="884328" y="882685"/>
                  </a:cubicBezTo>
                  <a:lnTo>
                    <a:pt x="881811" y="879270"/>
                  </a:lnTo>
                  <a:lnTo>
                    <a:pt x="879786" y="887615"/>
                  </a:lnTo>
                  <a:cubicBezTo>
                    <a:pt x="876494" y="897488"/>
                    <a:pt x="871083" y="902098"/>
                    <a:pt x="865961" y="900899"/>
                  </a:cubicBezTo>
                  <a:lnTo>
                    <a:pt x="864262" y="899994"/>
                  </a:lnTo>
                  <a:lnTo>
                    <a:pt x="864144" y="900056"/>
                  </a:lnTo>
                  <a:lnTo>
                    <a:pt x="861619" y="908568"/>
                  </a:lnTo>
                  <a:cubicBezTo>
                    <a:pt x="857753" y="912868"/>
                    <a:pt x="852674" y="913386"/>
                    <a:pt x="847684" y="908337"/>
                  </a:cubicBezTo>
                  <a:lnTo>
                    <a:pt x="845168" y="904922"/>
                  </a:lnTo>
                  <a:lnTo>
                    <a:pt x="843143" y="913266"/>
                  </a:lnTo>
                  <a:cubicBezTo>
                    <a:pt x="839850" y="923139"/>
                    <a:pt x="834439" y="927750"/>
                    <a:pt x="829317" y="926550"/>
                  </a:cubicBezTo>
                  <a:lnTo>
                    <a:pt x="827620" y="925645"/>
                  </a:lnTo>
                  <a:lnTo>
                    <a:pt x="825910" y="926529"/>
                  </a:lnTo>
                  <a:cubicBezTo>
                    <a:pt x="820775" y="927666"/>
                    <a:pt x="815420" y="922990"/>
                    <a:pt x="812248" y="913077"/>
                  </a:cubicBezTo>
                  <a:lnTo>
                    <a:pt x="810324" y="904709"/>
                  </a:lnTo>
                  <a:lnTo>
                    <a:pt x="807767" y="908093"/>
                  </a:lnTo>
                  <a:cubicBezTo>
                    <a:pt x="790089" y="925553"/>
                    <a:pt x="772147" y="874791"/>
                    <a:pt x="808839" y="833104"/>
                  </a:cubicBezTo>
                  <a:lnTo>
                    <a:pt x="823056" y="820472"/>
                  </a:lnTo>
                  <a:lnTo>
                    <a:pt x="809746" y="803146"/>
                  </a:lnTo>
                  <a:lnTo>
                    <a:pt x="806980" y="809228"/>
                  </a:lnTo>
                  <a:cubicBezTo>
                    <a:pt x="803349" y="812139"/>
                    <a:pt x="798915" y="811983"/>
                    <a:pt x="794549" y="807565"/>
                  </a:cubicBezTo>
                  <a:lnTo>
                    <a:pt x="792033" y="804150"/>
                  </a:lnTo>
                  <a:lnTo>
                    <a:pt x="790007" y="812494"/>
                  </a:lnTo>
                  <a:cubicBezTo>
                    <a:pt x="786714" y="822367"/>
                    <a:pt x="781304" y="826978"/>
                    <a:pt x="776182" y="825778"/>
                  </a:cubicBezTo>
                  <a:lnTo>
                    <a:pt x="774484" y="824874"/>
                  </a:lnTo>
                  <a:lnTo>
                    <a:pt x="772775" y="825757"/>
                  </a:lnTo>
                  <a:cubicBezTo>
                    <a:pt x="767639" y="826894"/>
                    <a:pt x="762284" y="822218"/>
                    <a:pt x="759113" y="812305"/>
                  </a:cubicBezTo>
                  <a:lnTo>
                    <a:pt x="757189" y="803937"/>
                  </a:lnTo>
                  <a:lnTo>
                    <a:pt x="754632" y="807321"/>
                  </a:lnTo>
                  <a:cubicBezTo>
                    <a:pt x="750212" y="811686"/>
                    <a:pt x="745776" y="811787"/>
                    <a:pt x="742181" y="808832"/>
                  </a:cubicBezTo>
                  <a:lnTo>
                    <a:pt x="734849" y="792168"/>
                  </a:lnTo>
                  <a:lnTo>
                    <a:pt x="730378" y="796465"/>
                  </a:lnTo>
                  <a:lnTo>
                    <a:pt x="728680" y="795560"/>
                  </a:lnTo>
                  <a:lnTo>
                    <a:pt x="726970" y="796444"/>
                  </a:lnTo>
                  <a:cubicBezTo>
                    <a:pt x="721835" y="797581"/>
                    <a:pt x="716480" y="792904"/>
                    <a:pt x="713308" y="782992"/>
                  </a:cubicBezTo>
                  <a:lnTo>
                    <a:pt x="711385" y="774623"/>
                  </a:lnTo>
                  <a:lnTo>
                    <a:pt x="708828" y="778007"/>
                  </a:lnTo>
                  <a:cubicBezTo>
                    <a:pt x="698726" y="787985"/>
                    <a:pt x="688537" y="775685"/>
                    <a:pt x="688507" y="755532"/>
                  </a:cubicBezTo>
                  <a:lnTo>
                    <a:pt x="692200" y="741211"/>
                  </a:lnTo>
                  <a:lnTo>
                    <a:pt x="691902" y="741498"/>
                  </a:lnTo>
                  <a:lnTo>
                    <a:pt x="690204" y="740593"/>
                  </a:lnTo>
                  <a:lnTo>
                    <a:pt x="688495" y="741477"/>
                  </a:lnTo>
                  <a:cubicBezTo>
                    <a:pt x="683359" y="742614"/>
                    <a:pt x="678005" y="737937"/>
                    <a:pt x="674833" y="728025"/>
                  </a:cubicBezTo>
                  <a:lnTo>
                    <a:pt x="672909" y="719656"/>
                  </a:lnTo>
                  <a:lnTo>
                    <a:pt x="670352" y="723040"/>
                  </a:lnTo>
                  <a:cubicBezTo>
                    <a:pt x="660250" y="733018"/>
                    <a:pt x="650062" y="720719"/>
                    <a:pt x="650031" y="700565"/>
                  </a:cubicBezTo>
                  <a:lnTo>
                    <a:pt x="656257" y="676425"/>
                  </a:lnTo>
                  <a:lnTo>
                    <a:pt x="647587" y="674016"/>
                  </a:lnTo>
                  <a:lnTo>
                    <a:pt x="646012" y="670078"/>
                  </a:lnTo>
                  <a:lnTo>
                    <a:pt x="641951" y="677643"/>
                  </a:lnTo>
                  <a:cubicBezTo>
                    <a:pt x="636279" y="686370"/>
                    <a:pt x="629883" y="689470"/>
                    <a:pt x="625228" y="687020"/>
                  </a:cubicBezTo>
                  <a:lnTo>
                    <a:pt x="623811" y="685717"/>
                  </a:lnTo>
                  <a:lnTo>
                    <a:pt x="621935" y="686142"/>
                  </a:lnTo>
                  <a:cubicBezTo>
                    <a:pt x="616678" y="685949"/>
                    <a:pt x="612673" y="680075"/>
                    <a:pt x="612098" y="669684"/>
                  </a:cubicBezTo>
                  <a:lnTo>
                    <a:pt x="612344" y="661100"/>
                  </a:lnTo>
                  <a:lnTo>
                    <a:pt x="609017" y="663732"/>
                  </a:lnTo>
                  <a:cubicBezTo>
                    <a:pt x="596728" y="670846"/>
                    <a:pt x="589964" y="656378"/>
                    <a:pt x="595008" y="636866"/>
                  </a:cubicBezTo>
                  <a:lnTo>
                    <a:pt x="606687" y="615833"/>
                  </a:lnTo>
                  <a:lnTo>
                    <a:pt x="603533" y="615711"/>
                  </a:lnTo>
                  <a:lnTo>
                    <a:pt x="596475" y="610820"/>
                  </a:lnTo>
                  <a:lnTo>
                    <a:pt x="596864" y="615044"/>
                  </a:lnTo>
                  <a:cubicBezTo>
                    <a:pt x="595740" y="636313"/>
                    <a:pt x="560720" y="620656"/>
                    <a:pt x="550140" y="580781"/>
                  </a:cubicBezTo>
                  <a:lnTo>
                    <a:pt x="548088" y="565713"/>
                  </a:lnTo>
                  <a:lnTo>
                    <a:pt x="542915" y="568532"/>
                  </a:lnTo>
                  <a:lnTo>
                    <a:pt x="535987" y="562589"/>
                  </a:lnTo>
                  <a:lnTo>
                    <a:pt x="528740" y="573891"/>
                  </a:lnTo>
                  <a:lnTo>
                    <a:pt x="526878" y="573406"/>
                  </a:lnTo>
                  <a:lnTo>
                    <a:pt x="525422" y="574664"/>
                  </a:lnTo>
                  <a:cubicBezTo>
                    <a:pt x="520693" y="576966"/>
                    <a:pt x="514396" y="573666"/>
                    <a:pt x="509002" y="564765"/>
                  </a:cubicBezTo>
                  <a:lnTo>
                    <a:pt x="505181" y="557075"/>
                  </a:lnTo>
                  <a:lnTo>
                    <a:pt x="503483" y="560962"/>
                  </a:lnTo>
                  <a:cubicBezTo>
                    <a:pt x="495984" y="573019"/>
                    <a:pt x="483210" y="563432"/>
                    <a:pt x="478485" y="543841"/>
                  </a:cubicBezTo>
                  <a:lnTo>
                    <a:pt x="478692" y="531881"/>
                  </a:lnTo>
                  <a:lnTo>
                    <a:pt x="477289" y="531938"/>
                  </a:lnTo>
                  <a:lnTo>
                    <a:pt x="476261" y="533565"/>
                  </a:lnTo>
                  <a:cubicBezTo>
                    <a:pt x="472406" y="537144"/>
                    <a:pt x="465422" y="535817"/>
                    <a:pt x="457672" y="528870"/>
                  </a:cubicBezTo>
                  <a:lnTo>
                    <a:pt x="451781" y="522623"/>
                  </a:lnTo>
                  <a:lnTo>
                    <a:pt x="451286" y="526837"/>
                  </a:lnTo>
                  <a:cubicBezTo>
                    <a:pt x="447617" y="540553"/>
                    <a:pt x="432608" y="535096"/>
                    <a:pt x="422388" y="517725"/>
                  </a:cubicBezTo>
                  <a:lnTo>
                    <a:pt x="418895" y="505476"/>
                  </a:lnTo>
                  <a:lnTo>
                    <a:pt x="402707" y="501388"/>
                  </a:lnTo>
                  <a:lnTo>
                    <a:pt x="396815" y="495141"/>
                  </a:lnTo>
                  <a:lnTo>
                    <a:pt x="396320" y="499354"/>
                  </a:lnTo>
                  <a:cubicBezTo>
                    <a:pt x="392651" y="513071"/>
                    <a:pt x="377642" y="507613"/>
                    <a:pt x="367423" y="490243"/>
                  </a:cubicBezTo>
                  <a:lnTo>
                    <a:pt x="359169" y="461303"/>
                  </a:lnTo>
                  <a:lnTo>
                    <a:pt x="358161" y="465729"/>
                  </a:lnTo>
                  <a:cubicBezTo>
                    <a:pt x="354579" y="470269"/>
                    <a:pt x="349543" y="471112"/>
                    <a:pt x="344240" y="466393"/>
                  </a:cubicBezTo>
                  <a:lnTo>
                    <a:pt x="341509" y="463146"/>
                  </a:lnTo>
                  <a:lnTo>
                    <a:pt x="340023" y="471603"/>
                  </a:lnTo>
                  <a:cubicBezTo>
                    <a:pt x="337372" y="481668"/>
                    <a:pt x="332268" y="486616"/>
                    <a:pt x="327080" y="485748"/>
                  </a:cubicBezTo>
                  <a:lnTo>
                    <a:pt x="325327" y="484954"/>
                  </a:lnTo>
                  <a:lnTo>
                    <a:pt x="323678" y="485946"/>
                  </a:lnTo>
                  <a:cubicBezTo>
                    <a:pt x="318626" y="487410"/>
                    <a:pt x="312983" y="483087"/>
                    <a:pt x="309181" y="473399"/>
                  </a:cubicBezTo>
                  <a:lnTo>
                    <a:pt x="306724" y="465171"/>
                  </a:lnTo>
                  <a:lnTo>
                    <a:pt x="304389" y="468712"/>
                  </a:lnTo>
                  <a:cubicBezTo>
                    <a:pt x="294949" y="479318"/>
                    <a:pt x="283992" y="467698"/>
                    <a:pt x="282667" y="447588"/>
                  </a:cubicBezTo>
                  <a:lnTo>
                    <a:pt x="285875" y="430742"/>
                  </a:lnTo>
                  <a:lnTo>
                    <a:pt x="275778" y="441776"/>
                  </a:lnTo>
                  <a:lnTo>
                    <a:pt x="274026" y="440982"/>
                  </a:lnTo>
                  <a:lnTo>
                    <a:pt x="272377" y="441973"/>
                  </a:lnTo>
                  <a:cubicBezTo>
                    <a:pt x="267324" y="443438"/>
                    <a:pt x="261681" y="439114"/>
                    <a:pt x="257880" y="429426"/>
                  </a:cubicBezTo>
                  <a:lnTo>
                    <a:pt x="255423" y="421199"/>
                  </a:lnTo>
                  <a:lnTo>
                    <a:pt x="253088" y="424740"/>
                  </a:lnTo>
                  <a:cubicBezTo>
                    <a:pt x="243647" y="435345"/>
                    <a:pt x="232690" y="423725"/>
                    <a:pt x="231366" y="403615"/>
                  </a:cubicBezTo>
                  <a:lnTo>
                    <a:pt x="234147" y="389011"/>
                  </a:lnTo>
                  <a:lnTo>
                    <a:pt x="225146" y="389440"/>
                  </a:lnTo>
                  <a:lnTo>
                    <a:pt x="222416" y="386193"/>
                  </a:lnTo>
                  <a:lnTo>
                    <a:pt x="220930" y="394651"/>
                  </a:lnTo>
                  <a:cubicBezTo>
                    <a:pt x="218278" y="404715"/>
                    <a:pt x="213175" y="409663"/>
                    <a:pt x="207986" y="408795"/>
                  </a:cubicBezTo>
                  <a:lnTo>
                    <a:pt x="206234" y="408002"/>
                  </a:lnTo>
                  <a:lnTo>
                    <a:pt x="204585" y="408993"/>
                  </a:lnTo>
                  <a:cubicBezTo>
                    <a:pt x="199533" y="410457"/>
                    <a:pt x="193889" y="406134"/>
                    <a:pt x="190088" y="396447"/>
                  </a:cubicBezTo>
                  <a:lnTo>
                    <a:pt x="187631" y="388218"/>
                  </a:lnTo>
                  <a:lnTo>
                    <a:pt x="185296" y="391759"/>
                  </a:lnTo>
                  <a:cubicBezTo>
                    <a:pt x="171134" y="407668"/>
                    <a:pt x="153563" y="373569"/>
                    <a:pt x="170204" y="335821"/>
                  </a:cubicBezTo>
                  <a:lnTo>
                    <a:pt x="171669" y="333372"/>
                  </a:lnTo>
                  <a:lnTo>
                    <a:pt x="150817" y="330703"/>
                  </a:lnTo>
                  <a:lnTo>
                    <a:pt x="150311" y="330313"/>
                  </a:lnTo>
                  <a:lnTo>
                    <a:pt x="156324" y="349449"/>
                  </a:lnTo>
                  <a:cubicBezTo>
                    <a:pt x="157342" y="369577"/>
                    <a:pt x="147808" y="382389"/>
                    <a:pt x="137200" y="372950"/>
                  </a:cubicBezTo>
                  <a:lnTo>
                    <a:pt x="134471" y="369704"/>
                  </a:lnTo>
                  <a:lnTo>
                    <a:pt x="132985" y="378161"/>
                  </a:lnTo>
                  <a:cubicBezTo>
                    <a:pt x="130333" y="388226"/>
                    <a:pt x="125229" y="393174"/>
                    <a:pt x="120041" y="392306"/>
                  </a:cubicBezTo>
                  <a:lnTo>
                    <a:pt x="118288" y="391512"/>
                  </a:lnTo>
                  <a:lnTo>
                    <a:pt x="116639" y="392504"/>
                  </a:lnTo>
                  <a:cubicBezTo>
                    <a:pt x="111587" y="393968"/>
                    <a:pt x="105943" y="389645"/>
                    <a:pt x="102142" y="379957"/>
                  </a:cubicBezTo>
                  <a:lnTo>
                    <a:pt x="99685" y="371729"/>
                  </a:lnTo>
                  <a:lnTo>
                    <a:pt x="97350" y="375271"/>
                  </a:lnTo>
                  <a:cubicBezTo>
                    <a:pt x="80828" y="393830"/>
                    <a:pt x="59665" y="344324"/>
                    <a:pt x="93605" y="300367"/>
                  </a:cubicBezTo>
                  <a:lnTo>
                    <a:pt x="102640" y="291236"/>
                  </a:lnTo>
                  <a:lnTo>
                    <a:pt x="82271" y="288629"/>
                  </a:lnTo>
                  <a:cubicBezTo>
                    <a:pt x="63723" y="280748"/>
                    <a:pt x="41937" y="260443"/>
                    <a:pt x="34198" y="223952"/>
                  </a:cubicBezTo>
                  <a:lnTo>
                    <a:pt x="34375" y="223548"/>
                  </a:lnTo>
                  <a:lnTo>
                    <a:pt x="51752" y="217836"/>
                  </a:lnTo>
                  <a:lnTo>
                    <a:pt x="52425" y="206618"/>
                  </a:lnTo>
                  <a:cubicBezTo>
                    <a:pt x="54366" y="195728"/>
                    <a:pt x="58466" y="183960"/>
                    <a:pt x="65450" y="172207"/>
                  </a:cubicBezTo>
                  <a:lnTo>
                    <a:pt x="85662" y="149345"/>
                  </a:lnTo>
                  <a:lnTo>
                    <a:pt x="59416" y="145986"/>
                  </a:lnTo>
                  <a:cubicBezTo>
                    <a:pt x="36490" y="136246"/>
                    <a:pt x="9564" y="111149"/>
                    <a:pt x="0" y="66048"/>
                  </a:cubicBezTo>
                  <a:lnTo>
                    <a:pt x="217" y="65548"/>
                  </a:lnTo>
                  <a:cubicBezTo>
                    <a:pt x="79160" y="17902"/>
                    <a:pt x="147108" y="75638"/>
                    <a:pt x="114462" y="88529"/>
                  </a:cubicBezTo>
                  <a:lnTo>
                    <a:pt x="109360" y="89732"/>
                  </a:lnTo>
                  <a:lnTo>
                    <a:pt x="117864" y="96082"/>
                  </a:lnTo>
                  <a:lnTo>
                    <a:pt x="122783" y="102630"/>
                  </a:lnTo>
                  <a:lnTo>
                    <a:pt x="140683" y="99227"/>
                  </a:lnTo>
                  <a:cubicBezTo>
                    <a:pt x="191567" y="95969"/>
                    <a:pt x="223666" y="130862"/>
                    <a:pt x="199182" y="140529"/>
                  </a:cubicBezTo>
                  <a:lnTo>
                    <a:pt x="194080" y="141734"/>
                  </a:lnTo>
                  <a:lnTo>
                    <a:pt x="202584" y="148083"/>
                  </a:lnTo>
                  <a:cubicBezTo>
                    <a:pt x="207397" y="152350"/>
                    <a:pt x="210458" y="156580"/>
                    <a:pt x="211834" y="160398"/>
                  </a:cubicBezTo>
                  <a:lnTo>
                    <a:pt x="211516" y="164057"/>
                  </a:lnTo>
                  <a:lnTo>
                    <a:pt x="239139" y="188804"/>
                  </a:lnTo>
                  <a:lnTo>
                    <a:pt x="245297" y="200687"/>
                  </a:lnTo>
                  <a:lnTo>
                    <a:pt x="259895" y="194012"/>
                  </a:lnTo>
                  <a:lnTo>
                    <a:pt x="236231" y="175807"/>
                  </a:lnTo>
                  <a:cubicBezTo>
                    <a:pt x="225438" y="162678"/>
                    <a:pt x="216316" y="145128"/>
                    <a:pt x="211533" y="122578"/>
                  </a:cubicBezTo>
                  <a:lnTo>
                    <a:pt x="211751" y="122078"/>
                  </a:lnTo>
                  <a:cubicBezTo>
                    <a:pt x="251222" y="98255"/>
                    <a:pt x="287945" y="100778"/>
                    <a:pt x="310719" y="110868"/>
                  </a:cubicBezTo>
                  <a:lnTo>
                    <a:pt x="315460" y="113752"/>
                  </a:lnTo>
                  <a:lnTo>
                    <a:pt x="319943" y="110206"/>
                  </a:lnTo>
                  <a:cubicBezTo>
                    <a:pt x="378582" y="74530"/>
                    <a:pt x="436498" y="107298"/>
                    <a:pt x="411439" y="125053"/>
                  </a:cubicBezTo>
                  <a:lnTo>
                    <a:pt x="406770" y="127437"/>
                  </a:lnTo>
                  <a:lnTo>
                    <a:pt x="413858" y="130442"/>
                  </a:lnTo>
                  <a:lnTo>
                    <a:pt x="425443" y="106734"/>
                  </a:lnTo>
                  <a:lnTo>
                    <a:pt x="434478" y="97604"/>
                  </a:lnTo>
                  <a:lnTo>
                    <a:pt x="414110" y="94997"/>
                  </a:lnTo>
                  <a:cubicBezTo>
                    <a:pt x="395561" y="87116"/>
                    <a:pt x="373775" y="66811"/>
                    <a:pt x="366037" y="30319"/>
                  </a:cubicBezTo>
                  <a:lnTo>
                    <a:pt x="366213" y="29916"/>
                  </a:lnTo>
                  <a:cubicBezTo>
                    <a:pt x="382180" y="20278"/>
                    <a:pt x="397592" y="15969"/>
                    <a:pt x="411316" y="15090"/>
                  </a:cubicBezTo>
                  <a:cubicBezTo>
                    <a:pt x="452485" y="12454"/>
                    <a:pt x="478457" y="40685"/>
                    <a:pt x="458647" y="48509"/>
                  </a:cubicBezTo>
                  <a:lnTo>
                    <a:pt x="454519" y="49482"/>
                  </a:lnTo>
                  <a:lnTo>
                    <a:pt x="461398" y="54620"/>
                  </a:lnTo>
                  <a:lnTo>
                    <a:pt x="466587" y="61527"/>
                  </a:lnTo>
                  <a:lnTo>
                    <a:pt x="479862" y="57164"/>
                  </a:lnTo>
                  <a:lnTo>
                    <a:pt x="504501" y="59855"/>
                  </a:lnTo>
                  <a:lnTo>
                    <a:pt x="480061" y="29306"/>
                  </a:lnTo>
                  <a:lnTo>
                    <a:pt x="480134" y="28872"/>
                  </a:lnTo>
                  <a:cubicBezTo>
                    <a:pt x="506564" y="2549"/>
                    <a:pt x="535908" y="-2542"/>
                    <a:pt x="555748" y="100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9206F264-73D4-4A0D-BAA0-45ABB26F94ED}"/>
                </a:ext>
              </a:extLst>
            </p:cNvPr>
            <p:cNvSpPr/>
            <p:nvPr/>
          </p:nvSpPr>
          <p:spPr>
            <a:xfrm>
              <a:off x="2379236" y="1732829"/>
              <a:ext cx="1462712" cy="2010975"/>
            </a:xfrm>
            <a:custGeom>
              <a:avLst/>
              <a:gdLst>
                <a:gd name="connsiteX0" fmla="*/ 1690920 w 1786319"/>
                <a:gd name="connsiteY0" fmla="*/ 2369788 h 2455878"/>
                <a:gd name="connsiteX1" fmla="*/ 1740467 w 1786319"/>
                <a:gd name="connsiteY1" fmla="*/ 2432479 h 2455878"/>
                <a:gd name="connsiteX2" fmla="*/ 1737265 w 1786319"/>
                <a:gd name="connsiteY2" fmla="*/ 2430846 h 2455878"/>
                <a:gd name="connsiteX3" fmla="*/ 1738894 w 1786319"/>
                <a:gd name="connsiteY3" fmla="*/ 2437937 h 2455878"/>
                <a:gd name="connsiteX4" fmla="*/ 1733455 w 1786319"/>
                <a:gd name="connsiteY4" fmla="*/ 2453249 h 2455878"/>
                <a:gd name="connsiteX5" fmla="*/ 1731825 w 1786319"/>
                <a:gd name="connsiteY5" fmla="*/ 2453207 h 2455878"/>
                <a:gd name="connsiteX6" fmla="*/ 1730865 w 1786319"/>
                <a:gd name="connsiteY6" fmla="*/ 2454526 h 2455878"/>
                <a:gd name="connsiteX7" fmla="*/ 1715409 w 1786319"/>
                <a:gd name="connsiteY7" fmla="*/ 2449512 h 2455878"/>
                <a:gd name="connsiteX8" fmla="*/ 1710777 w 1786319"/>
                <a:gd name="connsiteY8" fmla="*/ 2443899 h 2455878"/>
                <a:gd name="connsiteX9" fmla="*/ 1710123 w 1786319"/>
                <a:gd name="connsiteY9" fmla="*/ 2447434 h 2455878"/>
                <a:gd name="connsiteX10" fmla="*/ 1690586 w 1786319"/>
                <a:gd name="connsiteY10" fmla="*/ 2369953 h 2455878"/>
                <a:gd name="connsiteX11" fmla="*/ 1403821 w 1786319"/>
                <a:gd name="connsiteY11" fmla="*/ 2352637 h 2455878"/>
                <a:gd name="connsiteX12" fmla="*/ 1459240 w 1786319"/>
                <a:gd name="connsiteY12" fmla="*/ 2422760 h 2455878"/>
                <a:gd name="connsiteX13" fmla="*/ 1455659 w 1786319"/>
                <a:gd name="connsiteY13" fmla="*/ 2420932 h 2455878"/>
                <a:gd name="connsiteX14" fmla="*/ 1457481 w 1786319"/>
                <a:gd name="connsiteY14" fmla="*/ 2428865 h 2455878"/>
                <a:gd name="connsiteX15" fmla="*/ 1451398 w 1786319"/>
                <a:gd name="connsiteY15" fmla="*/ 2445992 h 2455878"/>
                <a:gd name="connsiteX16" fmla="*/ 1449575 w 1786319"/>
                <a:gd name="connsiteY16" fmla="*/ 2445945 h 2455878"/>
                <a:gd name="connsiteX17" fmla="*/ 1448501 w 1786319"/>
                <a:gd name="connsiteY17" fmla="*/ 2447420 h 2455878"/>
                <a:gd name="connsiteX18" fmla="*/ 1431212 w 1786319"/>
                <a:gd name="connsiteY18" fmla="*/ 2441812 h 2455878"/>
                <a:gd name="connsiteX19" fmla="*/ 1426031 w 1786319"/>
                <a:gd name="connsiteY19" fmla="*/ 2435534 h 2455878"/>
                <a:gd name="connsiteX20" fmla="*/ 1425300 w 1786319"/>
                <a:gd name="connsiteY20" fmla="*/ 2439488 h 2455878"/>
                <a:gd name="connsiteX21" fmla="*/ 1403447 w 1786319"/>
                <a:gd name="connsiteY21" fmla="*/ 2352822 h 2455878"/>
                <a:gd name="connsiteX22" fmla="*/ 1674394 w 1786319"/>
                <a:gd name="connsiteY22" fmla="*/ 2303835 h 2455878"/>
                <a:gd name="connsiteX23" fmla="*/ 1668594 w 1786319"/>
                <a:gd name="connsiteY23" fmla="*/ 2311344 h 2455878"/>
                <a:gd name="connsiteX24" fmla="*/ 1662225 w 1786319"/>
                <a:gd name="connsiteY24" fmla="*/ 2315968 h 2455878"/>
                <a:gd name="connsiteX25" fmla="*/ 1681923 w 1786319"/>
                <a:gd name="connsiteY25" fmla="*/ 2312388 h 2455878"/>
                <a:gd name="connsiteX26" fmla="*/ 1682217 w 1786319"/>
                <a:gd name="connsiteY26" fmla="*/ 2312618 h 2455878"/>
                <a:gd name="connsiteX27" fmla="*/ 1683814 w 1786319"/>
                <a:gd name="connsiteY27" fmla="*/ 2321685 h 2455878"/>
                <a:gd name="connsiteX28" fmla="*/ 1684081 w 1786319"/>
                <a:gd name="connsiteY28" fmla="*/ 2312462 h 2455878"/>
                <a:gd name="connsiteX29" fmla="*/ 1675395 w 1786319"/>
                <a:gd name="connsiteY29" fmla="*/ 2308414 h 2455878"/>
                <a:gd name="connsiteX30" fmla="*/ 1385335 w 1786319"/>
                <a:gd name="connsiteY30" fmla="*/ 2278866 h 2455878"/>
                <a:gd name="connsiteX31" fmla="*/ 1378848 w 1786319"/>
                <a:gd name="connsiteY31" fmla="*/ 2287265 h 2455878"/>
                <a:gd name="connsiteX32" fmla="*/ 1371724 w 1786319"/>
                <a:gd name="connsiteY32" fmla="*/ 2292438 h 2455878"/>
                <a:gd name="connsiteX33" fmla="*/ 1390639 w 1786319"/>
                <a:gd name="connsiteY33" fmla="*/ 2289000 h 2455878"/>
                <a:gd name="connsiteX34" fmla="*/ 1386456 w 1786319"/>
                <a:gd name="connsiteY34" fmla="*/ 2283988 h 2455878"/>
                <a:gd name="connsiteX35" fmla="*/ 1690901 w 1786319"/>
                <a:gd name="connsiteY35" fmla="*/ 2206491 h 2455878"/>
                <a:gd name="connsiteX36" fmla="*/ 1690827 w 1786319"/>
                <a:gd name="connsiteY36" fmla="*/ 2208431 h 2455878"/>
                <a:gd name="connsiteX37" fmla="*/ 1691886 w 1786319"/>
                <a:gd name="connsiteY37" fmla="*/ 2208095 h 2455878"/>
                <a:gd name="connsiteX38" fmla="*/ 1693813 w 1786319"/>
                <a:gd name="connsiteY38" fmla="*/ 2121632 h 2455878"/>
                <a:gd name="connsiteX39" fmla="*/ 1693990 w 1786319"/>
                <a:gd name="connsiteY39" fmla="*/ 2126540 h 2455878"/>
                <a:gd name="connsiteX40" fmla="*/ 1693191 w 1786319"/>
                <a:gd name="connsiteY40" fmla="*/ 2147226 h 2455878"/>
                <a:gd name="connsiteX41" fmla="*/ 1710005 w 1786319"/>
                <a:gd name="connsiteY41" fmla="*/ 2148018 h 2455878"/>
                <a:gd name="connsiteX42" fmla="*/ 1170013 w 1786319"/>
                <a:gd name="connsiteY42" fmla="*/ 2074005 h 2455878"/>
                <a:gd name="connsiteX43" fmla="*/ 1214852 w 1786319"/>
                <a:gd name="connsiteY43" fmla="*/ 2130740 h 2455878"/>
                <a:gd name="connsiteX44" fmla="*/ 1211954 w 1786319"/>
                <a:gd name="connsiteY44" fmla="*/ 2129262 h 2455878"/>
                <a:gd name="connsiteX45" fmla="*/ 1213429 w 1786319"/>
                <a:gd name="connsiteY45" fmla="*/ 2135680 h 2455878"/>
                <a:gd name="connsiteX46" fmla="*/ 1208506 w 1786319"/>
                <a:gd name="connsiteY46" fmla="*/ 2149537 h 2455878"/>
                <a:gd name="connsiteX47" fmla="*/ 1207031 w 1786319"/>
                <a:gd name="connsiteY47" fmla="*/ 2149499 h 2455878"/>
                <a:gd name="connsiteX48" fmla="*/ 1206162 w 1786319"/>
                <a:gd name="connsiteY48" fmla="*/ 2150692 h 2455878"/>
                <a:gd name="connsiteX49" fmla="*/ 1192175 w 1786319"/>
                <a:gd name="connsiteY49" fmla="*/ 2146156 h 2455878"/>
                <a:gd name="connsiteX50" fmla="*/ 1187983 w 1786319"/>
                <a:gd name="connsiteY50" fmla="*/ 2141076 h 2455878"/>
                <a:gd name="connsiteX51" fmla="*/ 1187390 w 1786319"/>
                <a:gd name="connsiteY51" fmla="*/ 2144275 h 2455878"/>
                <a:gd name="connsiteX52" fmla="*/ 1169710 w 1786319"/>
                <a:gd name="connsiteY52" fmla="*/ 2074154 h 2455878"/>
                <a:gd name="connsiteX53" fmla="*/ 1389944 w 1786319"/>
                <a:gd name="connsiteY53" fmla="*/ 2035800 h 2455878"/>
                <a:gd name="connsiteX54" fmla="*/ 1390373 w 1786319"/>
                <a:gd name="connsiteY54" fmla="*/ 2036135 h 2455878"/>
                <a:gd name="connsiteX55" fmla="*/ 1339358 w 1786319"/>
                <a:gd name="connsiteY55" fmla="*/ 2140909 h 2455878"/>
                <a:gd name="connsiteX56" fmla="*/ 1339478 w 1786319"/>
                <a:gd name="connsiteY56" fmla="*/ 2135668 h 2455878"/>
                <a:gd name="connsiteX57" fmla="*/ 1331191 w 1786319"/>
                <a:gd name="connsiteY57" fmla="*/ 2142298 h 2455878"/>
                <a:gd name="connsiteX58" fmla="*/ 1307630 w 1786319"/>
                <a:gd name="connsiteY58" fmla="*/ 2144840 h 2455878"/>
                <a:gd name="connsiteX59" fmla="*/ 1306653 w 1786319"/>
                <a:gd name="connsiteY59" fmla="*/ 2142673 h 2455878"/>
                <a:gd name="connsiteX60" fmla="*/ 1304313 w 1786319"/>
                <a:gd name="connsiteY60" fmla="*/ 2142245 h 2455878"/>
                <a:gd name="connsiteX61" fmla="*/ 1301119 w 1786319"/>
                <a:gd name="connsiteY61" fmla="*/ 2118764 h 2455878"/>
                <a:gd name="connsiteX62" fmla="*/ 1305562 w 1786319"/>
                <a:gd name="connsiteY62" fmla="*/ 2109126 h 2455878"/>
                <a:gd name="connsiteX63" fmla="*/ 1300504 w 1786319"/>
                <a:gd name="connsiteY63" fmla="*/ 2110503 h 2455878"/>
                <a:gd name="connsiteX64" fmla="*/ 1389944 w 1786319"/>
                <a:gd name="connsiteY64" fmla="*/ 2035800 h 2455878"/>
                <a:gd name="connsiteX65" fmla="*/ 1431504 w 1786319"/>
                <a:gd name="connsiteY65" fmla="*/ 2008281 h 2455878"/>
                <a:gd name="connsiteX66" fmla="*/ 1498316 w 1786319"/>
                <a:gd name="connsiteY66" fmla="*/ 2072532 h 2455878"/>
                <a:gd name="connsiteX67" fmla="*/ 1493119 w 1786319"/>
                <a:gd name="connsiteY67" fmla="*/ 2071837 h 2455878"/>
                <a:gd name="connsiteX68" fmla="*/ 1498799 w 1786319"/>
                <a:gd name="connsiteY68" fmla="*/ 2080803 h 2455878"/>
                <a:gd name="connsiteX69" fmla="*/ 1498741 w 1786319"/>
                <a:gd name="connsiteY69" fmla="*/ 2104500 h 2455878"/>
                <a:gd name="connsiteX70" fmla="*/ 1496478 w 1786319"/>
                <a:gd name="connsiteY70" fmla="*/ 2105233 h 2455878"/>
                <a:gd name="connsiteX71" fmla="*/ 1495796 w 1786319"/>
                <a:gd name="connsiteY71" fmla="*/ 2107511 h 2455878"/>
                <a:gd name="connsiteX72" fmla="*/ 1472107 w 1786319"/>
                <a:gd name="connsiteY72" fmla="*/ 2108108 h 2455878"/>
                <a:gd name="connsiteX73" fmla="*/ 1463015 w 1786319"/>
                <a:gd name="connsiteY73" fmla="*/ 2102633 h 2455878"/>
                <a:gd name="connsiteX74" fmla="*/ 1463828 w 1786319"/>
                <a:gd name="connsiteY74" fmla="*/ 2107812 h 2455878"/>
                <a:gd name="connsiteX75" fmla="*/ 1462725 w 1786319"/>
                <a:gd name="connsiteY75" fmla="*/ 2111094 h 2455878"/>
                <a:gd name="connsiteX76" fmla="*/ 1491707 w 1786319"/>
                <a:gd name="connsiteY76" fmla="*/ 2127987 h 2455878"/>
                <a:gd name="connsiteX77" fmla="*/ 1493787 w 1786319"/>
                <a:gd name="connsiteY77" fmla="*/ 2165378 h 2455878"/>
                <a:gd name="connsiteX78" fmla="*/ 1488591 w 1786319"/>
                <a:gd name="connsiteY78" fmla="*/ 2164683 h 2455878"/>
                <a:gd name="connsiteX79" fmla="*/ 1494271 w 1786319"/>
                <a:gd name="connsiteY79" fmla="*/ 2173648 h 2455878"/>
                <a:gd name="connsiteX80" fmla="*/ 1494212 w 1786319"/>
                <a:gd name="connsiteY80" fmla="*/ 2197345 h 2455878"/>
                <a:gd name="connsiteX81" fmla="*/ 1491949 w 1786319"/>
                <a:gd name="connsiteY81" fmla="*/ 2198078 h 2455878"/>
                <a:gd name="connsiteX82" fmla="*/ 1491268 w 1786319"/>
                <a:gd name="connsiteY82" fmla="*/ 2200356 h 2455878"/>
                <a:gd name="connsiteX83" fmla="*/ 1467579 w 1786319"/>
                <a:gd name="connsiteY83" fmla="*/ 2200953 h 2455878"/>
                <a:gd name="connsiteX84" fmla="*/ 1458487 w 1786319"/>
                <a:gd name="connsiteY84" fmla="*/ 2195479 h 2455878"/>
                <a:gd name="connsiteX85" fmla="*/ 1459299 w 1786319"/>
                <a:gd name="connsiteY85" fmla="*/ 2200658 h 2455878"/>
                <a:gd name="connsiteX86" fmla="*/ 1447389 w 1786319"/>
                <a:gd name="connsiteY86" fmla="*/ 2213102 h 2455878"/>
                <a:gd name="connsiteX87" fmla="*/ 1424290 w 1786319"/>
                <a:gd name="connsiteY87" fmla="*/ 2200725 h 2455878"/>
                <a:gd name="connsiteX88" fmla="*/ 1427896 w 1786319"/>
                <a:gd name="connsiteY88" fmla="*/ 2221521 h 2455878"/>
                <a:gd name="connsiteX89" fmla="*/ 1452311 w 1786319"/>
                <a:gd name="connsiteY89" fmla="*/ 2231441 h 2455878"/>
                <a:gd name="connsiteX90" fmla="*/ 1466035 w 1786319"/>
                <a:gd name="connsiteY90" fmla="*/ 2284623 h 2455878"/>
                <a:gd name="connsiteX91" fmla="*/ 1462452 w 1786319"/>
                <a:gd name="connsiteY91" fmla="*/ 2282795 h 2455878"/>
                <a:gd name="connsiteX92" fmla="*/ 1464276 w 1786319"/>
                <a:gd name="connsiteY92" fmla="*/ 2290728 h 2455878"/>
                <a:gd name="connsiteX93" fmla="*/ 1458192 w 1786319"/>
                <a:gd name="connsiteY93" fmla="*/ 2307855 h 2455878"/>
                <a:gd name="connsiteX94" fmla="*/ 1456368 w 1786319"/>
                <a:gd name="connsiteY94" fmla="*/ 2307809 h 2455878"/>
                <a:gd name="connsiteX95" fmla="*/ 1455295 w 1786319"/>
                <a:gd name="connsiteY95" fmla="*/ 2309283 h 2455878"/>
                <a:gd name="connsiteX96" fmla="*/ 1438006 w 1786319"/>
                <a:gd name="connsiteY96" fmla="*/ 2303676 h 2455878"/>
                <a:gd name="connsiteX97" fmla="*/ 1432826 w 1786319"/>
                <a:gd name="connsiteY97" fmla="*/ 2297397 h 2455878"/>
                <a:gd name="connsiteX98" fmla="*/ 1432093 w 1786319"/>
                <a:gd name="connsiteY98" fmla="*/ 2301351 h 2455878"/>
                <a:gd name="connsiteX99" fmla="*/ 1405332 w 1786319"/>
                <a:gd name="connsiteY99" fmla="*/ 2290919 h 2455878"/>
                <a:gd name="connsiteX100" fmla="*/ 1404736 w 1786319"/>
                <a:gd name="connsiteY100" fmla="*/ 2288146 h 2455878"/>
                <a:gd name="connsiteX101" fmla="*/ 1402068 w 1786319"/>
                <a:gd name="connsiteY101" fmla="*/ 2291264 h 2455878"/>
                <a:gd name="connsiteX102" fmla="*/ 1394616 w 1786319"/>
                <a:gd name="connsiteY102" fmla="*/ 2291700 h 2455878"/>
                <a:gd name="connsiteX103" fmla="*/ 1398314 w 1786319"/>
                <a:gd name="connsiteY103" fmla="*/ 2312706 h 2455878"/>
                <a:gd name="connsiteX104" fmla="*/ 1354959 w 1786319"/>
                <a:gd name="connsiteY104" fmla="*/ 2369049 h 2455878"/>
                <a:gd name="connsiteX105" fmla="*/ 1355051 w 1786319"/>
                <a:gd name="connsiteY105" fmla="*/ 2365029 h 2455878"/>
                <a:gd name="connsiteX106" fmla="*/ 1348695 w 1786319"/>
                <a:gd name="connsiteY106" fmla="*/ 2370114 h 2455878"/>
                <a:gd name="connsiteX107" fmla="*/ 1330625 w 1786319"/>
                <a:gd name="connsiteY107" fmla="*/ 2372065 h 2455878"/>
                <a:gd name="connsiteX108" fmla="*/ 1329875 w 1786319"/>
                <a:gd name="connsiteY108" fmla="*/ 2370401 h 2455878"/>
                <a:gd name="connsiteX109" fmla="*/ 1328081 w 1786319"/>
                <a:gd name="connsiteY109" fmla="*/ 2370074 h 2455878"/>
                <a:gd name="connsiteX110" fmla="*/ 1325630 w 1786319"/>
                <a:gd name="connsiteY110" fmla="*/ 2352065 h 2455878"/>
                <a:gd name="connsiteX111" fmla="*/ 1329039 w 1786319"/>
                <a:gd name="connsiteY111" fmla="*/ 2344672 h 2455878"/>
                <a:gd name="connsiteX112" fmla="*/ 1325159 w 1786319"/>
                <a:gd name="connsiteY112" fmla="*/ 2345728 h 2455878"/>
                <a:gd name="connsiteX113" fmla="*/ 1349477 w 1786319"/>
                <a:gd name="connsiteY113" fmla="*/ 2296481 h 2455878"/>
                <a:gd name="connsiteX114" fmla="*/ 1356484 w 1786319"/>
                <a:gd name="connsiteY114" fmla="*/ 2295208 h 2455878"/>
                <a:gd name="connsiteX115" fmla="*/ 1355094 w 1786319"/>
                <a:gd name="connsiteY115" fmla="*/ 2293423 h 2455878"/>
                <a:gd name="connsiteX116" fmla="*/ 1352719 w 1786319"/>
                <a:gd name="connsiteY116" fmla="*/ 2293560 h 2455878"/>
                <a:gd name="connsiteX117" fmla="*/ 1344071 w 1786319"/>
                <a:gd name="connsiteY117" fmla="*/ 2271498 h 2455878"/>
                <a:gd name="connsiteX118" fmla="*/ 1346113 w 1786319"/>
                <a:gd name="connsiteY118" fmla="*/ 2261084 h 2455878"/>
                <a:gd name="connsiteX119" fmla="*/ 1341522 w 1786319"/>
                <a:gd name="connsiteY119" fmla="*/ 2263616 h 2455878"/>
                <a:gd name="connsiteX120" fmla="*/ 1380484 w 1786319"/>
                <a:gd name="connsiteY120" fmla="*/ 2179513 h 2455878"/>
                <a:gd name="connsiteX121" fmla="*/ 1404901 w 1786319"/>
                <a:gd name="connsiteY121" fmla="*/ 2171776 h 2455878"/>
                <a:gd name="connsiteX122" fmla="*/ 1398960 w 1786319"/>
                <a:gd name="connsiteY122" fmla="*/ 2162094 h 2455878"/>
                <a:gd name="connsiteX123" fmla="*/ 1394868 w 1786319"/>
                <a:gd name="connsiteY123" fmla="*/ 2103557 h 2455878"/>
                <a:gd name="connsiteX124" fmla="*/ 1395248 w 1786319"/>
                <a:gd name="connsiteY124" fmla="*/ 2103168 h 2455878"/>
                <a:gd name="connsiteX125" fmla="*/ 1425169 w 1786319"/>
                <a:gd name="connsiteY125" fmla="*/ 2104577 h 2455878"/>
                <a:gd name="connsiteX126" fmla="*/ 1403487 w 1786319"/>
                <a:gd name="connsiteY126" fmla="*/ 2069249 h 2455878"/>
                <a:gd name="connsiteX127" fmla="*/ 1399396 w 1786319"/>
                <a:gd name="connsiteY127" fmla="*/ 2010712 h 2455878"/>
                <a:gd name="connsiteX128" fmla="*/ 1399776 w 1786319"/>
                <a:gd name="connsiteY128" fmla="*/ 2010322 h 2455878"/>
                <a:gd name="connsiteX129" fmla="*/ 1431504 w 1786319"/>
                <a:gd name="connsiteY129" fmla="*/ 2008281 h 2455878"/>
                <a:gd name="connsiteX130" fmla="*/ 1686413 w 1786319"/>
                <a:gd name="connsiteY130" fmla="*/ 1939061 h 2455878"/>
                <a:gd name="connsiteX131" fmla="*/ 1687642 w 1786319"/>
                <a:gd name="connsiteY131" fmla="*/ 1951327 h 2455878"/>
                <a:gd name="connsiteX132" fmla="*/ 1688144 w 1786319"/>
                <a:gd name="connsiteY132" fmla="*/ 1965163 h 2455878"/>
                <a:gd name="connsiteX133" fmla="*/ 1711575 w 1786319"/>
                <a:gd name="connsiteY133" fmla="*/ 1966267 h 2455878"/>
                <a:gd name="connsiteX134" fmla="*/ 1698959 w 1786319"/>
                <a:gd name="connsiteY134" fmla="*/ 1959506 h 2455878"/>
                <a:gd name="connsiteX135" fmla="*/ 1501851 w 1786319"/>
                <a:gd name="connsiteY135" fmla="*/ 1880372 h 2455878"/>
                <a:gd name="connsiteX136" fmla="*/ 1546690 w 1786319"/>
                <a:gd name="connsiteY136" fmla="*/ 1937108 h 2455878"/>
                <a:gd name="connsiteX137" fmla="*/ 1543792 w 1786319"/>
                <a:gd name="connsiteY137" fmla="*/ 1935629 h 2455878"/>
                <a:gd name="connsiteX138" fmla="*/ 1545267 w 1786319"/>
                <a:gd name="connsiteY138" fmla="*/ 1942047 h 2455878"/>
                <a:gd name="connsiteX139" fmla="*/ 1540345 w 1786319"/>
                <a:gd name="connsiteY139" fmla="*/ 1955905 h 2455878"/>
                <a:gd name="connsiteX140" fmla="*/ 1538869 w 1786319"/>
                <a:gd name="connsiteY140" fmla="*/ 1955867 h 2455878"/>
                <a:gd name="connsiteX141" fmla="*/ 1538000 w 1786319"/>
                <a:gd name="connsiteY141" fmla="*/ 1957060 h 2455878"/>
                <a:gd name="connsiteX142" fmla="*/ 1524013 w 1786319"/>
                <a:gd name="connsiteY142" fmla="*/ 1952523 h 2455878"/>
                <a:gd name="connsiteX143" fmla="*/ 1519821 w 1786319"/>
                <a:gd name="connsiteY143" fmla="*/ 1947443 h 2455878"/>
                <a:gd name="connsiteX144" fmla="*/ 1519228 w 1786319"/>
                <a:gd name="connsiteY144" fmla="*/ 1950642 h 2455878"/>
                <a:gd name="connsiteX145" fmla="*/ 1501548 w 1786319"/>
                <a:gd name="connsiteY145" fmla="*/ 1880522 h 2455878"/>
                <a:gd name="connsiteX146" fmla="*/ 1659187 w 1786319"/>
                <a:gd name="connsiteY146" fmla="*/ 1878721 h 2455878"/>
                <a:gd name="connsiteX147" fmla="*/ 1648883 w 1786319"/>
                <a:gd name="connsiteY147" fmla="*/ 1890764 h 2455878"/>
                <a:gd name="connsiteX148" fmla="*/ 1660602 w 1786319"/>
                <a:gd name="connsiteY148" fmla="*/ 1887051 h 2455878"/>
                <a:gd name="connsiteX149" fmla="*/ 1396186 w 1786319"/>
                <a:gd name="connsiteY149" fmla="*/ 1866478 h 2455878"/>
                <a:gd name="connsiteX150" fmla="*/ 1390192 w 1786319"/>
                <a:gd name="connsiteY150" fmla="*/ 1899549 h 2455878"/>
                <a:gd name="connsiteX151" fmla="*/ 1392264 w 1786319"/>
                <a:gd name="connsiteY151" fmla="*/ 1899647 h 2455878"/>
                <a:gd name="connsiteX152" fmla="*/ 1396430 w 1786319"/>
                <a:gd name="connsiteY152" fmla="*/ 1898327 h 2455878"/>
                <a:gd name="connsiteX153" fmla="*/ 1396926 w 1786319"/>
                <a:gd name="connsiteY153" fmla="*/ 1898552 h 2455878"/>
                <a:gd name="connsiteX154" fmla="*/ 1397514 w 1786319"/>
                <a:gd name="connsiteY154" fmla="*/ 1899894 h 2455878"/>
                <a:gd name="connsiteX155" fmla="*/ 1424467 w 1786319"/>
                <a:gd name="connsiteY155" fmla="*/ 1901164 h 2455878"/>
                <a:gd name="connsiteX156" fmla="*/ 1406208 w 1786319"/>
                <a:gd name="connsiteY156" fmla="*/ 1886507 h 2455878"/>
                <a:gd name="connsiteX157" fmla="*/ 1677382 w 1786319"/>
                <a:gd name="connsiteY157" fmla="*/ 1848987 h 2455878"/>
                <a:gd name="connsiteX158" fmla="*/ 1679856 w 1786319"/>
                <a:gd name="connsiteY158" fmla="*/ 1873668 h 2455878"/>
                <a:gd name="connsiteX159" fmla="*/ 1706542 w 1786319"/>
                <a:gd name="connsiteY159" fmla="*/ 1874927 h 2455878"/>
                <a:gd name="connsiteX160" fmla="*/ 1686812 w 1786319"/>
                <a:gd name="connsiteY160" fmla="*/ 1864354 h 2455878"/>
                <a:gd name="connsiteX161" fmla="*/ 1158785 w 1786319"/>
                <a:gd name="connsiteY161" fmla="*/ 1817655 h 2455878"/>
                <a:gd name="connsiteX162" fmla="*/ 1159132 w 1786319"/>
                <a:gd name="connsiteY162" fmla="*/ 1817926 h 2455878"/>
                <a:gd name="connsiteX163" fmla="*/ 1117857 w 1786319"/>
                <a:gd name="connsiteY163" fmla="*/ 1902698 h 2455878"/>
                <a:gd name="connsiteX164" fmla="*/ 1117954 w 1786319"/>
                <a:gd name="connsiteY164" fmla="*/ 1898457 h 2455878"/>
                <a:gd name="connsiteX165" fmla="*/ 1111248 w 1786319"/>
                <a:gd name="connsiteY165" fmla="*/ 1903822 h 2455878"/>
                <a:gd name="connsiteX166" fmla="*/ 1092186 w 1786319"/>
                <a:gd name="connsiteY166" fmla="*/ 1905879 h 2455878"/>
                <a:gd name="connsiteX167" fmla="*/ 1091395 w 1786319"/>
                <a:gd name="connsiteY167" fmla="*/ 1904124 h 2455878"/>
                <a:gd name="connsiteX168" fmla="*/ 1089502 w 1786319"/>
                <a:gd name="connsiteY168" fmla="*/ 1903779 h 2455878"/>
                <a:gd name="connsiteX169" fmla="*/ 1086918 w 1786319"/>
                <a:gd name="connsiteY169" fmla="*/ 1884781 h 2455878"/>
                <a:gd name="connsiteX170" fmla="*/ 1090514 w 1786319"/>
                <a:gd name="connsiteY170" fmla="*/ 1876982 h 2455878"/>
                <a:gd name="connsiteX171" fmla="*/ 1086420 w 1786319"/>
                <a:gd name="connsiteY171" fmla="*/ 1878096 h 2455878"/>
                <a:gd name="connsiteX172" fmla="*/ 1158785 w 1786319"/>
                <a:gd name="connsiteY172" fmla="*/ 1817655 h 2455878"/>
                <a:gd name="connsiteX173" fmla="*/ 1617016 w 1786319"/>
                <a:gd name="connsiteY173" fmla="*/ 1799873 h 2455878"/>
                <a:gd name="connsiteX174" fmla="*/ 1614544 w 1786319"/>
                <a:gd name="connsiteY174" fmla="*/ 1803072 h 2455878"/>
                <a:gd name="connsiteX175" fmla="*/ 1617278 w 1786319"/>
                <a:gd name="connsiteY175" fmla="*/ 1801069 h 2455878"/>
                <a:gd name="connsiteX176" fmla="*/ 1166742 w 1786319"/>
                <a:gd name="connsiteY176" fmla="*/ 1797042 h 2455878"/>
                <a:gd name="connsiteX177" fmla="*/ 1246467 w 1786319"/>
                <a:gd name="connsiteY177" fmla="*/ 1847375 h 2455878"/>
                <a:gd name="connsiteX178" fmla="*/ 1242263 w 1786319"/>
                <a:gd name="connsiteY178" fmla="*/ 1846813 h 2455878"/>
                <a:gd name="connsiteX179" fmla="*/ 1246859 w 1786319"/>
                <a:gd name="connsiteY179" fmla="*/ 1854067 h 2455878"/>
                <a:gd name="connsiteX180" fmla="*/ 1246811 w 1786319"/>
                <a:gd name="connsiteY180" fmla="*/ 1873240 h 2455878"/>
                <a:gd name="connsiteX181" fmla="*/ 1244981 w 1786319"/>
                <a:gd name="connsiteY181" fmla="*/ 1873833 h 2455878"/>
                <a:gd name="connsiteX182" fmla="*/ 1244430 w 1786319"/>
                <a:gd name="connsiteY182" fmla="*/ 1875677 h 2455878"/>
                <a:gd name="connsiteX183" fmla="*/ 1225262 w 1786319"/>
                <a:gd name="connsiteY183" fmla="*/ 1876159 h 2455878"/>
                <a:gd name="connsiteX184" fmla="*/ 1217906 w 1786319"/>
                <a:gd name="connsiteY184" fmla="*/ 1871729 h 2455878"/>
                <a:gd name="connsiteX185" fmla="*/ 1218564 w 1786319"/>
                <a:gd name="connsiteY185" fmla="*/ 1875921 h 2455878"/>
                <a:gd name="connsiteX186" fmla="*/ 1216614 w 1786319"/>
                <a:gd name="connsiteY186" fmla="*/ 1877958 h 2455878"/>
                <a:gd name="connsiteX187" fmla="*/ 1241121 w 1786319"/>
                <a:gd name="connsiteY187" fmla="*/ 1892243 h 2455878"/>
                <a:gd name="connsiteX188" fmla="*/ 1242804 w 1786319"/>
                <a:gd name="connsiteY188" fmla="*/ 1922495 h 2455878"/>
                <a:gd name="connsiteX189" fmla="*/ 1238599 w 1786319"/>
                <a:gd name="connsiteY189" fmla="*/ 1921933 h 2455878"/>
                <a:gd name="connsiteX190" fmla="*/ 1243195 w 1786319"/>
                <a:gd name="connsiteY190" fmla="*/ 1929186 h 2455878"/>
                <a:gd name="connsiteX191" fmla="*/ 1243147 w 1786319"/>
                <a:gd name="connsiteY191" fmla="*/ 1948359 h 2455878"/>
                <a:gd name="connsiteX192" fmla="*/ 1241316 w 1786319"/>
                <a:gd name="connsiteY192" fmla="*/ 1948952 h 2455878"/>
                <a:gd name="connsiteX193" fmla="*/ 1240765 w 1786319"/>
                <a:gd name="connsiteY193" fmla="*/ 1950796 h 2455878"/>
                <a:gd name="connsiteX194" fmla="*/ 1221598 w 1786319"/>
                <a:gd name="connsiteY194" fmla="*/ 1951280 h 2455878"/>
                <a:gd name="connsiteX195" fmla="*/ 1214242 w 1786319"/>
                <a:gd name="connsiteY195" fmla="*/ 1946850 h 2455878"/>
                <a:gd name="connsiteX196" fmla="*/ 1214899 w 1786319"/>
                <a:gd name="connsiteY196" fmla="*/ 1951040 h 2455878"/>
                <a:gd name="connsiteX197" fmla="*/ 1205262 w 1786319"/>
                <a:gd name="connsiteY197" fmla="*/ 1961109 h 2455878"/>
                <a:gd name="connsiteX198" fmla="*/ 1186574 w 1786319"/>
                <a:gd name="connsiteY198" fmla="*/ 1951094 h 2455878"/>
                <a:gd name="connsiteX199" fmla="*/ 1189492 w 1786319"/>
                <a:gd name="connsiteY199" fmla="*/ 1967921 h 2455878"/>
                <a:gd name="connsiteX200" fmla="*/ 1209246 w 1786319"/>
                <a:gd name="connsiteY200" fmla="*/ 1975947 h 2455878"/>
                <a:gd name="connsiteX201" fmla="*/ 1220349 w 1786319"/>
                <a:gd name="connsiteY201" fmla="*/ 2018975 h 2455878"/>
                <a:gd name="connsiteX202" fmla="*/ 1217451 w 1786319"/>
                <a:gd name="connsiteY202" fmla="*/ 2017497 h 2455878"/>
                <a:gd name="connsiteX203" fmla="*/ 1218926 w 1786319"/>
                <a:gd name="connsiteY203" fmla="*/ 2023915 h 2455878"/>
                <a:gd name="connsiteX204" fmla="*/ 1214004 w 1786319"/>
                <a:gd name="connsiteY204" fmla="*/ 2037772 h 2455878"/>
                <a:gd name="connsiteX205" fmla="*/ 1212528 w 1786319"/>
                <a:gd name="connsiteY205" fmla="*/ 2037734 h 2455878"/>
                <a:gd name="connsiteX206" fmla="*/ 1211659 w 1786319"/>
                <a:gd name="connsiteY206" fmla="*/ 2038928 h 2455878"/>
                <a:gd name="connsiteX207" fmla="*/ 1197672 w 1786319"/>
                <a:gd name="connsiteY207" fmla="*/ 2034391 h 2455878"/>
                <a:gd name="connsiteX208" fmla="*/ 1193481 w 1786319"/>
                <a:gd name="connsiteY208" fmla="*/ 2029311 h 2455878"/>
                <a:gd name="connsiteX209" fmla="*/ 1192887 w 1786319"/>
                <a:gd name="connsiteY209" fmla="*/ 2032510 h 2455878"/>
                <a:gd name="connsiteX210" fmla="*/ 1171235 w 1786319"/>
                <a:gd name="connsiteY210" fmla="*/ 2024070 h 2455878"/>
                <a:gd name="connsiteX211" fmla="*/ 1170754 w 1786319"/>
                <a:gd name="connsiteY211" fmla="*/ 2021826 h 2455878"/>
                <a:gd name="connsiteX212" fmla="*/ 1168595 w 1786319"/>
                <a:gd name="connsiteY212" fmla="*/ 2024349 h 2455878"/>
                <a:gd name="connsiteX213" fmla="*/ 1155963 w 1786319"/>
                <a:gd name="connsiteY213" fmla="*/ 2018461 h 2455878"/>
                <a:gd name="connsiteX214" fmla="*/ 1155056 w 1786319"/>
                <a:gd name="connsiteY214" fmla="*/ 2014318 h 2455878"/>
                <a:gd name="connsiteX215" fmla="*/ 1149807 w 1786319"/>
                <a:gd name="connsiteY215" fmla="*/ 2021112 h 2455878"/>
                <a:gd name="connsiteX216" fmla="*/ 1132246 w 1786319"/>
                <a:gd name="connsiteY216" fmla="*/ 2027442 h 2455878"/>
                <a:gd name="connsiteX217" fmla="*/ 1161870 w 1786319"/>
                <a:gd name="connsiteY217" fmla="*/ 2022057 h 2455878"/>
                <a:gd name="connsiteX218" fmla="*/ 1162137 w 1786319"/>
                <a:gd name="connsiteY218" fmla="*/ 2022266 h 2455878"/>
                <a:gd name="connsiteX219" fmla="*/ 1130479 w 1786319"/>
                <a:gd name="connsiteY219" fmla="*/ 2087283 h 2455878"/>
                <a:gd name="connsiteX220" fmla="*/ 1130554 w 1786319"/>
                <a:gd name="connsiteY220" fmla="*/ 2084030 h 2455878"/>
                <a:gd name="connsiteX221" fmla="*/ 1125411 w 1786319"/>
                <a:gd name="connsiteY221" fmla="*/ 2088145 h 2455878"/>
                <a:gd name="connsiteX222" fmla="*/ 1110791 w 1786319"/>
                <a:gd name="connsiteY222" fmla="*/ 2089723 h 2455878"/>
                <a:gd name="connsiteX223" fmla="*/ 1110185 w 1786319"/>
                <a:gd name="connsiteY223" fmla="*/ 2088378 h 2455878"/>
                <a:gd name="connsiteX224" fmla="*/ 1108732 w 1786319"/>
                <a:gd name="connsiteY224" fmla="*/ 2088112 h 2455878"/>
                <a:gd name="connsiteX225" fmla="*/ 1106750 w 1786319"/>
                <a:gd name="connsiteY225" fmla="*/ 2073541 h 2455878"/>
                <a:gd name="connsiteX226" fmla="*/ 1109507 w 1786319"/>
                <a:gd name="connsiteY226" fmla="*/ 2067560 h 2455878"/>
                <a:gd name="connsiteX227" fmla="*/ 1106368 w 1786319"/>
                <a:gd name="connsiteY227" fmla="*/ 2068414 h 2455878"/>
                <a:gd name="connsiteX228" fmla="*/ 1126043 w 1786319"/>
                <a:gd name="connsiteY228" fmla="*/ 2028569 h 2455878"/>
                <a:gd name="connsiteX229" fmla="*/ 1131712 w 1786319"/>
                <a:gd name="connsiteY229" fmla="*/ 2027539 h 2455878"/>
                <a:gd name="connsiteX230" fmla="*/ 1130588 w 1786319"/>
                <a:gd name="connsiteY230" fmla="*/ 2026095 h 2455878"/>
                <a:gd name="connsiteX231" fmla="*/ 1128667 w 1786319"/>
                <a:gd name="connsiteY231" fmla="*/ 2026206 h 2455878"/>
                <a:gd name="connsiteX232" fmla="*/ 1121669 w 1786319"/>
                <a:gd name="connsiteY232" fmla="*/ 2008356 h 2455878"/>
                <a:gd name="connsiteX233" fmla="*/ 1123322 w 1786319"/>
                <a:gd name="connsiteY233" fmla="*/ 1999930 h 2455878"/>
                <a:gd name="connsiteX234" fmla="*/ 1119607 w 1786319"/>
                <a:gd name="connsiteY234" fmla="*/ 2001979 h 2455878"/>
                <a:gd name="connsiteX235" fmla="*/ 1132266 w 1786319"/>
                <a:gd name="connsiteY235" fmla="*/ 1945441 h 2455878"/>
                <a:gd name="connsiteX236" fmla="*/ 1171179 w 1786319"/>
                <a:gd name="connsiteY236" fmla="*/ 1928149 h 2455878"/>
                <a:gd name="connsiteX237" fmla="*/ 1166079 w 1786319"/>
                <a:gd name="connsiteY237" fmla="*/ 1919838 h 2455878"/>
                <a:gd name="connsiteX238" fmla="*/ 1162768 w 1786319"/>
                <a:gd name="connsiteY238" fmla="*/ 1872477 h 2455878"/>
                <a:gd name="connsiteX239" fmla="*/ 1163077 w 1786319"/>
                <a:gd name="connsiteY239" fmla="*/ 1872162 h 2455878"/>
                <a:gd name="connsiteX240" fmla="*/ 1187285 w 1786319"/>
                <a:gd name="connsiteY240" fmla="*/ 1873302 h 2455878"/>
                <a:gd name="connsiteX241" fmla="*/ 1169743 w 1786319"/>
                <a:gd name="connsiteY241" fmla="*/ 1844719 h 2455878"/>
                <a:gd name="connsiteX242" fmla="*/ 1166433 w 1786319"/>
                <a:gd name="connsiteY242" fmla="*/ 1797357 h 2455878"/>
                <a:gd name="connsiteX243" fmla="*/ 1435841 w 1786319"/>
                <a:gd name="connsiteY243" fmla="*/ 1783337 h 2455878"/>
                <a:gd name="connsiteX244" fmla="*/ 1436655 w 1786319"/>
                <a:gd name="connsiteY244" fmla="*/ 1788516 h 2455878"/>
                <a:gd name="connsiteX245" fmla="*/ 1433413 w 1786319"/>
                <a:gd name="connsiteY245" fmla="*/ 1798156 h 2455878"/>
                <a:gd name="connsiteX246" fmla="*/ 1429294 w 1786319"/>
                <a:gd name="connsiteY246" fmla="*/ 1799488 h 2455878"/>
                <a:gd name="connsiteX247" fmla="*/ 1439426 w 1786319"/>
                <a:gd name="connsiteY247" fmla="*/ 1799965 h 2455878"/>
                <a:gd name="connsiteX248" fmla="*/ 1438191 w 1786319"/>
                <a:gd name="connsiteY248" fmla="*/ 1792517 h 2455878"/>
                <a:gd name="connsiteX249" fmla="*/ 1440571 w 1786319"/>
                <a:gd name="connsiteY249" fmla="*/ 1786184 h 2455878"/>
                <a:gd name="connsiteX250" fmla="*/ 1664088 w 1786319"/>
                <a:gd name="connsiteY250" fmla="*/ 1760064 h 2455878"/>
                <a:gd name="connsiteX251" fmla="*/ 1667218 w 1786319"/>
                <a:gd name="connsiteY251" fmla="*/ 1778493 h 2455878"/>
                <a:gd name="connsiteX252" fmla="*/ 1677825 w 1786319"/>
                <a:gd name="connsiteY252" fmla="*/ 1778993 h 2455878"/>
                <a:gd name="connsiteX253" fmla="*/ 1674665 w 1786319"/>
                <a:gd name="connsiteY253" fmla="*/ 1777299 h 2455878"/>
                <a:gd name="connsiteX254" fmla="*/ 1380196 w 1786319"/>
                <a:gd name="connsiteY254" fmla="*/ 1756277 h 2455878"/>
                <a:gd name="connsiteX255" fmla="*/ 1372559 w 1786319"/>
                <a:gd name="connsiteY255" fmla="*/ 1798408 h 2455878"/>
                <a:gd name="connsiteX256" fmla="*/ 1356800 w 1786319"/>
                <a:gd name="connsiteY256" fmla="*/ 1816827 h 2455878"/>
                <a:gd name="connsiteX257" fmla="*/ 1378313 w 1786319"/>
                <a:gd name="connsiteY257" fmla="*/ 1810009 h 2455878"/>
                <a:gd name="connsiteX258" fmla="*/ 1378810 w 1786319"/>
                <a:gd name="connsiteY258" fmla="*/ 1810234 h 2455878"/>
                <a:gd name="connsiteX259" fmla="*/ 1384407 w 1786319"/>
                <a:gd name="connsiteY259" fmla="*/ 1823021 h 2455878"/>
                <a:gd name="connsiteX260" fmla="*/ 1385811 w 1786319"/>
                <a:gd name="connsiteY260" fmla="*/ 1797847 h 2455878"/>
                <a:gd name="connsiteX261" fmla="*/ 1386191 w 1786319"/>
                <a:gd name="connsiteY261" fmla="*/ 1797457 h 2455878"/>
                <a:gd name="connsiteX262" fmla="*/ 1421294 w 1786319"/>
                <a:gd name="connsiteY262" fmla="*/ 1799111 h 2455878"/>
                <a:gd name="connsiteX263" fmla="*/ 1399226 w 1786319"/>
                <a:gd name="connsiteY263" fmla="*/ 1787285 h 2455878"/>
                <a:gd name="connsiteX264" fmla="*/ 1576246 w 1786319"/>
                <a:gd name="connsiteY264" fmla="*/ 1739775 h 2455878"/>
                <a:gd name="connsiteX265" fmla="*/ 1577002 w 1786319"/>
                <a:gd name="connsiteY265" fmla="*/ 1742412 h 2455878"/>
                <a:gd name="connsiteX266" fmla="*/ 1578883 w 1786319"/>
                <a:gd name="connsiteY266" fmla="*/ 1740048 h 2455878"/>
                <a:gd name="connsiteX267" fmla="*/ 1321155 w 1786319"/>
                <a:gd name="connsiteY267" fmla="*/ 1715162 h 2455878"/>
                <a:gd name="connsiteX268" fmla="*/ 1320859 w 1786319"/>
                <a:gd name="connsiteY268" fmla="*/ 1715544 h 2455878"/>
                <a:gd name="connsiteX269" fmla="*/ 1321194 w 1786319"/>
                <a:gd name="connsiteY269" fmla="*/ 1715340 h 2455878"/>
                <a:gd name="connsiteX270" fmla="*/ 1163819 w 1786319"/>
                <a:gd name="connsiteY270" fmla="*/ 1680751 h 2455878"/>
                <a:gd name="connsiteX271" fmla="*/ 1158987 w 1786319"/>
                <a:gd name="connsiteY271" fmla="*/ 1707417 h 2455878"/>
                <a:gd name="connsiteX272" fmla="*/ 1161537 w 1786319"/>
                <a:gd name="connsiteY272" fmla="*/ 1707536 h 2455878"/>
                <a:gd name="connsiteX273" fmla="*/ 1164033 w 1786319"/>
                <a:gd name="connsiteY273" fmla="*/ 1706428 h 2455878"/>
                <a:gd name="connsiteX274" fmla="*/ 1164434 w 1786319"/>
                <a:gd name="connsiteY274" fmla="*/ 1706610 h 2455878"/>
                <a:gd name="connsiteX275" fmla="*/ 1164909 w 1786319"/>
                <a:gd name="connsiteY275" fmla="*/ 1707696 h 2455878"/>
                <a:gd name="connsiteX276" fmla="*/ 1188705 w 1786319"/>
                <a:gd name="connsiteY276" fmla="*/ 1708816 h 2455878"/>
                <a:gd name="connsiteX277" fmla="*/ 1177289 w 1786319"/>
                <a:gd name="connsiteY277" fmla="*/ 1702699 h 2455878"/>
                <a:gd name="connsiteX278" fmla="*/ 1549744 w 1786319"/>
                <a:gd name="connsiteY278" fmla="*/ 1678097 h 2455878"/>
                <a:gd name="connsiteX279" fmla="*/ 1550402 w 1786319"/>
                <a:gd name="connsiteY279" fmla="*/ 1682288 h 2455878"/>
                <a:gd name="connsiteX280" fmla="*/ 1548452 w 1786319"/>
                <a:gd name="connsiteY280" fmla="*/ 1684325 h 2455878"/>
                <a:gd name="connsiteX281" fmla="*/ 1550398 w 1786319"/>
                <a:gd name="connsiteY281" fmla="*/ 1685460 h 2455878"/>
                <a:gd name="connsiteX282" fmla="*/ 1551259 w 1786319"/>
                <a:gd name="connsiteY282" fmla="*/ 1679505 h 2455878"/>
                <a:gd name="connsiteX283" fmla="*/ 1551525 w 1786319"/>
                <a:gd name="connsiteY283" fmla="*/ 1679170 h 2455878"/>
                <a:gd name="connsiteX284" fmla="*/ 1361606 w 1786319"/>
                <a:gd name="connsiteY284" fmla="*/ 1645646 h 2455878"/>
                <a:gd name="connsiteX285" fmla="*/ 1364522 w 1786319"/>
                <a:gd name="connsiteY285" fmla="*/ 1662464 h 2455878"/>
                <a:gd name="connsiteX286" fmla="*/ 1357611 w 1786319"/>
                <a:gd name="connsiteY286" fmla="*/ 1700586 h 2455878"/>
                <a:gd name="connsiteX287" fmla="*/ 1362461 w 1786319"/>
                <a:gd name="connsiteY287" fmla="*/ 1699049 h 2455878"/>
                <a:gd name="connsiteX288" fmla="*/ 1362956 w 1786319"/>
                <a:gd name="connsiteY288" fmla="*/ 1699274 h 2455878"/>
                <a:gd name="connsiteX289" fmla="*/ 1371122 w 1786319"/>
                <a:gd name="connsiteY289" fmla="*/ 1717924 h 2455878"/>
                <a:gd name="connsiteX290" fmla="*/ 1372223 w 1786319"/>
                <a:gd name="connsiteY290" fmla="*/ 1691414 h 2455878"/>
                <a:gd name="connsiteX291" fmla="*/ 1372603 w 1786319"/>
                <a:gd name="connsiteY291" fmla="*/ 1691025 h 2455878"/>
                <a:gd name="connsiteX292" fmla="*/ 1388919 w 1786319"/>
                <a:gd name="connsiteY292" fmla="*/ 1691794 h 2455878"/>
                <a:gd name="connsiteX293" fmla="*/ 1372843 w 1786319"/>
                <a:gd name="connsiteY293" fmla="*/ 1674047 h 2455878"/>
                <a:gd name="connsiteX294" fmla="*/ 1103129 w 1786319"/>
                <a:gd name="connsiteY294" fmla="*/ 1558230 h 2455878"/>
                <a:gd name="connsiteX295" fmla="*/ 1100994 w 1786319"/>
                <a:gd name="connsiteY295" fmla="*/ 1560994 h 2455878"/>
                <a:gd name="connsiteX296" fmla="*/ 1103491 w 1786319"/>
                <a:gd name="connsiteY296" fmla="*/ 1559885 h 2455878"/>
                <a:gd name="connsiteX297" fmla="*/ 1581400 w 1786319"/>
                <a:gd name="connsiteY297" fmla="*/ 1536396 h 2455878"/>
                <a:gd name="connsiteX298" fmla="*/ 1579967 w 1786319"/>
                <a:gd name="connsiteY298" fmla="*/ 1544300 h 2455878"/>
                <a:gd name="connsiteX299" fmla="*/ 1575097 w 1786319"/>
                <a:gd name="connsiteY299" fmla="*/ 1549992 h 2455878"/>
                <a:gd name="connsiteX300" fmla="*/ 1575535 w 1786319"/>
                <a:gd name="connsiteY300" fmla="*/ 1552075 h 2455878"/>
                <a:gd name="connsiteX301" fmla="*/ 1585676 w 1786319"/>
                <a:gd name="connsiteY301" fmla="*/ 1548861 h 2455878"/>
                <a:gd name="connsiteX302" fmla="*/ 1610691 w 1786319"/>
                <a:gd name="connsiteY302" fmla="*/ 1510011 h 2455878"/>
                <a:gd name="connsiteX303" fmla="*/ 1613144 w 1786319"/>
                <a:gd name="connsiteY303" fmla="*/ 1519571 h 2455878"/>
                <a:gd name="connsiteX304" fmla="*/ 1620706 w 1786319"/>
                <a:gd name="connsiteY304" fmla="*/ 1519928 h 2455878"/>
                <a:gd name="connsiteX305" fmla="*/ 1136855 w 1786319"/>
                <a:gd name="connsiteY305" fmla="*/ 1507742 h 2455878"/>
                <a:gd name="connsiteX306" fmla="*/ 1138216 w 1786319"/>
                <a:gd name="connsiteY306" fmla="*/ 1515594 h 2455878"/>
                <a:gd name="connsiteX307" fmla="*/ 1132527 w 1786319"/>
                <a:gd name="connsiteY307" fmla="*/ 1546982 h 2455878"/>
                <a:gd name="connsiteX308" fmla="*/ 1136548 w 1786319"/>
                <a:gd name="connsiteY308" fmla="*/ 1545195 h 2455878"/>
                <a:gd name="connsiteX309" fmla="*/ 1136950 w 1786319"/>
                <a:gd name="connsiteY309" fmla="*/ 1545376 h 2455878"/>
                <a:gd name="connsiteX310" fmla="*/ 1143556 w 1786319"/>
                <a:gd name="connsiteY310" fmla="*/ 1560466 h 2455878"/>
                <a:gd name="connsiteX311" fmla="*/ 1144447 w 1786319"/>
                <a:gd name="connsiteY311" fmla="*/ 1539017 h 2455878"/>
                <a:gd name="connsiteX312" fmla="*/ 1144755 w 1786319"/>
                <a:gd name="connsiteY312" fmla="*/ 1538702 h 2455878"/>
                <a:gd name="connsiteX313" fmla="*/ 1158162 w 1786319"/>
                <a:gd name="connsiteY313" fmla="*/ 1539333 h 2455878"/>
                <a:gd name="connsiteX314" fmla="*/ 1155301 w 1786319"/>
                <a:gd name="connsiteY314" fmla="*/ 1537801 h 2455878"/>
                <a:gd name="connsiteX315" fmla="*/ 1495658 w 1786319"/>
                <a:gd name="connsiteY315" fmla="*/ 1487119 h 2455878"/>
                <a:gd name="connsiteX316" fmla="*/ 1490825 w 1786319"/>
                <a:gd name="connsiteY316" fmla="*/ 1513785 h 2455878"/>
                <a:gd name="connsiteX317" fmla="*/ 1493376 w 1786319"/>
                <a:gd name="connsiteY317" fmla="*/ 1513904 h 2455878"/>
                <a:gd name="connsiteX318" fmla="*/ 1495871 w 1786319"/>
                <a:gd name="connsiteY318" fmla="*/ 1512796 h 2455878"/>
                <a:gd name="connsiteX319" fmla="*/ 1496273 w 1786319"/>
                <a:gd name="connsiteY319" fmla="*/ 1512977 h 2455878"/>
                <a:gd name="connsiteX320" fmla="*/ 1496747 w 1786319"/>
                <a:gd name="connsiteY320" fmla="*/ 1514063 h 2455878"/>
                <a:gd name="connsiteX321" fmla="*/ 1497654 w 1786319"/>
                <a:gd name="connsiteY321" fmla="*/ 1514106 h 2455878"/>
                <a:gd name="connsiteX322" fmla="*/ 1498620 w 1786319"/>
                <a:gd name="connsiteY322" fmla="*/ 1507420 h 2455878"/>
                <a:gd name="connsiteX323" fmla="*/ 1503981 w 1786319"/>
                <a:gd name="connsiteY323" fmla="*/ 1500682 h 2455878"/>
                <a:gd name="connsiteX324" fmla="*/ 1540004 w 1786319"/>
                <a:gd name="connsiteY324" fmla="*/ 1425472 h 2455878"/>
                <a:gd name="connsiteX325" fmla="*/ 1538262 w 1786319"/>
                <a:gd name="connsiteY325" fmla="*/ 1435083 h 2455878"/>
                <a:gd name="connsiteX326" fmla="*/ 1548432 w 1786319"/>
                <a:gd name="connsiteY326" fmla="*/ 1440292 h 2455878"/>
                <a:gd name="connsiteX327" fmla="*/ 1543678 w 1786319"/>
                <a:gd name="connsiteY327" fmla="*/ 1426437 h 2455878"/>
                <a:gd name="connsiteX328" fmla="*/ 1585969 w 1786319"/>
                <a:gd name="connsiteY328" fmla="*/ 1424537 h 2455878"/>
                <a:gd name="connsiteX329" fmla="*/ 1593370 w 1786319"/>
                <a:gd name="connsiteY329" fmla="*/ 1446109 h 2455878"/>
                <a:gd name="connsiteX330" fmla="*/ 1613234 w 1786319"/>
                <a:gd name="connsiteY330" fmla="*/ 1442232 h 2455878"/>
                <a:gd name="connsiteX331" fmla="*/ 1600536 w 1786319"/>
                <a:gd name="connsiteY331" fmla="*/ 1438962 h 2455878"/>
                <a:gd name="connsiteX332" fmla="*/ 1434967 w 1786319"/>
                <a:gd name="connsiteY332" fmla="*/ 1364597 h 2455878"/>
                <a:gd name="connsiteX333" fmla="*/ 1432832 w 1786319"/>
                <a:gd name="connsiteY333" fmla="*/ 1367362 h 2455878"/>
                <a:gd name="connsiteX334" fmla="*/ 1435329 w 1786319"/>
                <a:gd name="connsiteY334" fmla="*/ 1366253 h 2455878"/>
                <a:gd name="connsiteX335" fmla="*/ 1471055 w 1786319"/>
                <a:gd name="connsiteY335" fmla="*/ 1356921 h 2455878"/>
                <a:gd name="connsiteX336" fmla="*/ 1475394 w 1786319"/>
                <a:gd name="connsiteY336" fmla="*/ 1366833 h 2455878"/>
                <a:gd name="connsiteX337" fmla="*/ 1475716 w 1786319"/>
                <a:gd name="connsiteY337" fmla="*/ 1359094 h 2455878"/>
                <a:gd name="connsiteX338" fmla="*/ 1468818 w 1786319"/>
                <a:gd name="connsiteY338" fmla="*/ 1351767 h 2455878"/>
                <a:gd name="connsiteX339" fmla="*/ 1468805 w 1786319"/>
                <a:gd name="connsiteY339" fmla="*/ 1351783 h 2455878"/>
                <a:gd name="connsiteX340" fmla="*/ 1468836 w 1786319"/>
                <a:gd name="connsiteY340" fmla="*/ 1351856 h 2455878"/>
                <a:gd name="connsiteX341" fmla="*/ 1403233 w 1786319"/>
                <a:gd name="connsiteY341" fmla="*/ 1350210 h 2455878"/>
                <a:gd name="connsiteX342" fmla="*/ 1402520 w 1786319"/>
                <a:gd name="connsiteY342" fmla="*/ 1350603 h 2455878"/>
                <a:gd name="connsiteX343" fmla="*/ 1402397 w 1786319"/>
                <a:gd name="connsiteY343" fmla="*/ 1353047 h 2455878"/>
                <a:gd name="connsiteX344" fmla="*/ 1393929 w 1786319"/>
                <a:gd name="connsiteY344" fmla="*/ 1358680 h 2455878"/>
                <a:gd name="connsiteX345" fmla="*/ 1388716 w 1786319"/>
                <a:gd name="connsiteY345" fmla="*/ 1359240 h 2455878"/>
                <a:gd name="connsiteX346" fmla="*/ 1396364 w 1786319"/>
                <a:gd name="connsiteY346" fmla="*/ 1366598 h 2455878"/>
                <a:gd name="connsiteX347" fmla="*/ 1401937 w 1786319"/>
                <a:gd name="connsiteY347" fmla="*/ 1389631 h 2455878"/>
                <a:gd name="connsiteX348" fmla="*/ 1399912 w 1786319"/>
                <a:gd name="connsiteY348" fmla="*/ 1390880 h 2455878"/>
                <a:gd name="connsiteX349" fmla="*/ 1399792 w 1786319"/>
                <a:gd name="connsiteY349" fmla="*/ 1393256 h 2455878"/>
                <a:gd name="connsiteX350" fmla="*/ 1376922 w 1786319"/>
                <a:gd name="connsiteY350" fmla="*/ 1399464 h 2455878"/>
                <a:gd name="connsiteX351" fmla="*/ 1366791 w 1786319"/>
                <a:gd name="connsiteY351" fmla="*/ 1396306 h 2455878"/>
                <a:gd name="connsiteX352" fmla="*/ 1368811 w 1786319"/>
                <a:gd name="connsiteY352" fmla="*/ 1401143 h 2455878"/>
                <a:gd name="connsiteX353" fmla="*/ 1368432 w 1786319"/>
                <a:gd name="connsiteY353" fmla="*/ 1405609 h 2455878"/>
                <a:gd name="connsiteX354" fmla="*/ 1403391 w 1786319"/>
                <a:gd name="connsiteY354" fmla="*/ 1425984 h 2455878"/>
                <a:gd name="connsiteX355" fmla="*/ 1405471 w 1786319"/>
                <a:gd name="connsiteY355" fmla="*/ 1463376 h 2455878"/>
                <a:gd name="connsiteX356" fmla="*/ 1400274 w 1786319"/>
                <a:gd name="connsiteY356" fmla="*/ 1462680 h 2455878"/>
                <a:gd name="connsiteX357" fmla="*/ 1405955 w 1786319"/>
                <a:gd name="connsiteY357" fmla="*/ 1471645 h 2455878"/>
                <a:gd name="connsiteX358" fmla="*/ 1405895 w 1786319"/>
                <a:gd name="connsiteY358" fmla="*/ 1495343 h 2455878"/>
                <a:gd name="connsiteX359" fmla="*/ 1403633 w 1786319"/>
                <a:gd name="connsiteY359" fmla="*/ 1496076 h 2455878"/>
                <a:gd name="connsiteX360" fmla="*/ 1402952 w 1786319"/>
                <a:gd name="connsiteY360" fmla="*/ 1498354 h 2455878"/>
                <a:gd name="connsiteX361" fmla="*/ 1379262 w 1786319"/>
                <a:gd name="connsiteY361" fmla="*/ 1498951 h 2455878"/>
                <a:gd name="connsiteX362" fmla="*/ 1370170 w 1786319"/>
                <a:gd name="connsiteY362" fmla="*/ 1493476 h 2455878"/>
                <a:gd name="connsiteX363" fmla="*/ 1370983 w 1786319"/>
                <a:gd name="connsiteY363" fmla="*/ 1498655 h 2455878"/>
                <a:gd name="connsiteX364" fmla="*/ 1333554 w 1786319"/>
                <a:gd name="connsiteY364" fmla="*/ 1497426 h 2455878"/>
                <a:gd name="connsiteX365" fmla="*/ 1316390 w 1786319"/>
                <a:gd name="connsiteY365" fmla="*/ 1469457 h 2455878"/>
                <a:gd name="connsiteX366" fmla="*/ 1319229 w 1786319"/>
                <a:gd name="connsiteY366" fmla="*/ 1485830 h 2455878"/>
                <a:gd name="connsiteX367" fmla="*/ 1311629 w 1786319"/>
                <a:gd name="connsiteY367" fmla="*/ 1527761 h 2455878"/>
                <a:gd name="connsiteX368" fmla="*/ 1328494 w 1786319"/>
                <a:gd name="connsiteY368" fmla="*/ 1522416 h 2455878"/>
                <a:gd name="connsiteX369" fmla="*/ 1328990 w 1786319"/>
                <a:gd name="connsiteY369" fmla="*/ 1522641 h 2455878"/>
                <a:gd name="connsiteX370" fmla="*/ 1346404 w 1786319"/>
                <a:gd name="connsiteY370" fmla="*/ 1578675 h 2455878"/>
                <a:gd name="connsiteX371" fmla="*/ 1341098 w 1786319"/>
                <a:gd name="connsiteY371" fmla="*/ 1607951 h 2455878"/>
                <a:gd name="connsiteX372" fmla="*/ 1346610 w 1786319"/>
                <a:gd name="connsiteY372" fmla="*/ 1606205 h 2455878"/>
                <a:gd name="connsiteX373" fmla="*/ 1347107 w 1786319"/>
                <a:gd name="connsiteY373" fmla="*/ 1606430 h 2455878"/>
                <a:gd name="connsiteX374" fmla="*/ 1359222 w 1786319"/>
                <a:gd name="connsiteY374" fmla="*/ 1634105 h 2455878"/>
                <a:gd name="connsiteX375" fmla="*/ 1358635 w 1786319"/>
                <a:gd name="connsiteY375" fmla="*/ 1594039 h 2455878"/>
                <a:gd name="connsiteX376" fmla="*/ 1359016 w 1786319"/>
                <a:gd name="connsiteY376" fmla="*/ 1593650 h 2455878"/>
                <a:gd name="connsiteX377" fmla="*/ 1455475 w 1786319"/>
                <a:gd name="connsiteY377" fmla="*/ 1618469 h 2455878"/>
                <a:gd name="connsiteX378" fmla="*/ 1463593 w 1786319"/>
                <a:gd name="connsiteY378" fmla="*/ 1628935 h 2455878"/>
                <a:gd name="connsiteX379" fmla="*/ 1490623 w 1786319"/>
                <a:gd name="connsiteY379" fmla="*/ 1624023 h 2455878"/>
                <a:gd name="connsiteX380" fmla="*/ 1490970 w 1786319"/>
                <a:gd name="connsiteY380" fmla="*/ 1624294 h 2455878"/>
                <a:gd name="connsiteX381" fmla="*/ 1479581 w 1786319"/>
                <a:gd name="connsiteY381" fmla="*/ 1704072 h 2455878"/>
                <a:gd name="connsiteX382" fmla="*/ 1465849 w 1786319"/>
                <a:gd name="connsiteY382" fmla="*/ 1713971 h 2455878"/>
                <a:gd name="connsiteX383" fmla="*/ 1469063 w 1786319"/>
                <a:gd name="connsiteY383" fmla="*/ 1715845 h 2455878"/>
                <a:gd name="connsiteX384" fmla="*/ 1483312 w 1786319"/>
                <a:gd name="connsiteY384" fmla="*/ 1741045 h 2455878"/>
                <a:gd name="connsiteX385" fmla="*/ 1482546 w 1786319"/>
                <a:gd name="connsiteY385" fmla="*/ 1743614 h 2455878"/>
                <a:gd name="connsiteX386" fmla="*/ 1503017 w 1786319"/>
                <a:gd name="connsiteY386" fmla="*/ 1734517 h 2455878"/>
                <a:gd name="connsiteX387" fmla="*/ 1497918 w 1786319"/>
                <a:gd name="connsiteY387" fmla="*/ 1726206 h 2455878"/>
                <a:gd name="connsiteX388" fmla="*/ 1494607 w 1786319"/>
                <a:gd name="connsiteY388" fmla="*/ 1678844 h 2455878"/>
                <a:gd name="connsiteX389" fmla="*/ 1494915 w 1786319"/>
                <a:gd name="connsiteY389" fmla="*/ 1678529 h 2455878"/>
                <a:gd name="connsiteX390" fmla="*/ 1519123 w 1786319"/>
                <a:gd name="connsiteY390" fmla="*/ 1679670 h 2455878"/>
                <a:gd name="connsiteX391" fmla="*/ 1501581 w 1786319"/>
                <a:gd name="connsiteY391" fmla="*/ 1651086 h 2455878"/>
                <a:gd name="connsiteX392" fmla="*/ 1498271 w 1786319"/>
                <a:gd name="connsiteY392" fmla="*/ 1603725 h 2455878"/>
                <a:gd name="connsiteX393" fmla="*/ 1498580 w 1786319"/>
                <a:gd name="connsiteY393" fmla="*/ 1603410 h 2455878"/>
                <a:gd name="connsiteX394" fmla="*/ 1525780 w 1786319"/>
                <a:gd name="connsiteY394" fmla="*/ 1604691 h 2455878"/>
                <a:gd name="connsiteX395" fmla="*/ 1526350 w 1786319"/>
                <a:gd name="connsiteY395" fmla="*/ 1600745 h 2455878"/>
                <a:gd name="connsiteX396" fmla="*/ 1509126 w 1786319"/>
                <a:gd name="connsiteY396" fmla="*/ 1591515 h 2455878"/>
                <a:gd name="connsiteX397" fmla="*/ 1505436 w 1786319"/>
                <a:gd name="connsiteY397" fmla="*/ 1585502 h 2455878"/>
                <a:gd name="connsiteX398" fmla="*/ 1504042 w 1786319"/>
                <a:gd name="connsiteY398" fmla="*/ 1593186 h 2455878"/>
                <a:gd name="connsiteX399" fmla="*/ 1476183 w 1786319"/>
                <a:gd name="connsiteY399" fmla="*/ 1605094 h 2455878"/>
                <a:gd name="connsiteX400" fmla="*/ 1475276 w 1786319"/>
                <a:gd name="connsiteY400" fmla="*/ 1600951 h 2455878"/>
                <a:gd name="connsiteX401" fmla="*/ 1470027 w 1786319"/>
                <a:gd name="connsiteY401" fmla="*/ 1607746 h 2455878"/>
                <a:gd name="connsiteX402" fmla="*/ 1451990 w 1786319"/>
                <a:gd name="connsiteY402" fmla="*/ 1614247 h 2455878"/>
                <a:gd name="connsiteX403" fmla="*/ 1450807 w 1786319"/>
                <a:gd name="connsiteY403" fmla="*/ 1612728 h 2455878"/>
                <a:gd name="connsiteX404" fmla="*/ 1448887 w 1786319"/>
                <a:gd name="connsiteY404" fmla="*/ 1612839 h 2455878"/>
                <a:gd name="connsiteX405" fmla="*/ 1441889 w 1786319"/>
                <a:gd name="connsiteY405" fmla="*/ 1594989 h 2455878"/>
                <a:gd name="connsiteX406" fmla="*/ 1443541 w 1786319"/>
                <a:gd name="connsiteY406" fmla="*/ 1586563 h 2455878"/>
                <a:gd name="connsiteX407" fmla="*/ 1439827 w 1786319"/>
                <a:gd name="connsiteY407" fmla="*/ 1588612 h 2455878"/>
                <a:gd name="connsiteX408" fmla="*/ 1430424 w 1786319"/>
                <a:gd name="connsiteY408" fmla="*/ 1559810 h 2455878"/>
                <a:gd name="connsiteX409" fmla="*/ 1446627 w 1786319"/>
                <a:gd name="connsiteY409" fmla="*/ 1539440 h 2455878"/>
                <a:gd name="connsiteX410" fmla="*/ 1437332 w 1786319"/>
                <a:gd name="connsiteY410" fmla="*/ 1542790 h 2455878"/>
                <a:gd name="connsiteX411" fmla="*/ 1436149 w 1786319"/>
                <a:gd name="connsiteY411" fmla="*/ 1541273 h 2455878"/>
                <a:gd name="connsiteX412" fmla="*/ 1434228 w 1786319"/>
                <a:gd name="connsiteY412" fmla="*/ 1541383 h 2455878"/>
                <a:gd name="connsiteX413" fmla="*/ 1427231 w 1786319"/>
                <a:gd name="connsiteY413" fmla="*/ 1523533 h 2455878"/>
                <a:gd name="connsiteX414" fmla="*/ 1428883 w 1786319"/>
                <a:gd name="connsiteY414" fmla="*/ 1515107 h 2455878"/>
                <a:gd name="connsiteX415" fmla="*/ 1425169 w 1786319"/>
                <a:gd name="connsiteY415" fmla="*/ 1517156 h 2455878"/>
                <a:gd name="connsiteX416" fmla="*/ 1437828 w 1786319"/>
                <a:gd name="connsiteY416" fmla="*/ 1460619 h 2455878"/>
                <a:gd name="connsiteX417" fmla="*/ 1469288 w 1786319"/>
                <a:gd name="connsiteY417" fmla="*/ 1446638 h 2455878"/>
                <a:gd name="connsiteX418" fmla="*/ 1468805 w 1786319"/>
                <a:gd name="connsiteY418" fmla="*/ 1441372 h 2455878"/>
                <a:gd name="connsiteX419" fmla="*/ 1468897 w 1786319"/>
                <a:gd name="connsiteY419" fmla="*/ 1440907 h 2455878"/>
                <a:gd name="connsiteX420" fmla="*/ 1461331 w 1786319"/>
                <a:gd name="connsiteY420" fmla="*/ 1449749 h 2455878"/>
                <a:gd name="connsiteX421" fmla="*/ 1448698 w 1786319"/>
                <a:gd name="connsiteY421" fmla="*/ 1443861 h 2455878"/>
                <a:gd name="connsiteX422" fmla="*/ 1447792 w 1786319"/>
                <a:gd name="connsiteY422" fmla="*/ 1439718 h 2455878"/>
                <a:gd name="connsiteX423" fmla="*/ 1442543 w 1786319"/>
                <a:gd name="connsiteY423" fmla="*/ 1446513 h 2455878"/>
                <a:gd name="connsiteX424" fmla="*/ 1424506 w 1786319"/>
                <a:gd name="connsiteY424" fmla="*/ 1453013 h 2455878"/>
                <a:gd name="connsiteX425" fmla="*/ 1423323 w 1786319"/>
                <a:gd name="connsiteY425" fmla="*/ 1451495 h 2455878"/>
                <a:gd name="connsiteX426" fmla="*/ 1421402 w 1786319"/>
                <a:gd name="connsiteY426" fmla="*/ 1451606 h 2455878"/>
                <a:gd name="connsiteX427" fmla="*/ 1414405 w 1786319"/>
                <a:gd name="connsiteY427" fmla="*/ 1433756 h 2455878"/>
                <a:gd name="connsiteX428" fmla="*/ 1416056 w 1786319"/>
                <a:gd name="connsiteY428" fmla="*/ 1425330 h 2455878"/>
                <a:gd name="connsiteX429" fmla="*/ 1412343 w 1786319"/>
                <a:gd name="connsiteY429" fmla="*/ 1427379 h 2455878"/>
                <a:gd name="connsiteX430" fmla="*/ 1402940 w 1786319"/>
                <a:gd name="connsiteY430" fmla="*/ 1398576 h 2455878"/>
                <a:gd name="connsiteX431" fmla="*/ 1422491 w 1786319"/>
                <a:gd name="connsiteY431" fmla="*/ 1373997 h 2455878"/>
                <a:gd name="connsiteX432" fmla="*/ 1411681 w 1786319"/>
                <a:gd name="connsiteY432" fmla="*/ 1377893 h 2455878"/>
                <a:gd name="connsiteX433" fmla="*/ 1410499 w 1786319"/>
                <a:gd name="connsiteY433" fmla="*/ 1376376 h 2455878"/>
                <a:gd name="connsiteX434" fmla="*/ 1408578 w 1786319"/>
                <a:gd name="connsiteY434" fmla="*/ 1376486 h 2455878"/>
                <a:gd name="connsiteX435" fmla="*/ 1401580 w 1786319"/>
                <a:gd name="connsiteY435" fmla="*/ 1358637 h 2455878"/>
                <a:gd name="connsiteX436" fmla="*/ 1157417 w 1786319"/>
                <a:gd name="connsiteY436" fmla="*/ 1303748 h 2455878"/>
                <a:gd name="connsiteX437" fmla="*/ 1152827 w 1786319"/>
                <a:gd name="connsiteY437" fmla="*/ 1306280 h 2455878"/>
                <a:gd name="connsiteX438" fmla="*/ 1142659 w 1786319"/>
                <a:gd name="connsiteY438" fmla="*/ 1306524 h 2455878"/>
                <a:gd name="connsiteX439" fmla="*/ 1141602 w 1786319"/>
                <a:gd name="connsiteY439" fmla="*/ 1305165 h 2455878"/>
                <a:gd name="connsiteX440" fmla="*/ 1141381 w 1786319"/>
                <a:gd name="connsiteY440" fmla="*/ 1307774 h 2455878"/>
                <a:gd name="connsiteX441" fmla="*/ 1155546 w 1786319"/>
                <a:gd name="connsiteY441" fmla="*/ 1316031 h 2455878"/>
                <a:gd name="connsiteX442" fmla="*/ 1155375 w 1786319"/>
                <a:gd name="connsiteY442" fmla="*/ 1314161 h 2455878"/>
                <a:gd name="connsiteX443" fmla="*/ 1388574 w 1786319"/>
                <a:gd name="connsiteY443" fmla="*/ 1282418 h 2455878"/>
                <a:gd name="connsiteX444" fmla="*/ 1384860 w 1786319"/>
                <a:gd name="connsiteY444" fmla="*/ 1284468 h 2455878"/>
                <a:gd name="connsiteX445" fmla="*/ 1374534 w 1786319"/>
                <a:gd name="connsiteY445" fmla="*/ 1282528 h 2455878"/>
                <a:gd name="connsiteX446" fmla="*/ 1374571 w 1786319"/>
                <a:gd name="connsiteY446" fmla="*/ 1282592 h 2455878"/>
                <a:gd name="connsiteX447" fmla="*/ 1372498 w 1786319"/>
                <a:gd name="connsiteY447" fmla="*/ 1292255 h 2455878"/>
                <a:gd name="connsiteX448" fmla="*/ 1370474 w 1786319"/>
                <a:gd name="connsiteY448" fmla="*/ 1293504 h 2455878"/>
                <a:gd name="connsiteX449" fmla="*/ 1370353 w 1786319"/>
                <a:gd name="connsiteY449" fmla="*/ 1295880 h 2455878"/>
                <a:gd name="connsiteX450" fmla="*/ 1347484 w 1786319"/>
                <a:gd name="connsiteY450" fmla="*/ 1302088 h 2455878"/>
                <a:gd name="connsiteX451" fmla="*/ 1337352 w 1786319"/>
                <a:gd name="connsiteY451" fmla="*/ 1298929 h 2455878"/>
                <a:gd name="connsiteX452" fmla="*/ 1339372 w 1786319"/>
                <a:gd name="connsiteY452" fmla="*/ 1303767 h 2455878"/>
                <a:gd name="connsiteX453" fmla="*/ 1338797 w 1786319"/>
                <a:gd name="connsiteY453" fmla="*/ 1310559 h 2455878"/>
                <a:gd name="connsiteX454" fmla="*/ 1341024 w 1786319"/>
                <a:gd name="connsiteY454" fmla="*/ 1310418 h 2455878"/>
                <a:gd name="connsiteX455" fmla="*/ 1383025 w 1786319"/>
                <a:gd name="connsiteY455" fmla="*/ 1322853 h 2455878"/>
                <a:gd name="connsiteX456" fmla="*/ 1389463 w 1786319"/>
                <a:gd name="connsiteY456" fmla="*/ 1327967 h 2455878"/>
                <a:gd name="connsiteX457" fmla="*/ 1390115 w 1786319"/>
                <a:gd name="connsiteY457" fmla="*/ 1323457 h 2455878"/>
                <a:gd name="connsiteX458" fmla="*/ 1402232 w 1786319"/>
                <a:gd name="connsiteY458" fmla="*/ 1308225 h 2455878"/>
                <a:gd name="connsiteX459" fmla="*/ 1397023 w 1786319"/>
                <a:gd name="connsiteY459" fmla="*/ 1310101 h 2455878"/>
                <a:gd name="connsiteX460" fmla="*/ 1395841 w 1786319"/>
                <a:gd name="connsiteY460" fmla="*/ 1308584 h 2455878"/>
                <a:gd name="connsiteX461" fmla="*/ 1393920 w 1786319"/>
                <a:gd name="connsiteY461" fmla="*/ 1308695 h 2455878"/>
                <a:gd name="connsiteX462" fmla="*/ 1386922 w 1786319"/>
                <a:gd name="connsiteY462" fmla="*/ 1290845 h 2455878"/>
                <a:gd name="connsiteX463" fmla="*/ 1373379 w 1786319"/>
                <a:gd name="connsiteY463" fmla="*/ 1247289 h 2455878"/>
                <a:gd name="connsiteX464" fmla="*/ 1372958 w 1786319"/>
                <a:gd name="connsiteY464" fmla="*/ 1255671 h 2455878"/>
                <a:gd name="connsiteX465" fmla="*/ 1364490 w 1786319"/>
                <a:gd name="connsiteY465" fmla="*/ 1261303 h 2455878"/>
                <a:gd name="connsiteX466" fmla="*/ 1359277 w 1786319"/>
                <a:gd name="connsiteY466" fmla="*/ 1261863 h 2455878"/>
                <a:gd name="connsiteX467" fmla="*/ 1366925 w 1786319"/>
                <a:gd name="connsiteY467" fmla="*/ 1269222 h 2455878"/>
                <a:gd name="connsiteX468" fmla="*/ 1373652 w 1786319"/>
                <a:gd name="connsiteY468" fmla="*/ 1280984 h 2455878"/>
                <a:gd name="connsiteX469" fmla="*/ 1371606 w 1786319"/>
                <a:gd name="connsiteY469" fmla="*/ 1268638 h 2455878"/>
                <a:gd name="connsiteX470" fmla="*/ 1378740 w 1786319"/>
                <a:gd name="connsiteY470" fmla="*/ 1249652 h 2455878"/>
                <a:gd name="connsiteX471" fmla="*/ 1457150 w 1786319"/>
                <a:gd name="connsiteY471" fmla="*/ 1229543 h 2455878"/>
                <a:gd name="connsiteX472" fmla="*/ 1454071 w 1786319"/>
                <a:gd name="connsiteY472" fmla="*/ 1246527 h 2455878"/>
                <a:gd name="connsiteX473" fmla="*/ 1455396 w 1786319"/>
                <a:gd name="connsiteY473" fmla="*/ 1254169 h 2455878"/>
                <a:gd name="connsiteX474" fmla="*/ 1452479 w 1786319"/>
                <a:gd name="connsiteY474" fmla="*/ 1270266 h 2455878"/>
                <a:gd name="connsiteX475" fmla="*/ 1464480 w 1786319"/>
                <a:gd name="connsiteY475" fmla="*/ 1262944 h 2455878"/>
                <a:gd name="connsiteX476" fmla="*/ 1473282 w 1786319"/>
                <a:gd name="connsiteY476" fmla="*/ 1260155 h 2455878"/>
                <a:gd name="connsiteX477" fmla="*/ 1022980 w 1786319"/>
                <a:gd name="connsiteY477" fmla="*/ 1151592 h 2455878"/>
                <a:gd name="connsiteX478" fmla="*/ 1023382 w 1786319"/>
                <a:gd name="connsiteY478" fmla="*/ 1151775 h 2455878"/>
                <a:gd name="connsiteX479" fmla="*/ 1003292 w 1786319"/>
                <a:gd name="connsiteY479" fmla="*/ 1243891 h 2455878"/>
                <a:gd name="connsiteX480" fmla="*/ 1002385 w 1786319"/>
                <a:gd name="connsiteY480" fmla="*/ 1239747 h 2455878"/>
                <a:gd name="connsiteX481" fmla="*/ 997136 w 1786319"/>
                <a:gd name="connsiteY481" fmla="*/ 1246543 h 2455878"/>
                <a:gd name="connsiteX482" fmla="*/ 979099 w 1786319"/>
                <a:gd name="connsiteY482" fmla="*/ 1253043 h 2455878"/>
                <a:gd name="connsiteX483" fmla="*/ 977917 w 1786319"/>
                <a:gd name="connsiteY483" fmla="*/ 1251526 h 2455878"/>
                <a:gd name="connsiteX484" fmla="*/ 975996 w 1786319"/>
                <a:gd name="connsiteY484" fmla="*/ 1251637 h 2455878"/>
                <a:gd name="connsiteX485" fmla="*/ 968998 w 1786319"/>
                <a:gd name="connsiteY485" fmla="*/ 1233787 h 2455878"/>
                <a:gd name="connsiteX486" fmla="*/ 970651 w 1786319"/>
                <a:gd name="connsiteY486" fmla="*/ 1225360 h 2455878"/>
                <a:gd name="connsiteX487" fmla="*/ 966936 w 1786319"/>
                <a:gd name="connsiteY487" fmla="*/ 1227409 h 2455878"/>
                <a:gd name="connsiteX488" fmla="*/ 1022980 w 1786319"/>
                <a:gd name="connsiteY488" fmla="*/ 1151592 h 2455878"/>
                <a:gd name="connsiteX489" fmla="*/ 1245159 w 1786319"/>
                <a:gd name="connsiteY489" fmla="*/ 1077170 h 2455878"/>
                <a:gd name="connsiteX490" fmla="*/ 1298065 w 1786319"/>
                <a:gd name="connsiteY490" fmla="*/ 1125432 h 2455878"/>
                <a:gd name="connsiteX491" fmla="*/ 1292851 w 1786319"/>
                <a:gd name="connsiteY491" fmla="*/ 1125991 h 2455878"/>
                <a:gd name="connsiteX492" fmla="*/ 1300499 w 1786319"/>
                <a:gd name="connsiteY492" fmla="*/ 1133350 h 2455878"/>
                <a:gd name="connsiteX493" fmla="*/ 1306072 w 1786319"/>
                <a:gd name="connsiteY493" fmla="*/ 1156383 h 2455878"/>
                <a:gd name="connsiteX494" fmla="*/ 1304048 w 1786319"/>
                <a:gd name="connsiteY494" fmla="*/ 1157632 h 2455878"/>
                <a:gd name="connsiteX495" fmla="*/ 1303927 w 1786319"/>
                <a:gd name="connsiteY495" fmla="*/ 1160008 h 2455878"/>
                <a:gd name="connsiteX496" fmla="*/ 1281058 w 1786319"/>
                <a:gd name="connsiteY496" fmla="*/ 1166216 h 2455878"/>
                <a:gd name="connsiteX497" fmla="*/ 1270926 w 1786319"/>
                <a:gd name="connsiteY497" fmla="*/ 1163057 h 2455878"/>
                <a:gd name="connsiteX498" fmla="*/ 1272946 w 1786319"/>
                <a:gd name="connsiteY498" fmla="*/ 1167895 h 2455878"/>
                <a:gd name="connsiteX499" fmla="*/ 1187289 w 1786319"/>
                <a:gd name="connsiteY499" fmla="*/ 1088883 h 2455878"/>
                <a:gd name="connsiteX500" fmla="*/ 1187567 w 1786319"/>
                <a:gd name="connsiteY500" fmla="*/ 1088414 h 2455878"/>
                <a:gd name="connsiteX501" fmla="*/ 1245159 w 1786319"/>
                <a:gd name="connsiteY501" fmla="*/ 1077170 h 2455878"/>
                <a:gd name="connsiteX502" fmla="*/ 989605 w 1786319"/>
                <a:gd name="connsiteY502" fmla="*/ 1064539 h 2455878"/>
                <a:gd name="connsiteX503" fmla="*/ 990006 w 1786319"/>
                <a:gd name="connsiteY503" fmla="*/ 1064720 h 2455878"/>
                <a:gd name="connsiteX504" fmla="*/ 969916 w 1786319"/>
                <a:gd name="connsiteY504" fmla="*/ 1156837 h 2455878"/>
                <a:gd name="connsiteX505" fmla="*/ 969010 w 1786319"/>
                <a:gd name="connsiteY505" fmla="*/ 1152694 h 2455878"/>
                <a:gd name="connsiteX506" fmla="*/ 963761 w 1786319"/>
                <a:gd name="connsiteY506" fmla="*/ 1159489 h 2455878"/>
                <a:gd name="connsiteX507" fmla="*/ 945724 w 1786319"/>
                <a:gd name="connsiteY507" fmla="*/ 1165990 h 2455878"/>
                <a:gd name="connsiteX508" fmla="*/ 944542 w 1786319"/>
                <a:gd name="connsiteY508" fmla="*/ 1164471 h 2455878"/>
                <a:gd name="connsiteX509" fmla="*/ 942621 w 1786319"/>
                <a:gd name="connsiteY509" fmla="*/ 1164582 h 2455878"/>
                <a:gd name="connsiteX510" fmla="*/ 935623 w 1786319"/>
                <a:gd name="connsiteY510" fmla="*/ 1146732 h 2455878"/>
                <a:gd name="connsiteX511" fmla="*/ 937275 w 1786319"/>
                <a:gd name="connsiteY511" fmla="*/ 1138307 h 2455878"/>
                <a:gd name="connsiteX512" fmla="*/ 933561 w 1786319"/>
                <a:gd name="connsiteY512" fmla="*/ 1140355 h 2455878"/>
                <a:gd name="connsiteX513" fmla="*/ 989605 w 1786319"/>
                <a:gd name="connsiteY513" fmla="*/ 1064539 h 2455878"/>
                <a:gd name="connsiteX514" fmla="*/ 1126898 w 1786319"/>
                <a:gd name="connsiteY514" fmla="*/ 1007328 h 2455878"/>
                <a:gd name="connsiteX515" fmla="*/ 1127394 w 1786319"/>
                <a:gd name="connsiteY515" fmla="*/ 1007553 h 2455878"/>
                <a:gd name="connsiteX516" fmla="*/ 1102563 w 1786319"/>
                <a:gd name="connsiteY516" fmla="*/ 1121405 h 2455878"/>
                <a:gd name="connsiteX517" fmla="*/ 1101443 w 1786319"/>
                <a:gd name="connsiteY517" fmla="*/ 1116284 h 2455878"/>
                <a:gd name="connsiteX518" fmla="*/ 1094955 w 1786319"/>
                <a:gd name="connsiteY518" fmla="*/ 1124683 h 2455878"/>
                <a:gd name="connsiteX519" fmla="*/ 1072662 w 1786319"/>
                <a:gd name="connsiteY519" fmla="*/ 1132717 h 2455878"/>
                <a:gd name="connsiteX520" fmla="*/ 1071201 w 1786319"/>
                <a:gd name="connsiteY520" fmla="*/ 1130841 h 2455878"/>
                <a:gd name="connsiteX521" fmla="*/ 1068827 w 1786319"/>
                <a:gd name="connsiteY521" fmla="*/ 1130978 h 2455878"/>
                <a:gd name="connsiteX522" fmla="*/ 1061927 w 1786319"/>
                <a:gd name="connsiteY522" fmla="*/ 1124570 h 2455878"/>
                <a:gd name="connsiteX523" fmla="*/ 1057154 w 1786319"/>
                <a:gd name="connsiteY523" fmla="*/ 1127514 h 2455878"/>
                <a:gd name="connsiteX524" fmla="*/ 994820 w 1786319"/>
                <a:gd name="connsiteY524" fmla="*/ 1051515 h 2455878"/>
                <a:gd name="connsiteX525" fmla="*/ 995044 w 1786319"/>
                <a:gd name="connsiteY525" fmla="*/ 1051136 h 2455878"/>
                <a:gd name="connsiteX526" fmla="*/ 1041642 w 1786319"/>
                <a:gd name="connsiteY526" fmla="*/ 1042039 h 2455878"/>
                <a:gd name="connsiteX527" fmla="*/ 1058485 w 1786319"/>
                <a:gd name="connsiteY527" fmla="*/ 1046046 h 2455878"/>
                <a:gd name="connsiteX528" fmla="*/ 1073276 w 1786319"/>
                <a:gd name="connsiteY528" fmla="*/ 1031157 h 2455878"/>
                <a:gd name="connsiteX529" fmla="*/ 1126898 w 1786319"/>
                <a:gd name="connsiteY529" fmla="*/ 1007328 h 2455878"/>
                <a:gd name="connsiteX530" fmla="*/ 945958 w 1786319"/>
                <a:gd name="connsiteY530" fmla="*/ 985530 h 2455878"/>
                <a:gd name="connsiteX531" fmla="*/ 946360 w 1786319"/>
                <a:gd name="connsiteY531" fmla="*/ 985712 h 2455878"/>
                <a:gd name="connsiteX532" fmla="*/ 926270 w 1786319"/>
                <a:gd name="connsiteY532" fmla="*/ 1077829 h 2455878"/>
                <a:gd name="connsiteX533" fmla="*/ 925363 w 1786319"/>
                <a:gd name="connsiteY533" fmla="*/ 1073685 h 2455878"/>
                <a:gd name="connsiteX534" fmla="*/ 920114 w 1786319"/>
                <a:gd name="connsiteY534" fmla="*/ 1080480 h 2455878"/>
                <a:gd name="connsiteX535" fmla="*/ 902076 w 1786319"/>
                <a:gd name="connsiteY535" fmla="*/ 1086981 h 2455878"/>
                <a:gd name="connsiteX536" fmla="*/ 900894 w 1786319"/>
                <a:gd name="connsiteY536" fmla="*/ 1085463 h 2455878"/>
                <a:gd name="connsiteX537" fmla="*/ 898973 w 1786319"/>
                <a:gd name="connsiteY537" fmla="*/ 1085574 h 2455878"/>
                <a:gd name="connsiteX538" fmla="*/ 891976 w 1786319"/>
                <a:gd name="connsiteY538" fmla="*/ 1067724 h 2455878"/>
                <a:gd name="connsiteX539" fmla="*/ 893627 w 1786319"/>
                <a:gd name="connsiteY539" fmla="*/ 1059298 h 2455878"/>
                <a:gd name="connsiteX540" fmla="*/ 889913 w 1786319"/>
                <a:gd name="connsiteY540" fmla="*/ 1061347 h 2455878"/>
                <a:gd name="connsiteX541" fmla="*/ 945958 w 1786319"/>
                <a:gd name="connsiteY541" fmla="*/ 985530 h 2455878"/>
                <a:gd name="connsiteX542" fmla="*/ 1385799 w 1786319"/>
                <a:gd name="connsiteY542" fmla="*/ 984679 h 2455878"/>
                <a:gd name="connsiteX543" fmla="*/ 1385713 w 1786319"/>
                <a:gd name="connsiteY543" fmla="*/ 984727 h 2455878"/>
                <a:gd name="connsiteX544" fmla="*/ 1385917 w 1786319"/>
                <a:gd name="connsiteY544" fmla="*/ 985049 h 2455878"/>
                <a:gd name="connsiteX545" fmla="*/ 1211198 w 1786319"/>
                <a:gd name="connsiteY545" fmla="*/ 956159 h 2455878"/>
                <a:gd name="connsiteX546" fmla="*/ 1208419 w 1786319"/>
                <a:gd name="connsiteY546" fmla="*/ 957069 h 2455878"/>
                <a:gd name="connsiteX547" fmla="*/ 1208417 w 1786319"/>
                <a:gd name="connsiteY547" fmla="*/ 957079 h 2455878"/>
                <a:gd name="connsiteX548" fmla="*/ 1206241 w 1786319"/>
                <a:gd name="connsiteY548" fmla="*/ 958385 h 2455878"/>
                <a:gd name="connsiteX549" fmla="*/ 1213503 w 1786319"/>
                <a:gd name="connsiteY549" fmla="*/ 963262 h 2455878"/>
                <a:gd name="connsiteX550" fmla="*/ 1211437 w 1786319"/>
                <a:gd name="connsiteY550" fmla="*/ 960132 h 2455878"/>
                <a:gd name="connsiteX551" fmla="*/ 959260 w 1786319"/>
                <a:gd name="connsiteY551" fmla="*/ 907434 h 2455878"/>
                <a:gd name="connsiteX552" fmla="*/ 958101 w 1786319"/>
                <a:gd name="connsiteY552" fmla="*/ 908968 h 2455878"/>
                <a:gd name="connsiteX553" fmla="*/ 959564 w 1786319"/>
                <a:gd name="connsiteY553" fmla="*/ 908753 h 2455878"/>
                <a:gd name="connsiteX554" fmla="*/ 1141397 w 1786319"/>
                <a:gd name="connsiteY554" fmla="*/ 898993 h 2455878"/>
                <a:gd name="connsiteX555" fmla="*/ 1143190 w 1786319"/>
                <a:gd name="connsiteY555" fmla="*/ 903919 h 2455878"/>
                <a:gd name="connsiteX556" fmla="*/ 1140401 w 1786319"/>
                <a:gd name="connsiteY556" fmla="*/ 911785 h 2455878"/>
                <a:gd name="connsiteX557" fmla="*/ 1149096 w 1786319"/>
                <a:gd name="connsiteY557" fmla="*/ 911641 h 2455878"/>
                <a:gd name="connsiteX558" fmla="*/ 1159931 w 1786319"/>
                <a:gd name="connsiteY558" fmla="*/ 915406 h 2455878"/>
                <a:gd name="connsiteX559" fmla="*/ 1161147 w 1786319"/>
                <a:gd name="connsiteY559" fmla="*/ 903242 h 2455878"/>
                <a:gd name="connsiteX560" fmla="*/ 1151371 w 1786319"/>
                <a:gd name="connsiteY560" fmla="*/ 902619 h 2455878"/>
                <a:gd name="connsiteX561" fmla="*/ 1072034 w 1786319"/>
                <a:gd name="connsiteY561" fmla="*/ 866726 h 2455878"/>
                <a:gd name="connsiteX562" fmla="*/ 1067950 w 1786319"/>
                <a:gd name="connsiteY562" fmla="*/ 880501 h 2455878"/>
                <a:gd name="connsiteX563" fmla="*/ 1050726 w 1786319"/>
                <a:gd name="connsiteY563" fmla="*/ 880215 h 2455878"/>
                <a:gd name="connsiteX564" fmla="*/ 1047617 w 1786319"/>
                <a:gd name="connsiteY564" fmla="*/ 875993 h 2455878"/>
                <a:gd name="connsiteX565" fmla="*/ 1045113 w 1786319"/>
                <a:gd name="connsiteY565" fmla="*/ 886307 h 2455878"/>
                <a:gd name="connsiteX566" fmla="*/ 1028026 w 1786319"/>
                <a:gd name="connsiteY566" fmla="*/ 902726 h 2455878"/>
                <a:gd name="connsiteX567" fmla="*/ 1025927 w 1786319"/>
                <a:gd name="connsiteY567" fmla="*/ 901607 h 2455878"/>
                <a:gd name="connsiteX568" fmla="*/ 1025778 w 1786319"/>
                <a:gd name="connsiteY568" fmla="*/ 901685 h 2455878"/>
                <a:gd name="connsiteX569" fmla="*/ 1022659 w 1786319"/>
                <a:gd name="connsiteY569" fmla="*/ 912205 h 2455878"/>
                <a:gd name="connsiteX570" fmla="*/ 1005435 w 1786319"/>
                <a:gd name="connsiteY570" fmla="*/ 911918 h 2455878"/>
                <a:gd name="connsiteX571" fmla="*/ 1002326 w 1786319"/>
                <a:gd name="connsiteY571" fmla="*/ 907698 h 2455878"/>
                <a:gd name="connsiteX572" fmla="*/ 999823 w 1786319"/>
                <a:gd name="connsiteY572" fmla="*/ 918011 h 2455878"/>
                <a:gd name="connsiteX573" fmla="*/ 998061 w 1786319"/>
                <a:gd name="connsiteY573" fmla="*/ 921064 h 2455878"/>
                <a:gd name="connsiteX574" fmla="*/ 1011883 w 1786319"/>
                <a:gd name="connsiteY574" fmla="*/ 935400 h 2455878"/>
                <a:gd name="connsiteX575" fmla="*/ 1011897 w 1786319"/>
                <a:gd name="connsiteY575" fmla="*/ 939462 h 2455878"/>
                <a:gd name="connsiteX576" fmla="*/ 1023839 w 1786319"/>
                <a:gd name="connsiteY576" fmla="*/ 922715 h 2455878"/>
                <a:gd name="connsiteX577" fmla="*/ 1072896 w 1786319"/>
                <a:gd name="connsiteY577" fmla="*/ 890519 h 2455878"/>
                <a:gd name="connsiteX578" fmla="*/ 1073423 w 1786319"/>
                <a:gd name="connsiteY578" fmla="*/ 890661 h 2455878"/>
                <a:gd name="connsiteX579" fmla="*/ 1090719 w 1786319"/>
                <a:gd name="connsiteY579" fmla="*/ 917336 h 2455878"/>
                <a:gd name="connsiteX580" fmla="*/ 1091655 w 1786319"/>
                <a:gd name="connsiteY580" fmla="*/ 920030 h 2455878"/>
                <a:gd name="connsiteX581" fmla="*/ 1115455 w 1786319"/>
                <a:gd name="connsiteY581" fmla="*/ 913761 h 2455878"/>
                <a:gd name="connsiteX582" fmla="*/ 1098355 w 1786319"/>
                <a:gd name="connsiteY582" fmla="*/ 904095 h 2455878"/>
                <a:gd name="connsiteX583" fmla="*/ 1076566 w 1786319"/>
                <a:gd name="connsiteY583" fmla="*/ 877666 h 2455878"/>
                <a:gd name="connsiteX584" fmla="*/ 1074714 w 1786319"/>
                <a:gd name="connsiteY584" fmla="*/ 808572 h 2455878"/>
                <a:gd name="connsiteX585" fmla="*/ 1071037 w 1786319"/>
                <a:gd name="connsiteY585" fmla="*/ 811480 h 2455878"/>
                <a:gd name="connsiteX586" fmla="*/ 1066458 w 1786319"/>
                <a:gd name="connsiteY586" fmla="*/ 812121 h 2455878"/>
                <a:gd name="connsiteX587" fmla="*/ 1068843 w 1786319"/>
                <a:gd name="connsiteY587" fmla="*/ 818644 h 2455878"/>
                <a:gd name="connsiteX588" fmla="*/ 1074468 w 1786319"/>
                <a:gd name="connsiteY588" fmla="*/ 817163 h 2455878"/>
                <a:gd name="connsiteX589" fmla="*/ 1142164 w 1786319"/>
                <a:gd name="connsiteY589" fmla="*/ 783532 h 2455878"/>
                <a:gd name="connsiteX590" fmla="*/ 1142038 w 1786319"/>
                <a:gd name="connsiteY590" fmla="*/ 792338 h 2455878"/>
                <a:gd name="connsiteX591" fmla="*/ 1146539 w 1786319"/>
                <a:gd name="connsiteY591" fmla="*/ 788339 h 2455878"/>
                <a:gd name="connsiteX592" fmla="*/ 958856 w 1786319"/>
                <a:gd name="connsiteY592" fmla="*/ 782312 h 2455878"/>
                <a:gd name="connsiteX593" fmla="*/ 953147 w 1786319"/>
                <a:gd name="connsiteY593" fmla="*/ 790731 h 2455878"/>
                <a:gd name="connsiteX594" fmla="*/ 939762 w 1786319"/>
                <a:gd name="connsiteY594" fmla="*/ 787369 h 2455878"/>
                <a:gd name="connsiteX595" fmla="*/ 936653 w 1786319"/>
                <a:gd name="connsiteY595" fmla="*/ 783148 h 2455878"/>
                <a:gd name="connsiteX596" fmla="*/ 934149 w 1786319"/>
                <a:gd name="connsiteY596" fmla="*/ 793462 h 2455878"/>
                <a:gd name="connsiteX597" fmla="*/ 926454 w 1786319"/>
                <a:gd name="connsiteY597" fmla="*/ 806802 h 2455878"/>
                <a:gd name="connsiteX598" fmla="*/ 918462 w 1786319"/>
                <a:gd name="connsiteY598" fmla="*/ 809422 h 2455878"/>
                <a:gd name="connsiteX599" fmla="*/ 917734 w 1786319"/>
                <a:gd name="connsiteY599" fmla="*/ 809995 h 2455878"/>
                <a:gd name="connsiteX600" fmla="*/ 913144 w 1786319"/>
                <a:gd name="connsiteY600" fmla="*/ 809702 h 2455878"/>
                <a:gd name="connsiteX601" fmla="*/ 912851 w 1786319"/>
                <a:gd name="connsiteY601" fmla="*/ 809854 h 2455878"/>
                <a:gd name="connsiteX602" fmla="*/ 912238 w 1786319"/>
                <a:gd name="connsiteY602" fmla="*/ 809645 h 2455878"/>
                <a:gd name="connsiteX603" fmla="*/ 905297 w 1786319"/>
                <a:gd name="connsiteY603" fmla="*/ 809203 h 2455878"/>
                <a:gd name="connsiteX604" fmla="*/ 897227 w 1786319"/>
                <a:gd name="connsiteY604" fmla="*/ 806269 h 2455878"/>
                <a:gd name="connsiteX605" fmla="*/ 898678 w 1786319"/>
                <a:gd name="connsiteY605" fmla="*/ 810255 h 2455878"/>
                <a:gd name="connsiteX606" fmla="*/ 897602 w 1786319"/>
                <a:gd name="connsiteY606" fmla="*/ 818414 h 2455878"/>
                <a:gd name="connsiteX607" fmla="*/ 893061 w 1786319"/>
                <a:gd name="connsiteY607" fmla="*/ 820930 h 2455878"/>
                <a:gd name="connsiteX608" fmla="*/ 896489 w 1786319"/>
                <a:gd name="connsiteY608" fmla="*/ 826037 h 2455878"/>
                <a:gd name="connsiteX609" fmla="*/ 898352 w 1786319"/>
                <a:gd name="connsiteY609" fmla="*/ 833643 h 2455878"/>
                <a:gd name="connsiteX610" fmla="*/ 940100 w 1786319"/>
                <a:gd name="connsiteY610" fmla="*/ 827494 h 2455878"/>
                <a:gd name="connsiteX611" fmla="*/ 949634 w 1786319"/>
                <a:gd name="connsiteY611" fmla="*/ 830237 h 2455878"/>
                <a:gd name="connsiteX612" fmla="*/ 957423 w 1786319"/>
                <a:gd name="connsiteY612" fmla="*/ 818934 h 2455878"/>
                <a:gd name="connsiteX613" fmla="*/ 974997 w 1786319"/>
                <a:gd name="connsiteY613" fmla="*/ 803321 h 2455878"/>
                <a:gd name="connsiteX614" fmla="*/ 762098 w 1786319"/>
                <a:gd name="connsiteY614" fmla="*/ 726470 h 2455878"/>
                <a:gd name="connsiteX615" fmla="*/ 762134 w 1786319"/>
                <a:gd name="connsiteY615" fmla="*/ 726618 h 2455878"/>
                <a:gd name="connsiteX616" fmla="*/ 762192 w 1786319"/>
                <a:gd name="connsiteY616" fmla="*/ 726567 h 2455878"/>
                <a:gd name="connsiteX617" fmla="*/ 810797 w 1786319"/>
                <a:gd name="connsiteY617" fmla="*/ 704595 h 2455878"/>
                <a:gd name="connsiteX618" fmla="*/ 808684 w 1786319"/>
                <a:gd name="connsiteY618" fmla="*/ 705687 h 2455878"/>
                <a:gd name="connsiteX619" fmla="*/ 808337 w 1786319"/>
                <a:gd name="connsiteY619" fmla="*/ 705568 h 2455878"/>
                <a:gd name="connsiteX620" fmla="*/ 809204 w 1786319"/>
                <a:gd name="connsiteY620" fmla="*/ 708878 h 2455878"/>
                <a:gd name="connsiteX621" fmla="*/ 803340 w 1786319"/>
                <a:gd name="connsiteY621" fmla="*/ 727132 h 2455878"/>
                <a:gd name="connsiteX622" fmla="*/ 801416 w 1786319"/>
                <a:gd name="connsiteY622" fmla="*/ 727142 h 2455878"/>
                <a:gd name="connsiteX623" fmla="*/ 800331 w 1786319"/>
                <a:gd name="connsiteY623" fmla="*/ 728731 h 2455878"/>
                <a:gd name="connsiteX624" fmla="*/ 785412 w 1786319"/>
                <a:gd name="connsiteY624" fmla="*/ 724390 h 2455878"/>
                <a:gd name="connsiteX625" fmla="*/ 794393 w 1786319"/>
                <a:gd name="connsiteY625" fmla="*/ 732568 h 2455878"/>
                <a:gd name="connsiteX626" fmla="*/ 801205 w 1786319"/>
                <a:gd name="connsiteY626" fmla="*/ 744844 h 2455878"/>
                <a:gd name="connsiteX627" fmla="*/ 814651 w 1786319"/>
                <a:gd name="connsiteY627" fmla="*/ 744068 h 2455878"/>
                <a:gd name="connsiteX628" fmla="*/ 808700 w 1786319"/>
                <a:gd name="connsiteY628" fmla="*/ 723058 h 2455878"/>
                <a:gd name="connsiteX629" fmla="*/ 810990 w 1786319"/>
                <a:gd name="connsiteY629" fmla="*/ 704698 h 2455878"/>
                <a:gd name="connsiteX630" fmla="*/ 1234079 w 1786319"/>
                <a:gd name="connsiteY630" fmla="*/ 675871 h 2455878"/>
                <a:gd name="connsiteX631" fmla="*/ 1231375 w 1786319"/>
                <a:gd name="connsiteY631" fmla="*/ 684990 h 2455878"/>
                <a:gd name="connsiteX632" fmla="*/ 1238272 w 1786319"/>
                <a:gd name="connsiteY632" fmla="*/ 689973 h 2455878"/>
                <a:gd name="connsiteX633" fmla="*/ 1244681 w 1786319"/>
                <a:gd name="connsiteY633" fmla="*/ 707392 h 2455878"/>
                <a:gd name="connsiteX634" fmla="*/ 1242146 w 1786319"/>
                <a:gd name="connsiteY634" fmla="*/ 709250 h 2455878"/>
                <a:gd name="connsiteX635" fmla="*/ 1248526 w 1786319"/>
                <a:gd name="connsiteY635" fmla="*/ 719087 h 2455878"/>
                <a:gd name="connsiteX636" fmla="*/ 1249301 w 1786319"/>
                <a:gd name="connsiteY636" fmla="*/ 721321 h 2455878"/>
                <a:gd name="connsiteX637" fmla="*/ 1271755 w 1786319"/>
                <a:gd name="connsiteY637" fmla="*/ 718014 h 2455878"/>
                <a:gd name="connsiteX638" fmla="*/ 1254703 w 1786319"/>
                <a:gd name="connsiteY638" fmla="*/ 708374 h 2455878"/>
                <a:gd name="connsiteX639" fmla="*/ 1237074 w 1786319"/>
                <a:gd name="connsiteY639" fmla="*/ 686991 h 2455878"/>
                <a:gd name="connsiteX640" fmla="*/ 861285 w 1786319"/>
                <a:gd name="connsiteY640" fmla="*/ 637757 h 2455878"/>
                <a:gd name="connsiteX641" fmla="*/ 860429 w 1786319"/>
                <a:gd name="connsiteY641" fmla="*/ 637932 h 2455878"/>
                <a:gd name="connsiteX642" fmla="*/ 861652 w 1786319"/>
                <a:gd name="connsiteY642" fmla="*/ 639046 h 2455878"/>
                <a:gd name="connsiteX643" fmla="*/ 1093937 w 1786319"/>
                <a:gd name="connsiteY643" fmla="*/ 532838 h 2455878"/>
                <a:gd name="connsiteX644" fmla="*/ 1093973 w 1786319"/>
                <a:gd name="connsiteY644" fmla="*/ 532986 h 2455878"/>
                <a:gd name="connsiteX645" fmla="*/ 1094031 w 1786319"/>
                <a:gd name="connsiteY645" fmla="*/ 532935 h 2455878"/>
                <a:gd name="connsiteX646" fmla="*/ 600481 w 1786319"/>
                <a:gd name="connsiteY646" fmla="*/ 527691 h 2455878"/>
                <a:gd name="connsiteX647" fmla="*/ 602780 w 1786319"/>
                <a:gd name="connsiteY647" fmla="*/ 536723 h 2455878"/>
                <a:gd name="connsiteX648" fmla="*/ 598426 w 1786319"/>
                <a:gd name="connsiteY648" fmla="*/ 538978 h 2455878"/>
                <a:gd name="connsiteX649" fmla="*/ 626795 w 1786319"/>
                <a:gd name="connsiteY649" fmla="*/ 558045 h 2455878"/>
                <a:gd name="connsiteX650" fmla="*/ 626538 w 1786319"/>
                <a:gd name="connsiteY650" fmla="*/ 588343 h 2455878"/>
                <a:gd name="connsiteX651" fmla="*/ 622378 w 1786319"/>
                <a:gd name="connsiteY651" fmla="*/ 587513 h 2455878"/>
                <a:gd name="connsiteX652" fmla="*/ 625936 w 1786319"/>
                <a:gd name="connsiteY652" fmla="*/ 594016 h 2455878"/>
                <a:gd name="connsiteX653" fmla="*/ 628930 w 1786319"/>
                <a:gd name="connsiteY653" fmla="*/ 591427 h 2455878"/>
                <a:gd name="connsiteX654" fmla="*/ 651841 w 1786319"/>
                <a:gd name="connsiteY654" fmla="*/ 579733 h 2455878"/>
                <a:gd name="connsiteX655" fmla="*/ 652266 w 1786319"/>
                <a:gd name="connsiteY655" fmla="*/ 579847 h 2455878"/>
                <a:gd name="connsiteX656" fmla="*/ 673617 w 1786319"/>
                <a:gd name="connsiteY656" fmla="*/ 622253 h 2455878"/>
                <a:gd name="connsiteX657" fmla="*/ 673273 w 1786319"/>
                <a:gd name="connsiteY657" fmla="*/ 646409 h 2455878"/>
                <a:gd name="connsiteX658" fmla="*/ 690653 w 1786319"/>
                <a:gd name="connsiteY658" fmla="*/ 630966 h 2455878"/>
                <a:gd name="connsiteX659" fmla="*/ 691093 w 1786319"/>
                <a:gd name="connsiteY659" fmla="*/ 630969 h 2455878"/>
                <a:gd name="connsiteX660" fmla="*/ 722431 w 1786319"/>
                <a:gd name="connsiteY660" fmla="*/ 666636 h 2455878"/>
                <a:gd name="connsiteX661" fmla="*/ 727510 w 1786319"/>
                <a:gd name="connsiteY661" fmla="*/ 687372 h 2455878"/>
                <a:gd name="connsiteX662" fmla="*/ 729129 w 1786319"/>
                <a:gd name="connsiteY662" fmla="*/ 685933 h 2455878"/>
                <a:gd name="connsiteX663" fmla="*/ 729569 w 1786319"/>
                <a:gd name="connsiteY663" fmla="*/ 685936 h 2455878"/>
                <a:gd name="connsiteX664" fmla="*/ 744155 w 1786319"/>
                <a:gd name="connsiteY664" fmla="*/ 699216 h 2455878"/>
                <a:gd name="connsiteX665" fmla="*/ 738562 w 1786319"/>
                <a:gd name="connsiteY665" fmla="*/ 676567 h 2455878"/>
                <a:gd name="connsiteX666" fmla="*/ 749782 w 1786319"/>
                <a:gd name="connsiteY666" fmla="*/ 630435 h 2455878"/>
                <a:gd name="connsiteX667" fmla="*/ 750171 w 1786319"/>
                <a:gd name="connsiteY667" fmla="*/ 630228 h 2455878"/>
                <a:gd name="connsiteX668" fmla="*/ 763628 w 1786319"/>
                <a:gd name="connsiteY668" fmla="*/ 635224 h 2455878"/>
                <a:gd name="connsiteX669" fmla="*/ 763668 w 1786319"/>
                <a:gd name="connsiteY669" fmla="*/ 634899 h 2455878"/>
                <a:gd name="connsiteX670" fmla="*/ 765938 w 1786319"/>
                <a:gd name="connsiteY670" fmla="*/ 628916 h 2455878"/>
                <a:gd name="connsiteX671" fmla="*/ 765835 w 1786319"/>
                <a:gd name="connsiteY671" fmla="*/ 628939 h 2455878"/>
                <a:gd name="connsiteX672" fmla="*/ 758124 w 1786319"/>
                <a:gd name="connsiteY672" fmla="*/ 622308 h 2455878"/>
                <a:gd name="connsiteX673" fmla="*/ 756177 w 1786319"/>
                <a:gd name="connsiteY673" fmla="*/ 617440 h 2455878"/>
                <a:gd name="connsiteX674" fmla="*/ 751158 w 1786319"/>
                <a:gd name="connsiteY674" fmla="*/ 626791 h 2455878"/>
                <a:gd name="connsiteX675" fmla="*/ 730488 w 1786319"/>
                <a:gd name="connsiteY675" fmla="*/ 638380 h 2455878"/>
                <a:gd name="connsiteX676" fmla="*/ 728738 w 1786319"/>
                <a:gd name="connsiteY676" fmla="*/ 636770 h 2455878"/>
                <a:gd name="connsiteX677" fmla="*/ 726419 w 1786319"/>
                <a:gd name="connsiteY677" fmla="*/ 637295 h 2455878"/>
                <a:gd name="connsiteX678" fmla="*/ 718170 w 1786319"/>
                <a:gd name="connsiteY678" fmla="*/ 631852 h 2455878"/>
                <a:gd name="connsiteX679" fmla="*/ 714403 w 1786319"/>
                <a:gd name="connsiteY679" fmla="*/ 617492 h 2455878"/>
                <a:gd name="connsiteX680" fmla="*/ 704681 w 1786319"/>
                <a:gd name="connsiteY680" fmla="*/ 613122 h 2455878"/>
                <a:gd name="connsiteX681" fmla="*/ 702663 w 1786319"/>
                <a:gd name="connsiteY681" fmla="*/ 611088 h 2455878"/>
                <a:gd name="connsiteX682" fmla="*/ 700463 w 1786319"/>
                <a:gd name="connsiteY682" fmla="*/ 611510 h 2455878"/>
                <a:gd name="connsiteX683" fmla="*/ 693763 w 1786319"/>
                <a:gd name="connsiteY683" fmla="*/ 605335 h 2455878"/>
                <a:gd name="connsiteX684" fmla="*/ 693691 w 1786319"/>
                <a:gd name="connsiteY684" fmla="*/ 602049 h 2455878"/>
                <a:gd name="connsiteX685" fmla="*/ 685160 w 1786319"/>
                <a:gd name="connsiteY685" fmla="*/ 593451 h 2455878"/>
                <a:gd name="connsiteX686" fmla="*/ 670275 w 1786319"/>
                <a:gd name="connsiteY686" fmla="*/ 553327 h 2455878"/>
                <a:gd name="connsiteX687" fmla="*/ 668103 w 1786319"/>
                <a:gd name="connsiteY687" fmla="*/ 551977 h 2455878"/>
                <a:gd name="connsiteX688" fmla="*/ 660343 w 1786319"/>
                <a:gd name="connsiteY688" fmla="*/ 553146 h 2455878"/>
                <a:gd name="connsiteX689" fmla="*/ 627418 w 1786319"/>
                <a:gd name="connsiteY689" fmla="*/ 540033 h 2455878"/>
                <a:gd name="connsiteX690" fmla="*/ 618663 w 1786319"/>
                <a:gd name="connsiteY690" fmla="*/ 529872 h 2455878"/>
                <a:gd name="connsiteX691" fmla="*/ 602845 w 1786319"/>
                <a:gd name="connsiteY691" fmla="*/ 529207 h 2455878"/>
                <a:gd name="connsiteX692" fmla="*/ 781190 w 1786319"/>
                <a:gd name="connsiteY692" fmla="*/ 521427 h 2455878"/>
                <a:gd name="connsiteX693" fmla="*/ 787856 w 1786319"/>
                <a:gd name="connsiteY693" fmla="*/ 530097 h 2455878"/>
                <a:gd name="connsiteX694" fmla="*/ 795850 w 1786319"/>
                <a:gd name="connsiteY694" fmla="*/ 555536 h 2455878"/>
                <a:gd name="connsiteX695" fmla="*/ 797999 w 1786319"/>
                <a:gd name="connsiteY695" fmla="*/ 548922 h 2455878"/>
                <a:gd name="connsiteX696" fmla="*/ 786328 w 1786319"/>
                <a:gd name="connsiteY696" fmla="*/ 523767 h 2455878"/>
                <a:gd name="connsiteX697" fmla="*/ 977851 w 1786319"/>
                <a:gd name="connsiteY697" fmla="*/ 476445 h 2455878"/>
                <a:gd name="connsiteX698" fmla="*/ 973790 w 1786319"/>
                <a:gd name="connsiteY698" fmla="*/ 484011 h 2455878"/>
                <a:gd name="connsiteX699" fmla="*/ 967808 w 1786319"/>
                <a:gd name="connsiteY699" fmla="*/ 487365 h 2455878"/>
                <a:gd name="connsiteX700" fmla="*/ 970476 w 1786319"/>
                <a:gd name="connsiteY700" fmla="*/ 489549 h 2455878"/>
                <a:gd name="connsiteX701" fmla="*/ 971828 w 1786319"/>
                <a:gd name="connsiteY701" fmla="*/ 498279 h 2455878"/>
                <a:gd name="connsiteX702" fmla="*/ 970537 w 1786319"/>
                <a:gd name="connsiteY702" fmla="*/ 499970 h 2455878"/>
                <a:gd name="connsiteX703" fmla="*/ 971194 w 1786319"/>
                <a:gd name="connsiteY703" fmla="*/ 501991 h 2455878"/>
                <a:gd name="connsiteX704" fmla="*/ 954078 w 1786319"/>
                <a:gd name="connsiteY704" fmla="*/ 514476 h 2455878"/>
                <a:gd name="connsiteX705" fmla="*/ 952305 w 1786319"/>
                <a:gd name="connsiteY705" fmla="*/ 514588 h 2455878"/>
                <a:gd name="connsiteX706" fmla="*/ 968614 w 1786319"/>
                <a:gd name="connsiteY706" fmla="*/ 526756 h 2455878"/>
                <a:gd name="connsiteX707" fmla="*/ 985452 w 1786319"/>
                <a:gd name="connsiteY707" fmla="*/ 519580 h 2455878"/>
                <a:gd name="connsiteX708" fmla="*/ 981870 w 1786319"/>
                <a:gd name="connsiteY708" fmla="*/ 506932 h 2455878"/>
                <a:gd name="connsiteX709" fmla="*/ 988096 w 1786319"/>
                <a:gd name="connsiteY709" fmla="*/ 482793 h 2455878"/>
                <a:gd name="connsiteX710" fmla="*/ 979426 w 1786319"/>
                <a:gd name="connsiteY710" fmla="*/ 480383 h 2455878"/>
                <a:gd name="connsiteX711" fmla="*/ 893433 w 1786319"/>
                <a:gd name="connsiteY711" fmla="*/ 452973 h 2455878"/>
                <a:gd name="connsiteX712" fmla="*/ 891317 w 1786319"/>
                <a:gd name="connsiteY712" fmla="*/ 453741 h 2455878"/>
                <a:gd name="connsiteX713" fmla="*/ 881847 w 1786319"/>
                <a:gd name="connsiteY713" fmla="*/ 454338 h 2455878"/>
                <a:gd name="connsiteX714" fmla="*/ 885079 w 1786319"/>
                <a:gd name="connsiteY714" fmla="*/ 457733 h 2455878"/>
                <a:gd name="connsiteX715" fmla="*/ 885190 w 1786319"/>
                <a:gd name="connsiteY715" fmla="*/ 458118 h 2455878"/>
                <a:gd name="connsiteX716" fmla="*/ 441168 w 1786319"/>
                <a:gd name="connsiteY716" fmla="*/ 414695 h 2455878"/>
                <a:gd name="connsiteX717" fmla="*/ 447440 w 1786319"/>
                <a:gd name="connsiteY717" fmla="*/ 423046 h 2455878"/>
                <a:gd name="connsiteX718" fmla="*/ 446749 w 1786319"/>
                <a:gd name="connsiteY718" fmla="*/ 431013 h 2455878"/>
                <a:gd name="connsiteX719" fmla="*/ 445251 w 1786319"/>
                <a:gd name="connsiteY719" fmla="*/ 432220 h 2455878"/>
                <a:gd name="connsiteX720" fmla="*/ 445393 w 1786319"/>
                <a:gd name="connsiteY720" fmla="*/ 434138 h 2455878"/>
                <a:gd name="connsiteX721" fmla="*/ 440048 w 1786319"/>
                <a:gd name="connsiteY721" fmla="*/ 440085 h 2455878"/>
                <a:gd name="connsiteX722" fmla="*/ 434117 w 1786319"/>
                <a:gd name="connsiteY722" fmla="*/ 440726 h 2455878"/>
                <a:gd name="connsiteX723" fmla="*/ 455951 w 1786319"/>
                <a:gd name="connsiteY723" fmla="*/ 447954 h 2455878"/>
                <a:gd name="connsiteX724" fmla="*/ 447199 w 1786319"/>
                <a:gd name="connsiteY724" fmla="*/ 429091 h 2455878"/>
                <a:gd name="connsiteX725" fmla="*/ 447375 w 1786319"/>
                <a:gd name="connsiteY725" fmla="*/ 428686 h 2455878"/>
                <a:gd name="connsiteX726" fmla="*/ 471764 w 1786319"/>
                <a:gd name="connsiteY726" fmla="*/ 420670 h 2455878"/>
                <a:gd name="connsiteX727" fmla="*/ 893759 w 1786319"/>
                <a:gd name="connsiteY727" fmla="*/ 412486 h 2455878"/>
                <a:gd name="connsiteX728" fmla="*/ 892500 w 1786319"/>
                <a:gd name="connsiteY728" fmla="*/ 414253 h 2455878"/>
                <a:gd name="connsiteX729" fmla="*/ 888326 w 1786319"/>
                <a:gd name="connsiteY729" fmla="*/ 416385 h 2455878"/>
                <a:gd name="connsiteX730" fmla="*/ 897061 w 1786319"/>
                <a:gd name="connsiteY730" fmla="*/ 420089 h 2455878"/>
                <a:gd name="connsiteX731" fmla="*/ 909068 w 1786319"/>
                <a:gd name="connsiteY731" fmla="*/ 437544 h 2455878"/>
                <a:gd name="connsiteX732" fmla="*/ 907776 w 1786319"/>
                <a:gd name="connsiteY732" fmla="*/ 439234 h 2455878"/>
                <a:gd name="connsiteX733" fmla="*/ 908434 w 1786319"/>
                <a:gd name="connsiteY733" fmla="*/ 441256 h 2455878"/>
                <a:gd name="connsiteX734" fmla="*/ 904260 w 1786319"/>
                <a:gd name="connsiteY734" fmla="*/ 449044 h 2455878"/>
                <a:gd name="connsiteX735" fmla="*/ 897724 w 1786319"/>
                <a:gd name="connsiteY735" fmla="*/ 451416 h 2455878"/>
                <a:gd name="connsiteX736" fmla="*/ 926975 w 1786319"/>
                <a:gd name="connsiteY736" fmla="*/ 449151 h 2455878"/>
                <a:gd name="connsiteX737" fmla="*/ 926847 w 1786319"/>
                <a:gd name="connsiteY737" fmla="*/ 443233 h 2455878"/>
                <a:gd name="connsiteX738" fmla="*/ 938525 w 1786319"/>
                <a:gd name="connsiteY738" fmla="*/ 422201 h 2455878"/>
                <a:gd name="connsiteX739" fmla="*/ 935372 w 1786319"/>
                <a:gd name="connsiteY739" fmla="*/ 422078 h 2455878"/>
                <a:gd name="connsiteX740" fmla="*/ 928314 w 1786319"/>
                <a:gd name="connsiteY740" fmla="*/ 417187 h 2455878"/>
                <a:gd name="connsiteX741" fmla="*/ 928703 w 1786319"/>
                <a:gd name="connsiteY741" fmla="*/ 421411 h 2455878"/>
                <a:gd name="connsiteX742" fmla="*/ 908887 w 1786319"/>
                <a:gd name="connsiteY742" fmla="*/ 427209 h 2455878"/>
                <a:gd name="connsiteX743" fmla="*/ 351588 w 1786319"/>
                <a:gd name="connsiteY743" fmla="*/ 407585 h 2455878"/>
                <a:gd name="connsiteX744" fmla="*/ 352738 w 1786319"/>
                <a:gd name="connsiteY744" fmla="*/ 409080 h 2455878"/>
                <a:gd name="connsiteX745" fmla="*/ 359973 w 1786319"/>
                <a:gd name="connsiteY745" fmla="*/ 432102 h 2455878"/>
                <a:gd name="connsiteX746" fmla="*/ 361918 w 1786319"/>
                <a:gd name="connsiteY746" fmla="*/ 426117 h 2455878"/>
                <a:gd name="connsiteX747" fmla="*/ 353374 w 1786319"/>
                <a:gd name="connsiteY747" fmla="*/ 407703 h 2455878"/>
                <a:gd name="connsiteX748" fmla="*/ 177356 w 1786319"/>
                <a:gd name="connsiteY748" fmla="*/ 317152 h 2455878"/>
                <a:gd name="connsiteX749" fmla="*/ 179321 w 1786319"/>
                <a:gd name="connsiteY749" fmla="*/ 320582 h 2455878"/>
                <a:gd name="connsiteX750" fmla="*/ 180983 w 1786319"/>
                <a:gd name="connsiteY750" fmla="*/ 317803 h 2455878"/>
                <a:gd name="connsiteX751" fmla="*/ 505097 w 1786319"/>
                <a:gd name="connsiteY751" fmla="*/ 286218 h 2455878"/>
                <a:gd name="connsiteX752" fmla="*/ 498100 w 1786319"/>
                <a:gd name="connsiteY752" fmla="*/ 292252 h 2455878"/>
                <a:gd name="connsiteX753" fmla="*/ 492998 w 1786319"/>
                <a:gd name="connsiteY753" fmla="*/ 293455 h 2455878"/>
                <a:gd name="connsiteX754" fmla="*/ 501501 w 1786319"/>
                <a:gd name="connsiteY754" fmla="*/ 299806 h 2455878"/>
                <a:gd name="connsiteX755" fmla="*/ 510181 w 1786319"/>
                <a:gd name="connsiteY755" fmla="*/ 311359 h 2455878"/>
                <a:gd name="connsiteX756" fmla="*/ 516353 w 1786319"/>
                <a:gd name="connsiteY756" fmla="*/ 312034 h 2455878"/>
                <a:gd name="connsiteX757" fmla="*/ 520939 w 1786319"/>
                <a:gd name="connsiteY757" fmla="*/ 314396 h 2455878"/>
                <a:gd name="connsiteX758" fmla="*/ 539582 w 1786319"/>
                <a:gd name="connsiteY758" fmla="*/ 305871 h 2455878"/>
                <a:gd name="connsiteX759" fmla="*/ 556669 w 1786319"/>
                <a:gd name="connsiteY759" fmla="*/ 302623 h 2455878"/>
                <a:gd name="connsiteX760" fmla="*/ 541165 w 1786319"/>
                <a:gd name="connsiteY760" fmla="*/ 302127 h 2455878"/>
                <a:gd name="connsiteX761" fmla="*/ 195647 w 1786319"/>
                <a:gd name="connsiteY761" fmla="*/ 283829 h 2455878"/>
                <a:gd name="connsiteX762" fmla="*/ 195355 w 1786319"/>
                <a:gd name="connsiteY762" fmla="*/ 284214 h 2455878"/>
                <a:gd name="connsiteX763" fmla="*/ 191226 w 1786319"/>
                <a:gd name="connsiteY763" fmla="*/ 285188 h 2455878"/>
                <a:gd name="connsiteX764" fmla="*/ 198106 w 1786319"/>
                <a:gd name="connsiteY764" fmla="*/ 290326 h 2455878"/>
                <a:gd name="connsiteX765" fmla="*/ 205590 w 1786319"/>
                <a:gd name="connsiteY765" fmla="*/ 300289 h 2455878"/>
                <a:gd name="connsiteX766" fmla="*/ 205375 w 1786319"/>
                <a:gd name="connsiteY766" fmla="*/ 302776 h 2455878"/>
                <a:gd name="connsiteX767" fmla="*/ 220175 w 1786319"/>
                <a:gd name="connsiteY767" fmla="*/ 314608 h 2455878"/>
                <a:gd name="connsiteX768" fmla="*/ 233645 w 1786319"/>
                <a:gd name="connsiteY768" fmla="*/ 332127 h 2455878"/>
                <a:gd name="connsiteX769" fmla="*/ 233958 w 1786319"/>
                <a:gd name="connsiteY769" fmla="*/ 333124 h 2455878"/>
                <a:gd name="connsiteX770" fmla="*/ 246462 w 1786319"/>
                <a:gd name="connsiteY770" fmla="*/ 329014 h 2455878"/>
                <a:gd name="connsiteX771" fmla="*/ 225330 w 1786319"/>
                <a:gd name="connsiteY771" fmla="*/ 312757 h 2455878"/>
                <a:gd name="connsiteX772" fmla="*/ 216538 w 1786319"/>
                <a:gd name="connsiteY772" fmla="*/ 293809 h 2455878"/>
                <a:gd name="connsiteX773" fmla="*/ 214795 w 1786319"/>
                <a:gd name="connsiteY773" fmla="*/ 294506 h 2455878"/>
                <a:gd name="connsiteX774" fmla="*/ 212629 w 1786319"/>
                <a:gd name="connsiteY774" fmla="*/ 293525 h 2455878"/>
                <a:gd name="connsiteX775" fmla="*/ 210591 w 1786319"/>
                <a:gd name="connsiteY775" fmla="*/ 294751 h 2455878"/>
                <a:gd name="connsiteX776" fmla="*/ 201053 w 1786319"/>
                <a:gd name="connsiteY776" fmla="*/ 292166 h 2455878"/>
                <a:gd name="connsiteX777" fmla="*/ 878864 w 1786319"/>
                <a:gd name="connsiteY777" fmla="*/ 281894 h 2455878"/>
                <a:gd name="connsiteX778" fmla="*/ 878294 w 1786319"/>
                <a:gd name="connsiteY778" fmla="*/ 282530 h 2455878"/>
                <a:gd name="connsiteX779" fmla="*/ 886994 w 1786319"/>
                <a:gd name="connsiteY779" fmla="*/ 285224 h 2455878"/>
                <a:gd name="connsiteX780" fmla="*/ 885542 w 1786319"/>
                <a:gd name="connsiteY780" fmla="*/ 282686 h 2455878"/>
                <a:gd name="connsiteX781" fmla="*/ 879716 w 1786319"/>
                <a:gd name="connsiteY781" fmla="*/ 282441 h 2455878"/>
                <a:gd name="connsiteX782" fmla="*/ 382870 w 1786319"/>
                <a:gd name="connsiteY782" fmla="*/ 280769 h 2455878"/>
                <a:gd name="connsiteX783" fmla="*/ 387507 w 1786319"/>
                <a:gd name="connsiteY783" fmla="*/ 286800 h 2455878"/>
                <a:gd name="connsiteX784" fmla="*/ 389023 w 1786319"/>
                <a:gd name="connsiteY784" fmla="*/ 285854 h 2455878"/>
                <a:gd name="connsiteX785" fmla="*/ 387813 w 1786319"/>
                <a:gd name="connsiteY785" fmla="*/ 282239 h 2455878"/>
                <a:gd name="connsiteX786" fmla="*/ 384177 w 1786319"/>
                <a:gd name="connsiteY786" fmla="*/ 281774 h 2455878"/>
                <a:gd name="connsiteX787" fmla="*/ 691008 w 1786319"/>
                <a:gd name="connsiteY787" fmla="*/ 267670 h 2455878"/>
                <a:gd name="connsiteX788" fmla="*/ 689999 w 1786319"/>
                <a:gd name="connsiteY788" fmla="*/ 272097 h 2455878"/>
                <a:gd name="connsiteX789" fmla="*/ 676078 w 1786319"/>
                <a:gd name="connsiteY789" fmla="*/ 272761 h 2455878"/>
                <a:gd name="connsiteX790" fmla="*/ 673348 w 1786319"/>
                <a:gd name="connsiteY790" fmla="*/ 269514 h 2455878"/>
                <a:gd name="connsiteX791" fmla="*/ 671862 w 1786319"/>
                <a:gd name="connsiteY791" fmla="*/ 277971 h 2455878"/>
                <a:gd name="connsiteX792" fmla="*/ 667114 w 1786319"/>
                <a:gd name="connsiteY792" fmla="*/ 283160 h 2455878"/>
                <a:gd name="connsiteX793" fmla="*/ 681682 w 1786319"/>
                <a:gd name="connsiteY793" fmla="*/ 290399 h 2455878"/>
                <a:gd name="connsiteX794" fmla="*/ 684838 w 1786319"/>
                <a:gd name="connsiteY794" fmla="*/ 315721 h 2455878"/>
                <a:gd name="connsiteX795" fmla="*/ 679856 w 1786319"/>
                <a:gd name="connsiteY795" fmla="*/ 317355 h 2455878"/>
                <a:gd name="connsiteX796" fmla="*/ 688870 w 1786319"/>
                <a:gd name="connsiteY796" fmla="*/ 322958 h 2455878"/>
                <a:gd name="connsiteX797" fmla="*/ 699123 w 1786319"/>
                <a:gd name="connsiteY797" fmla="*/ 344322 h 2455878"/>
                <a:gd name="connsiteX798" fmla="*/ 698009 w 1786319"/>
                <a:gd name="connsiteY798" fmla="*/ 345389 h 2455878"/>
                <a:gd name="connsiteX799" fmla="*/ 725213 w 1786319"/>
                <a:gd name="connsiteY799" fmla="*/ 346028 h 2455878"/>
                <a:gd name="connsiteX800" fmla="*/ 746302 w 1786319"/>
                <a:gd name="connsiteY800" fmla="*/ 354705 h 2455878"/>
                <a:gd name="connsiteX801" fmla="*/ 783172 w 1786319"/>
                <a:gd name="connsiteY801" fmla="*/ 351850 h 2455878"/>
                <a:gd name="connsiteX802" fmla="*/ 803713 w 1786319"/>
                <a:gd name="connsiteY802" fmla="*/ 378288 h 2455878"/>
                <a:gd name="connsiteX803" fmla="*/ 803384 w 1786319"/>
                <a:gd name="connsiteY803" fmla="*/ 378457 h 2455878"/>
                <a:gd name="connsiteX804" fmla="*/ 813601 w 1786319"/>
                <a:gd name="connsiteY804" fmla="*/ 385557 h 2455878"/>
                <a:gd name="connsiteX805" fmla="*/ 815134 w 1786319"/>
                <a:gd name="connsiteY805" fmla="*/ 389741 h 2455878"/>
                <a:gd name="connsiteX806" fmla="*/ 818927 w 1786319"/>
                <a:gd name="connsiteY806" fmla="*/ 392848 h 2455878"/>
                <a:gd name="connsiteX807" fmla="*/ 819877 w 1786319"/>
                <a:gd name="connsiteY807" fmla="*/ 398975 h 2455878"/>
                <a:gd name="connsiteX808" fmla="*/ 832914 w 1786319"/>
                <a:gd name="connsiteY808" fmla="*/ 390839 h 2455878"/>
                <a:gd name="connsiteX809" fmla="*/ 871958 w 1786319"/>
                <a:gd name="connsiteY809" fmla="*/ 387816 h 2455878"/>
                <a:gd name="connsiteX810" fmla="*/ 884049 w 1786319"/>
                <a:gd name="connsiteY810" fmla="*/ 391638 h 2455878"/>
                <a:gd name="connsiteX811" fmla="*/ 881978 w 1786319"/>
                <a:gd name="connsiteY811" fmla="*/ 387148 h 2455878"/>
                <a:gd name="connsiteX812" fmla="*/ 879926 w 1786319"/>
                <a:gd name="connsiteY812" fmla="*/ 372081 h 2455878"/>
                <a:gd name="connsiteX813" fmla="*/ 874753 w 1786319"/>
                <a:gd name="connsiteY813" fmla="*/ 374899 h 2455878"/>
                <a:gd name="connsiteX814" fmla="*/ 867826 w 1786319"/>
                <a:gd name="connsiteY814" fmla="*/ 368957 h 2455878"/>
                <a:gd name="connsiteX815" fmla="*/ 860579 w 1786319"/>
                <a:gd name="connsiteY815" fmla="*/ 380258 h 2455878"/>
                <a:gd name="connsiteX816" fmla="*/ 858717 w 1786319"/>
                <a:gd name="connsiteY816" fmla="*/ 379774 h 2455878"/>
                <a:gd name="connsiteX817" fmla="*/ 857260 w 1786319"/>
                <a:gd name="connsiteY817" fmla="*/ 381032 h 2455878"/>
                <a:gd name="connsiteX818" fmla="*/ 840840 w 1786319"/>
                <a:gd name="connsiteY818" fmla="*/ 371133 h 2455878"/>
                <a:gd name="connsiteX819" fmla="*/ 837020 w 1786319"/>
                <a:gd name="connsiteY819" fmla="*/ 363443 h 2455878"/>
                <a:gd name="connsiteX820" fmla="*/ 835321 w 1786319"/>
                <a:gd name="connsiteY820" fmla="*/ 367330 h 2455878"/>
                <a:gd name="connsiteX821" fmla="*/ 810323 w 1786319"/>
                <a:gd name="connsiteY821" fmla="*/ 350208 h 2455878"/>
                <a:gd name="connsiteX822" fmla="*/ 810530 w 1786319"/>
                <a:gd name="connsiteY822" fmla="*/ 338248 h 2455878"/>
                <a:gd name="connsiteX823" fmla="*/ 809127 w 1786319"/>
                <a:gd name="connsiteY823" fmla="*/ 338305 h 2455878"/>
                <a:gd name="connsiteX824" fmla="*/ 808100 w 1786319"/>
                <a:gd name="connsiteY824" fmla="*/ 339933 h 2455878"/>
                <a:gd name="connsiteX825" fmla="*/ 789510 w 1786319"/>
                <a:gd name="connsiteY825" fmla="*/ 335238 h 2455878"/>
                <a:gd name="connsiteX826" fmla="*/ 783619 w 1786319"/>
                <a:gd name="connsiteY826" fmla="*/ 328991 h 2455878"/>
                <a:gd name="connsiteX827" fmla="*/ 783124 w 1786319"/>
                <a:gd name="connsiteY827" fmla="*/ 333204 h 2455878"/>
                <a:gd name="connsiteX828" fmla="*/ 754227 w 1786319"/>
                <a:gd name="connsiteY828" fmla="*/ 324092 h 2455878"/>
                <a:gd name="connsiteX829" fmla="*/ 750733 w 1786319"/>
                <a:gd name="connsiteY829" fmla="*/ 311844 h 2455878"/>
                <a:gd name="connsiteX830" fmla="*/ 734545 w 1786319"/>
                <a:gd name="connsiteY830" fmla="*/ 307755 h 2455878"/>
                <a:gd name="connsiteX831" fmla="*/ 728653 w 1786319"/>
                <a:gd name="connsiteY831" fmla="*/ 301509 h 2455878"/>
                <a:gd name="connsiteX832" fmla="*/ 728159 w 1786319"/>
                <a:gd name="connsiteY832" fmla="*/ 305722 h 2455878"/>
                <a:gd name="connsiteX833" fmla="*/ 699261 w 1786319"/>
                <a:gd name="connsiteY833" fmla="*/ 296610 h 2455878"/>
                <a:gd name="connsiteX834" fmla="*/ 587261 w 1786319"/>
                <a:gd name="connsiteY834" fmla="*/ 227566 h 2455878"/>
                <a:gd name="connsiteX835" fmla="*/ 584926 w 1786319"/>
                <a:gd name="connsiteY835" fmla="*/ 231107 h 2455878"/>
                <a:gd name="connsiteX836" fmla="*/ 582326 w 1786319"/>
                <a:gd name="connsiteY836" fmla="*/ 231286 h 2455878"/>
                <a:gd name="connsiteX837" fmla="*/ 580951 w 1786319"/>
                <a:gd name="connsiteY837" fmla="*/ 233218 h 2455878"/>
                <a:gd name="connsiteX838" fmla="*/ 576282 w 1786319"/>
                <a:gd name="connsiteY838" fmla="*/ 235602 h 2455878"/>
                <a:gd name="connsiteX839" fmla="*/ 586052 w 1786319"/>
                <a:gd name="connsiteY839" fmla="*/ 239744 h 2455878"/>
                <a:gd name="connsiteX840" fmla="*/ 599481 w 1786319"/>
                <a:gd name="connsiteY840" fmla="*/ 259269 h 2455878"/>
                <a:gd name="connsiteX841" fmla="*/ 598038 w 1786319"/>
                <a:gd name="connsiteY841" fmla="*/ 261159 h 2455878"/>
                <a:gd name="connsiteX842" fmla="*/ 598773 w 1786319"/>
                <a:gd name="connsiteY842" fmla="*/ 263420 h 2455878"/>
                <a:gd name="connsiteX843" fmla="*/ 579628 w 1786319"/>
                <a:gd name="connsiteY843" fmla="*/ 277385 h 2455878"/>
                <a:gd name="connsiteX844" fmla="*/ 569035 w 1786319"/>
                <a:gd name="connsiteY844" fmla="*/ 278053 h 2455878"/>
                <a:gd name="connsiteX845" fmla="*/ 572650 w 1786319"/>
                <a:gd name="connsiteY845" fmla="*/ 281850 h 2455878"/>
                <a:gd name="connsiteX846" fmla="*/ 569931 w 1786319"/>
                <a:gd name="connsiteY846" fmla="*/ 298860 h 2455878"/>
                <a:gd name="connsiteX847" fmla="*/ 560034 w 1786319"/>
                <a:gd name="connsiteY847" fmla="*/ 301983 h 2455878"/>
                <a:gd name="connsiteX848" fmla="*/ 566414 w 1786319"/>
                <a:gd name="connsiteY848" fmla="*/ 300770 h 2455878"/>
                <a:gd name="connsiteX849" fmla="*/ 570908 w 1786319"/>
                <a:gd name="connsiteY849" fmla="*/ 301509 h 2455878"/>
                <a:gd name="connsiteX850" fmla="*/ 596732 w 1786319"/>
                <a:gd name="connsiteY850" fmla="*/ 286922 h 2455878"/>
                <a:gd name="connsiteX851" fmla="*/ 623032 w 1786319"/>
                <a:gd name="connsiteY851" fmla="*/ 279552 h 2455878"/>
                <a:gd name="connsiteX852" fmla="*/ 642527 w 1786319"/>
                <a:gd name="connsiteY852" fmla="*/ 281072 h 2455878"/>
                <a:gd name="connsiteX853" fmla="*/ 641019 w 1786319"/>
                <a:gd name="connsiteY853" fmla="*/ 279766 h 2455878"/>
                <a:gd name="connsiteX854" fmla="*/ 638562 w 1786319"/>
                <a:gd name="connsiteY854" fmla="*/ 271539 h 2455878"/>
                <a:gd name="connsiteX855" fmla="*/ 636227 w 1786319"/>
                <a:gd name="connsiteY855" fmla="*/ 275080 h 2455878"/>
                <a:gd name="connsiteX856" fmla="*/ 614505 w 1786319"/>
                <a:gd name="connsiteY856" fmla="*/ 253956 h 2455878"/>
                <a:gd name="connsiteX857" fmla="*/ 617714 w 1786319"/>
                <a:gd name="connsiteY857" fmla="*/ 237109 h 2455878"/>
                <a:gd name="connsiteX858" fmla="*/ 607616 w 1786319"/>
                <a:gd name="connsiteY858" fmla="*/ 248143 h 2455878"/>
                <a:gd name="connsiteX859" fmla="*/ 605864 w 1786319"/>
                <a:gd name="connsiteY859" fmla="*/ 247349 h 2455878"/>
                <a:gd name="connsiteX860" fmla="*/ 604215 w 1786319"/>
                <a:gd name="connsiteY860" fmla="*/ 248341 h 2455878"/>
                <a:gd name="connsiteX861" fmla="*/ 589718 w 1786319"/>
                <a:gd name="connsiteY861" fmla="*/ 235793 h 2455878"/>
                <a:gd name="connsiteX862" fmla="*/ 150023 w 1786319"/>
                <a:gd name="connsiteY862" fmla="*/ 225190 h 2455878"/>
                <a:gd name="connsiteX863" fmla="*/ 144512 w 1786319"/>
                <a:gd name="connsiteY863" fmla="*/ 249384 h 2455878"/>
                <a:gd name="connsiteX864" fmla="*/ 136707 w 1786319"/>
                <a:gd name="connsiteY864" fmla="*/ 254085 h 2455878"/>
                <a:gd name="connsiteX865" fmla="*/ 132699 w 1786319"/>
                <a:gd name="connsiteY865" fmla="*/ 252431 h 2455878"/>
                <a:gd name="connsiteX866" fmla="*/ 134749 w 1786319"/>
                <a:gd name="connsiteY866" fmla="*/ 255160 h 2455878"/>
                <a:gd name="connsiteX867" fmla="*/ 148024 w 1786319"/>
                <a:gd name="connsiteY867" fmla="*/ 250796 h 2455878"/>
                <a:gd name="connsiteX868" fmla="*/ 161654 w 1786319"/>
                <a:gd name="connsiteY868" fmla="*/ 252285 h 2455878"/>
                <a:gd name="connsiteX869" fmla="*/ 159903 w 1786319"/>
                <a:gd name="connsiteY869" fmla="*/ 247342 h 2455878"/>
                <a:gd name="connsiteX870" fmla="*/ 160450 w 1786319"/>
                <a:gd name="connsiteY870" fmla="*/ 238223 h 2455878"/>
                <a:gd name="connsiteX871" fmla="*/ 442595 w 1786319"/>
                <a:gd name="connsiteY871" fmla="*/ 221680 h 2455878"/>
                <a:gd name="connsiteX872" fmla="*/ 439223 w 1786319"/>
                <a:gd name="connsiteY872" fmla="*/ 224316 h 2455878"/>
                <a:gd name="connsiteX873" fmla="*/ 434120 w 1786319"/>
                <a:gd name="connsiteY873" fmla="*/ 225520 h 2455878"/>
                <a:gd name="connsiteX874" fmla="*/ 442624 w 1786319"/>
                <a:gd name="connsiteY874" fmla="*/ 231870 h 2455878"/>
                <a:gd name="connsiteX875" fmla="*/ 451874 w 1786319"/>
                <a:gd name="connsiteY875" fmla="*/ 244185 h 2455878"/>
                <a:gd name="connsiteX876" fmla="*/ 451122 w 1786319"/>
                <a:gd name="connsiteY876" fmla="*/ 252845 h 2455878"/>
                <a:gd name="connsiteX877" fmla="*/ 475994 w 1786319"/>
                <a:gd name="connsiteY877" fmla="*/ 256937 h 2455878"/>
                <a:gd name="connsiteX878" fmla="*/ 464428 w 1786319"/>
                <a:gd name="connsiteY878" fmla="*/ 238630 h 2455878"/>
                <a:gd name="connsiteX879" fmla="*/ 464520 w 1786319"/>
                <a:gd name="connsiteY879" fmla="*/ 238093 h 2455878"/>
                <a:gd name="connsiteX880" fmla="*/ 469993 w 1786319"/>
                <a:gd name="connsiteY880" fmla="*/ 233764 h 2455878"/>
                <a:gd name="connsiteX881" fmla="*/ 508924 w 1786319"/>
                <a:gd name="connsiteY881" fmla="*/ 209482 h 2455878"/>
                <a:gd name="connsiteX882" fmla="*/ 498836 w 1786319"/>
                <a:gd name="connsiteY882" fmla="*/ 210118 h 2455878"/>
                <a:gd name="connsiteX883" fmla="*/ 501469 w 1786319"/>
                <a:gd name="connsiteY883" fmla="*/ 212885 h 2455878"/>
                <a:gd name="connsiteX884" fmla="*/ 523637 w 1786319"/>
                <a:gd name="connsiteY884" fmla="*/ 204294 h 2455878"/>
                <a:gd name="connsiteX885" fmla="*/ 516595 w 1786319"/>
                <a:gd name="connsiteY885" fmla="*/ 206850 h 2455878"/>
                <a:gd name="connsiteX886" fmla="*/ 525768 w 1786319"/>
                <a:gd name="connsiteY886" fmla="*/ 206139 h 2455878"/>
                <a:gd name="connsiteX887" fmla="*/ 675814 w 1786319"/>
                <a:gd name="connsiteY887" fmla="*/ 204049 h 2455878"/>
                <a:gd name="connsiteX888" fmla="*/ 684576 w 1786319"/>
                <a:gd name="connsiteY888" fmla="*/ 215448 h 2455878"/>
                <a:gd name="connsiteX889" fmla="*/ 691811 w 1786319"/>
                <a:gd name="connsiteY889" fmla="*/ 238470 h 2455878"/>
                <a:gd name="connsiteX890" fmla="*/ 693756 w 1786319"/>
                <a:gd name="connsiteY890" fmla="*/ 232485 h 2455878"/>
                <a:gd name="connsiteX891" fmla="*/ 681196 w 1786319"/>
                <a:gd name="connsiteY891" fmla="*/ 205415 h 2455878"/>
                <a:gd name="connsiteX892" fmla="*/ 676869 w 1786319"/>
                <a:gd name="connsiteY892" fmla="*/ 204861 h 2455878"/>
                <a:gd name="connsiteX893" fmla="*/ 145877 w 1786319"/>
                <a:gd name="connsiteY893" fmla="*/ 198211 h 2455878"/>
                <a:gd name="connsiteX894" fmla="*/ 147371 w 1786319"/>
                <a:gd name="connsiteY894" fmla="*/ 201092 h 2455878"/>
                <a:gd name="connsiteX895" fmla="*/ 150894 w 1786319"/>
                <a:gd name="connsiteY895" fmla="*/ 220883 h 2455878"/>
                <a:gd name="connsiteX896" fmla="*/ 165878 w 1786319"/>
                <a:gd name="connsiteY896" fmla="*/ 211532 h 2455878"/>
                <a:gd name="connsiteX897" fmla="*/ 168098 w 1786319"/>
                <a:gd name="connsiteY897" fmla="*/ 204312 h 2455878"/>
                <a:gd name="connsiteX898" fmla="*/ 169909 w 1786319"/>
                <a:gd name="connsiteY898" fmla="*/ 201286 h 2455878"/>
                <a:gd name="connsiteX899" fmla="*/ 554254 w 1786319"/>
                <a:gd name="connsiteY899" fmla="*/ 192561 h 2455878"/>
                <a:gd name="connsiteX900" fmla="*/ 552769 w 1786319"/>
                <a:gd name="connsiteY900" fmla="*/ 201018 h 2455878"/>
                <a:gd name="connsiteX901" fmla="*/ 549784 w 1786319"/>
                <a:gd name="connsiteY901" fmla="*/ 204279 h 2455878"/>
                <a:gd name="connsiteX902" fmla="*/ 557974 w 1786319"/>
                <a:gd name="connsiteY902" fmla="*/ 203646 h 2455878"/>
                <a:gd name="connsiteX903" fmla="*/ 564045 w 1786319"/>
                <a:gd name="connsiteY903" fmla="*/ 205564 h 2455878"/>
                <a:gd name="connsiteX904" fmla="*/ 565985 w 1786319"/>
                <a:gd name="connsiteY904" fmla="*/ 195379 h 2455878"/>
                <a:gd name="connsiteX905" fmla="*/ 556984 w 1786319"/>
                <a:gd name="connsiteY905" fmla="*/ 195807 h 2455878"/>
                <a:gd name="connsiteX906" fmla="*/ 303750 w 1786319"/>
                <a:gd name="connsiteY906" fmla="*/ 185769 h 2455878"/>
                <a:gd name="connsiteX907" fmla="*/ 304231 w 1786319"/>
                <a:gd name="connsiteY907" fmla="*/ 186608 h 2455878"/>
                <a:gd name="connsiteX908" fmla="*/ 306893 w 1786319"/>
                <a:gd name="connsiteY908" fmla="*/ 186332 h 2455878"/>
                <a:gd name="connsiteX909" fmla="*/ 176937 w 1786319"/>
                <a:gd name="connsiteY909" fmla="*/ 181240 h 2455878"/>
                <a:gd name="connsiteX910" fmla="*/ 179365 w 1786319"/>
                <a:gd name="connsiteY910" fmla="*/ 185479 h 2455878"/>
                <a:gd name="connsiteX911" fmla="*/ 181421 w 1786319"/>
                <a:gd name="connsiteY911" fmla="*/ 182044 h 2455878"/>
                <a:gd name="connsiteX912" fmla="*/ 336089 w 1786319"/>
                <a:gd name="connsiteY912" fmla="*/ 178277 h 2455878"/>
                <a:gd name="connsiteX913" fmla="*/ 336116 w 1786319"/>
                <a:gd name="connsiteY913" fmla="*/ 178636 h 2455878"/>
                <a:gd name="connsiteX914" fmla="*/ 329509 w 1786319"/>
                <a:gd name="connsiteY914" fmla="*/ 185986 h 2455878"/>
                <a:gd name="connsiteX915" fmla="*/ 317565 w 1786319"/>
                <a:gd name="connsiteY915" fmla="*/ 187277 h 2455878"/>
                <a:gd name="connsiteX916" fmla="*/ 339818 w 1786319"/>
                <a:gd name="connsiteY916" fmla="*/ 194550 h 2455878"/>
                <a:gd name="connsiteX917" fmla="*/ 353891 w 1786319"/>
                <a:gd name="connsiteY917" fmla="*/ 188115 h 2455878"/>
                <a:gd name="connsiteX918" fmla="*/ 357539 w 1786319"/>
                <a:gd name="connsiteY918" fmla="*/ 187737 h 2455878"/>
                <a:gd name="connsiteX919" fmla="*/ 723799 w 1786319"/>
                <a:gd name="connsiteY919" fmla="*/ 156092 h 2455878"/>
                <a:gd name="connsiteX920" fmla="*/ 721406 w 1786319"/>
                <a:gd name="connsiteY920" fmla="*/ 158373 h 2455878"/>
                <a:gd name="connsiteX921" fmla="*/ 717277 w 1786319"/>
                <a:gd name="connsiteY921" fmla="*/ 159347 h 2455878"/>
                <a:gd name="connsiteX922" fmla="*/ 724158 w 1786319"/>
                <a:gd name="connsiteY922" fmla="*/ 164484 h 2455878"/>
                <a:gd name="connsiteX923" fmla="*/ 731642 w 1786319"/>
                <a:gd name="connsiteY923" fmla="*/ 174448 h 2455878"/>
                <a:gd name="connsiteX924" fmla="*/ 731034 w 1786319"/>
                <a:gd name="connsiteY924" fmla="*/ 181455 h 2455878"/>
                <a:gd name="connsiteX925" fmla="*/ 754028 w 1786319"/>
                <a:gd name="connsiteY925" fmla="*/ 185238 h 2455878"/>
                <a:gd name="connsiteX926" fmla="*/ 741800 w 1786319"/>
                <a:gd name="connsiteY926" fmla="*/ 169954 h 2455878"/>
                <a:gd name="connsiteX927" fmla="*/ 741874 w 1786319"/>
                <a:gd name="connsiteY927" fmla="*/ 169519 h 2455878"/>
                <a:gd name="connsiteX928" fmla="*/ 746996 w 1786319"/>
                <a:gd name="connsiteY928" fmla="*/ 166323 h 2455878"/>
                <a:gd name="connsiteX929" fmla="*/ 780123 w 1786319"/>
                <a:gd name="connsiteY929" fmla="*/ 145651 h 2455878"/>
                <a:gd name="connsiteX930" fmla="*/ 778208 w 1786319"/>
                <a:gd name="connsiteY930" fmla="*/ 146346 h 2455878"/>
                <a:gd name="connsiteX931" fmla="*/ 769638 w 1786319"/>
                <a:gd name="connsiteY931" fmla="*/ 146885 h 2455878"/>
                <a:gd name="connsiteX932" fmla="*/ 772562 w 1786319"/>
                <a:gd name="connsiteY932" fmla="*/ 149958 h 2455878"/>
                <a:gd name="connsiteX933" fmla="*/ 772662 w 1786319"/>
                <a:gd name="connsiteY933" fmla="*/ 150306 h 2455878"/>
                <a:gd name="connsiteX934" fmla="*/ 498486 w 1786319"/>
                <a:gd name="connsiteY934" fmla="*/ 139097 h 2455878"/>
                <a:gd name="connsiteX935" fmla="*/ 503032 w 1786319"/>
                <a:gd name="connsiteY935" fmla="*/ 140533 h 2455878"/>
                <a:gd name="connsiteX936" fmla="*/ 503508 w 1786319"/>
                <a:gd name="connsiteY936" fmla="*/ 139739 h 2455878"/>
                <a:gd name="connsiteX937" fmla="*/ 611797 w 1786319"/>
                <a:gd name="connsiteY937" fmla="*/ 127185 h 2455878"/>
                <a:gd name="connsiteX938" fmla="*/ 612044 w 1786319"/>
                <a:gd name="connsiteY938" fmla="*/ 127616 h 2455878"/>
                <a:gd name="connsiteX939" fmla="*/ 617566 w 1786319"/>
                <a:gd name="connsiteY939" fmla="*/ 128219 h 2455878"/>
                <a:gd name="connsiteX940" fmla="*/ 693890 w 1786319"/>
                <a:gd name="connsiteY940" fmla="*/ 126099 h 2455878"/>
                <a:gd name="connsiteX941" fmla="*/ 693170 w 1786319"/>
                <a:gd name="connsiteY941" fmla="*/ 127041 h 2455878"/>
                <a:gd name="connsiteX942" fmla="*/ 694784 w 1786319"/>
                <a:gd name="connsiteY942" fmla="*/ 127217 h 2455878"/>
                <a:gd name="connsiteX943" fmla="*/ 509194 w 1786319"/>
                <a:gd name="connsiteY943" fmla="*/ 123521 h 2455878"/>
                <a:gd name="connsiteX944" fmla="*/ 511160 w 1786319"/>
                <a:gd name="connsiteY944" fmla="*/ 126950 h 2455878"/>
                <a:gd name="connsiteX945" fmla="*/ 512821 w 1786319"/>
                <a:gd name="connsiteY945" fmla="*/ 124171 h 2455878"/>
                <a:gd name="connsiteX946" fmla="*/ 637962 w 1786319"/>
                <a:gd name="connsiteY946" fmla="*/ 121123 h 2455878"/>
                <a:gd name="connsiteX947" fmla="*/ 637984 w 1786319"/>
                <a:gd name="connsiteY947" fmla="*/ 121413 h 2455878"/>
                <a:gd name="connsiteX948" fmla="*/ 632639 w 1786319"/>
                <a:gd name="connsiteY948" fmla="*/ 127360 h 2455878"/>
                <a:gd name="connsiteX949" fmla="*/ 621114 w 1786319"/>
                <a:gd name="connsiteY949" fmla="*/ 128606 h 2455878"/>
                <a:gd name="connsiteX950" fmla="*/ 632002 w 1786319"/>
                <a:gd name="connsiteY950" fmla="*/ 129796 h 2455878"/>
                <a:gd name="connsiteX951" fmla="*/ 642654 w 1786319"/>
                <a:gd name="connsiteY951" fmla="*/ 135282 h 2455878"/>
                <a:gd name="connsiteX952" fmla="*/ 658361 w 1786319"/>
                <a:gd name="connsiteY952" fmla="*/ 130120 h 2455878"/>
                <a:gd name="connsiteX953" fmla="*/ 529791 w 1786319"/>
                <a:gd name="connsiteY953" fmla="*/ 75231 h 2455878"/>
                <a:gd name="connsiteX954" fmla="*/ 533944 w 1786319"/>
                <a:gd name="connsiteY954" fmla="*/ 81690 h 2455878"/>
                <a:gd name="connsiteX955" fmla="*/ 527193 w 1786319"/>
                <a:gd name="connsiteY955" fmla="*/ 90582 h 2455878"/>
                <a:gd name="connsiteX956" fmla="*/ 523064 w 1786319"/>
                <a:gd name="connsiteY956" fmla="*/ 91556 h 2455878"/>
                <a:gd name="connsiteX957" fmla="*/ 529944 w 1786319"/>
                <a:gd name="connsiteY957" fmla="*/ 96693 h 2455878"/>
                <a:gd name="connsiteX958" fmla="*/ 537429 w 1786319"/>
                <a:gd name="connsiteY958" fmla="*/ 106656 h 2455878"/>
                <a:gd name="connsiteX959" fmla="*/ 537213 w 1786319"/>
                <a:gd name="connsiteY959" fmla="*/ 109144 h 2455878"/>
                <a:gd name="connsiteX960" fmla="*/ 552014 w 1786319"/>
                <a:gd name="connsiteY960" fmla="*/ 120975 h 2455878"/>
                <a:gd name="connsiteX961" fmla="*/ 565483 w 1786319"/>
                <a:gd name="connsiteY961" fmla="*/ 138494 h 2455878"/>
                <a:gd name="connsiteX962" fmla="*/ 565796 w 1786319"/>
                <a:gd name="connsiteY962" fmla="*/ 139491 h 2455878"/>
                <a:gd name="connsiteX963" fmla="*/ 578300 w 1786319"/>
                <a:gd name="connsiteY963" fmla="*/ 135382 h 2455878"/>
                <a:gd name="connsiteX964" fmla="*/ 557168 w 1786319"/>
                <a:gd name="connsiteY964" fmla="*/ 119125 h 2455878"/>
                <a:gd name="connsiteX965" fmla="*/ 538607 w 1786319"/>
                <a:gd name="connsiteY965" fmla="*/ 79119 h 2455878"/>
                <a:gd name="connsiteX966" fmla="*/ 555748 w 1786319"/>
                <a:gd name="connsiteY966" fmla="*/ 1000 h 2455878"/>
                <a:gd name="connsiteX967" fmla="*/ 574338 w 1786319"/>
                <a:gd name="connsiteY967" fmla="*/ 24927 h 2455878"/>
                <a:gd name="connsiteX968" fmla="*/ 570559 w 1786319"/>
                <a:gd name="connsiteY968" fmla="*/ 26856 h 2455878"/>
                <a:gd name="connsiteX969" fmla="*/ 578465 w 1786319"/>
                <a:gd name="connsiteY969" fmla="*/ 30208 h 2455878"/>
                <a:gd name="connsiteX970" fmla="*/ 589330 w 1786319"/>
                <a:gd name="connsiteY970" fmla="*/ 46005 h 2455878"/>
                <a:gd name="connsiteX971" fmla="*/ 588162 w 1786319"/>
                <a:gd name="connsiteY971" fmla="*/ 47534 h 2455878"/>
                <a:gd name="connsiteX972" fmla="*/ 588757 w 1786319"/>
                <a:gd name="connsiteY972" fmla="*/ 49363 h 2455878"/>
                <a:gd name="connsiteX973" fmla="*/ 573267 w 1786319"/>
                <a:gd name="connsiteY973" fmla="*/ 60662 h 2455878"/>
                <a:gd name="connsiteX974" fmla="*/ 564697 w 1786319"/>
                <a:gd name="connsiteY974" fmla="*/ 61203 h 2455878"/>
                <a:gd name="connsiteX975" fmla="*/ 567622 w 1786319"/>
                <a:gd name="connsiteY975" fmla="*/ 64275 h 2455878"/>
                <a:gd name="connsiteX976" fmla="*/ 567998 w 1786319"/>
                <a:gd name="connsiteY976" fmla="*/ 65583 h 2455878"/>
                <a:gd name="connsiteX977" fmla="*/ 582465 w 1786319"/>
                <a:gd name="connsiteY977" fmla="*/ 60829 h 2455878"/>
                <a:gd name="connsiteX978" fmla="*/ 610015 w 1786319"/>
                <a:gd name="connsiteY978" fmla="*/ 63838 h 2455878"/>
                <a:gd name="connsiteX979" fmla="*/ 623065 w 1786319"/>
                <a:gd name="connsiteY979" fmla="*/ 70559 h 2455878"/>
                <a:gd name="connsiteX980" fmla="*/ 645002 w 1786319"/>
                <a:gd name="connsiteY980" fmla="*/ 56869 h 2455878"/>
                <a:gd name="connsiteX981" fmla="*/ 698927 w 1786319"/>
                <a:gd name="connsiteY981" fmla="*/ 78059 h 2455878"/>
                <a:gd name="connsiteX982" fmla="*/ 695149 w 1786319"/>
                <a:gd name="connsiteY982" fmla="*/ 79988 h 2455878"/>
                <a:gd name="connsiteX983" fmla="*/ 703054 w 1786319"/>
                <a:gd name="connsiteY983" fmla="*/ 83340 h 2455878"/>
                <a:gd name="connsiteX984" fmla="*/ 712696 w 1786319"/>
                <a:gd name="connsiteY984" fmla="*/ 91236 h 2455878"/>
                <a:gd name="connsiteX985" fmla="*/ 713554 w 1786319"/>
                <a:gd name="connsiteY985" fmla="*/ 96782 h 2455878"/>
                <a:gd name="connsiteX986" fmla="*/ 725353 w 1786319"/>
                <a:gd name="connsiteY986" fmla="*/ 89419 h 2455878"/>
                <a:gd name="connsiteX987" fmla="*/ 779279 w 1786319"/>
                <a:gd name="connsiteY987" fmla="*/ 110609 h 2455878"/>
                <a:gd name="connsiteX988" fmla="*/ 775501 w 1786319"/>
                <a:gd name="connsiteY988" fmla="*/ 112538 h 2455878"/>
                <a:gd name="connsiteX989" fmla="*/ 783406 w 1786319"/>
                <a:gd name="connsiteY989" fmla="*/ 115890 h 2455878"/>
                <a:gd name="connsiteX990" fmla="*/ 794272 w 1786319"/>
                <a:gd name="connsiteY990" fmla="*/ 131688 h 2455878"/>
                <a:gd name="connsiteX991" fmla="*/ 793104 w 1786319"/>
                <a:gd name="connsiteY991" fmla="*/ 133216 h 2455878"/>
                <a:gd name="connsiteX992" fmla="*/ 793698 w 1786319"/>
                <a:gd name="connsiteY992" fmla="*/ 135047 h 2455878"/>
                <a:gd name="connsiteX993" fmla="*/ 789922 w 1786319"/>
                <a:gd name="connsiteY993" fmla="*/ 142095 h 2455878"/>
                <a:gd name="connsiteX994" fmla="*/ 784009 w 1786319"/>
                <a:gd name="connsiteY994" fmla="*/ 144240 h 2455878"/>
                <a:gd name="connsiteX995" fmla="*/ 817487 w 1786319"/>
                <a:gd name="connsiteY995" fmla="*/ 141648 h 2455878"/>
                <a:gd name="connsiteX996" fmla="*/ 836078 w 1786319"/>
                <a:gd name="connsiteY996" fmla="*/ 165574 h 2455878"/>
                <a:gd name="connsiteX997" fmla="*/ 832299 w 1786319"/>
                <a:gd name="connsiteY997" fmla="*/ 167503 h 2455878"/>
                <a:gd name="connsiteX998" fmla="*/ 840205 w 1786319"/>
                <a:gd name="connsiteY998" fmla="*/ 170855 h 2455878"/>
                <a:gd name="connsiteX999" fmla="*/ 851070 w 1786319"/>
                <a:gd name="connsiteY999" fmla="*/ 186653 h 2455878"/>
                <a:gd name="connsiteX1000" fmla="*/ 849902 w 1786319"/>
                <a:gd name="connsiteY1000" fmla="*/ 188182 h 2455878"/>
                <a:gd name="connsiteX1001" fmla="*/ 850497 w 1786319"/>
                <a:gd name="connsiteY1001" fmla="*/ 190011 h 2455878"/>
                <a:gd name="connsiteX1002" fmla="*/ 835007 w 1786319"/>
                <a:gd name="connsiteY1002" fmla="*/ 201310 h 2455878"/>
                <a:gd name="connsiteX1003" fmla="*/ 826437 w 1786319"/>
                <a:gd name="connsiteY1003" fmla="*/ 201851 h 2455878"/>
                <a:gd name="connsiteX1004" fmla="*/ 829361 w 1786319"/>
                <a:gd name="connsiteY1004" fmla="*/ 204923 h 2455878"/>
                <a:gd name="connsiteX1005" fmla="*/ 803887 w 1786319"/>
                <a:gd name="connsiteY1005" fmla="*/ 221329 h 2455878"/>
                <a:gd name="connsiteX1006" fmla="*/ 774704 w 1786319"/>
                <a:gd name="connsiteY1006" fmla="*/ 208457 h 2455878"/>
                <a:gd name="connsiteX1007" fmla="*/ 769044 w 1786319"/>
                <a:gd name="connsiteY1007" fmla="*/ 213339 h 2455878"/>
                <a:gd name="connsiteX1008" fmla="*/ 764915 w 1786319"/>
                <a:gd name="connsiteY1008" fmla="*/ 214312 h 2455878"/>
                <a:gd name="connsiteX1009" fmla="*/ 771795 w 1786319"/>
                <a:gd name="connsiteY1009" fmla="*/ 219450 h 2455878"/>
                <a:gd name="connsiteX1010" fmla="*/ 778587 w 1786319"/>
                <a:gd name="connsiteY1010" fmla="*/ 237380 h 2455878"/>
                <a:gd name="connsiteX1011" fmla="*/ 777089 w 1786319"/>
                <a:gd name="connsiteY1011" fmla="*/ 238587 h 2455878"/>
                <a:gd name="connsiteX1012" fmla="*/ 777231 w 1786319"/>
                <a:gd name="connsiteY1012" fmla="*/ 240506 h 2455878"/>
                <a:gd name="connsiteX1013" fmla="*/ 771886 w 1786319"/>
                <a:gd name="connsiteY1013" fmla="*/ 246453 h 2455878"/>
                <a:gd name="connsiteX1014" fmla="*/ 765955 w 1786319"/>
                <a:gd name="connsiteY1014" fmla="*/ 247094 h 2455878"/>
                <a:gd name="connsiteX1015" fmla="*/ 787789 w 1786319"/>
                <a:gd name="connsiteY1015" fmla="*/ 254322 h 2455878"/>
                <a:gd name="connsiteX1016" fmla="*/ 779037 w 1786319"/>
                <a:gd name="connsiteY1016" fmla="*/ 235458 h 2455878"/>
                <a:gd name="connsiteX1017" fmla="*/ 779213 w 1786319"/>
                <a:gd name="connsiteY1017" fmla="*/ 235054 h 2455878"/>
                <a:gd name="connsiteX1018" fmla="*/ 824316 w 1786319"/>
                <a:gd name="connsiteY1018" fmla="*/ 220230 h 2455878"/>
                <a:gd name="connsiteX1019" fmla="*/ 828305 w 1786319"/>
                <a:gd name="connsiteY1019" fmla="*/ 220886 h 2455878"/>
                <a:gd name="connsiteX1020" fmla="*/ 870125 w 1786319"/>
                <a:gd name="connsiteY1020" fmla="*/ 203064 h 2455878"/>
                <a:gd name="connsiteX1021" fmla="*/ 920131 w 1786319"/>
                <a:gd name="connsiteY1021" fmla="*/ 232327 h 2455878"/>
                <a:gd name="connsiteX1022" fmla="*/ 916100 w 1786319"/>
                <a:gd name="connsiteY1022" fmla="*/ 233649 h 2455878"/>
                <a:gd name="connsiteX1023" fmla="*/ 923394 w 1786319"/>
                <a:gd name="connsiteY1023" fmla="*/ 238182 h 2455878"/>
                <a:gd name="connsiteX1024" fmla="*/ 931689 w 1786319"/>
                <a:gd name="connsiteY1024" fmla="*/ 255467 h 2455878"/>
                <a:gd name="connsiteX1025" fmla="*/ 930488 w 1786319"/>
                <a:gd name="connsiteY1025" fmla="*/ 256617 h 2455878"/>
                <a:gd name="connsiteX1026" fmla="*/ 960426 w 1786319"/>
                <a:gd name="connsiteY1026" fmla="*/ 258950 h 2455878"/>
                <a:gd name="connsiteX1027" fmla="*/ 980849 w 1786319"/>
                <a:gd name="connsiteY1027" fmla="*/ 279575 h 2455878"/>
                <a:gd name="connsiteX1028" fmla="*/ 978286 w 1786319"/>
                <a:gd name="connsiteY1028" fmla="*/ 282198 h 2455878"/>
                <a:gd name="connsiteX1029" fmla="*/ 1002874 w 1786319"/>
                <a:gd name="connsiteY1029" fmla="*/ 279391 h 2455878"/>
                <a:gd name="connsiteX1030" fmla="*/ 1022323 w 1786319"/>
                <a:gd name="connsiteY1030" fmla="*/ 302625 h 2455878"/>
                <a:gd name="connsiteX1031" fmla="*/ 1018617 w 1786319"/>
                <a:gd name="connsiteY1031" fmla="*/ 304690 h 2455878"/>
                <a:gd name="connsiteX1032" fmla="*/ 1026639 w 1786319"/>
                <a:gd name="connsiteY1032" fmla="*/ 307752 h 2455878"/>
                <a:gd name="connsiteX1033" fmla="*/ 1038073 w 1786319"/>
                <a:gd name="connsiteY1033" fmla="*/ 323144 h 2455878"/>
                <a:gd name="connsiteX1034" fmla="*/ 1036961 w 1786319"/>
                <a:gd name="connsiteY1034" fmla="*/ 324714 h 2455878"/>
                <a:gd name="connsiteX1035" fmla="*/ 1037622 w 1786319"/>
                <a:gd name="connsiteY1035" fmla="*/ 326521 h 2455878"/>
                <a:gd name="connsiteX1036" fmla="*/ 1022553 w 1786319"/>
                <a:gd name="connsiteY1036" fmla="*/ 338376 h 2455878"/>
                <a:gd name="connsiteX1037" fmla="*/ 1014008 w 1786319"/>
                <a:gd name="connsiteY1037" fmla="*/ 339228 h 2455878"/>
                <a:gd name="connsiteX1038" fmla="*/ 1017043 w 1786319"/>
                <a:gd name="connsiteY1038" fmla="*/ 342192 h 2455878"/>
                <a:gd name="connsiteX1039" fmla="*/ 1019608 w 1786319"/>
                <a:gd name="connsiteY1039" fmla="*/ 350011 h 2455878"/>
                <a:gd name="connsiteX1040" fmla="*/ 1019343 w 1786319"/>
                <a:gd name="connsiteY1040" fmla="*/ 350385 h 2455878"/>
                <a:gd name="connsiteX1041" fmla="*/ 1046829 w 1786319"/>
                <a:gd name="connsiteY1041" fmla="*/ 343706 h 2455878"/>
                <a:gd name="connsiteX1042" fmla="*/ 1091367 w 1786319"/>
                <a:gd name="connsiteY1042" fmla="*/ 380764 h 2455878"/>
                <a:gd name="connsiteX1043" fmla="*/ 1087174 w 1786319"/>
                <a:gd name="connsiteY1043" fmla="*/ 381408 h 2455878"/>
                <a:gd name="connsiteX1044" fmla="*/ 1093626 w 1786319"/>
                <a:gd name="connsiteY1044" fmla="*/ 387075 h 2455878"/>
                <a:gd name="connsiteX1045" fmla="*/ 1098979 w 1786319"/>
                <a:gd name="connsiteY1045" fmla="*/ 405485 h 2455878"/>
                <a:gd name="connsiteX1046" fmla="*/ 1097390 w 1786319"/>
                <a:gd name="connsiteY1046" fmla="*/ 406570 h 2455878"/>
                <a:gd name="connsiteX1047" fmla="*/ 1097379 w 1786319"/>
                <a:gd name="connsiteY1047" fmla="*/ 408494 h 2455878"/>
                <a:gd name="connsiteX1048" fmla="*/ 1079124 w 1786319"/>
                <a:gd name="connsiteY1048" fmla="*/ 414354 h 2455878"/>
                <a:gd name="connsiteX1049" fmla="*/ 1070819 w 1786319"/>
                <a:gd name="connsiteY1049" fmla="*/ 412176 h 2455878"/>
                <a:gd name="connsiteX1050" fmla="*/ 1072630 w 1786319"/>
                <a:gd name="connsiteY1050" fmla="*/ 416011 h 2455878"/>
                <a:gd name="connsiteX1051" fmla="*/ 1016999 w 1786319"/>
                <a:gd name="connsiteY1051" fmla="*/ 399819 h 2455878"/>
                <a:gd name="connsiteX1052" fmla="*/ 1001525 w 1786319"/>
                <a:gd name="connsiteY1052" fmla="*/ 358106 h 2455878"/>
                <a:gd name="connsiteX1053" fmla="*/ 992182 w 1786319"/>
                <a:gd name="connsiteY1053" fmla="*/ 359513 h 2455878"/>
                <a:gd name="connsiteX1054" fmla="*/ 959257 w 1786319"/>
                <a:gd name="connsiteY1054" fmla="*/ 346401 h 2455878"/>
                <a:gd name="connsiteX1055" fmla="*/ 950502 w 1786319"/>
                <a:gd name="connsiteY1055" fmla="*/ 336239 h 2455878"/>
                <a:gd name="connsiteX1056" fmla="*/ 934684 w 1786319"/>
                <a:gd name="connsiteY1056" fmla="*/ 335575 h 2455878"/>
                <a:gd name="connsiteX1057" fmla="*/ 932320 w 1786319"/>
                <a:gd name="connsiteY1057" fmla="*/ 334058 h 2455878"/>
                <a:gd name="connsiteX1058" fmla="*/ 934618 w 1786319"/>
                <a:gd name="connsiteY1058" fmla="*/ 343091 h 2455878"/>
                <a:gd name="connsiteX1059" fmla="*/ 930265 w 1786319"/>
                <a:gd name="connsiteY1059" fmla="*/ 345346 h 2455878"/>
                <a:gd name="connsiteX1060" fmla="*/ 958634 w 1786319"/>
                <a:gd name="connsiteY1060" fmla="*/ 364412 h 2455878"/>
                <a:gd name="connsiteX1061" fmla="*/ 958376 w 1786319"/>
                <a:gd name="connsiteY1061" fmla="*/ 394711 h 2455878"/>
                <a:gd name="connsiteX1062" fmla="*/ 954216 w 1786319"/>
                <a:gd name="connsiteY1062" fmla="*/ 393881 h 2455878"/>
                <a:gd name="connsiteX1063" fmla="*/ 957775 w 1786319"/>
                <a:gd name="connsiteY1063" fmla="*/ 400383 h 2455878"/>
                <a:gd name="connsiteX1064" fmla="*/ 960768 w 1786319"/>
                <a:gd name="connsiteY1064" fmla="*/ 397795 h 2455878"/>
                <a:gd name="connsiteX1065" fmla="*/ 983680 w 1786319"/>
                <a:gd name="connsiteY1065" fmla="*/ 386100 h 2455878"/>
                <a:gd name="connsiteX1066" fmla="*/ 984105 w 1786319"/>
                <a:gd name="connsiteY1066" fmla="*/ 386214 h 2455878"/>
                <a:gd name="connsiteX1067" fmla="*/ 1005455 w 1786319"/>
                <a:gd name="connsiteY1067" fmla="*/ 428620 h 2455878"/>
                <a:gd name="connsiteX1068" fmla="*/ 1005112 w 1786319"/>
                <a:gd name="connsiteY1068" fmla="*/ 452776 h 2455878"/>
                <a:gd name="connsiteX1069" fmla="*/ 1022492 w 1786319"/>
                <a:gd name="connsiteY1069" fmla="*/ 437334 h 2455878"/>
                <a:gd name="connsiteX1070" fmla="*/ 1022932 w 1786319"/>
                <a:gd name="connsiteY1070" fmla="*/ 437337 h 2455878"/>
                <a:gd name="connsiteX1071" fmla="*/ 1054269 w 1786319"/>
                <a:gd name="connsiteY1071" fmla="*/ 473003 h 2455878"/>
                <a:gd name="connsiteX1072" fmla="*/ 1059349 w 1786319"/>
                <a:gd name="connsiteY1072" fmla="*/ 493739 h 2455878"/>
                <a:gd name="connsiteX1073" fmla="*/ 1060967 w 1786319"/>
                <a:gd name="connsiteY1073" fmla="*/ 492301 h 2455878"/>
                <a:gd name="connsiteX1074" fmla="*/ 1061408 w 1786319"/>
                <a:gd name="connsiteY1074" fmla="*/ 492304 h 2455878"/>
                <a:gd name="connsiteX1075" fmla="*/ 1075993 w 1786319"/>
                <a:gd name="connsiteY1075" fmla="*/ 505584 h 2455878"/>
                <a:gd name="connsiteX1076" fmla="*/ 1070401 w 1786319"/>
                <a:gd name="connsiteY1076" fmla="*/ 482935 h 2455878"/>
                <a:gd name="connsiteX1077" fmla="*/ 1081620 w 1786319"/>
                <a:gd name="connsiteY1077" fmla="*/ 436803 h 2455878"/>
                <a:gd name="connsiteX1078" fmla="*/ 1082010 w 1786319"/>
                <a:gd name="connsiteY1078" fmla="*/ 436595 h 2455878"/>
                <a:gd name="connsiteX1079" fmla="*/ 1142700 w 1786319"/>
                <a:gd name="connsiteY1079" fmla="*/ 508751 h 2455878"/>
                <a:gd name="connsiteX1080" fmla="*/ 1138865 w 1786319"/>
                <a:gd name="connsiteY1080" fmla="*/ 506940 h 2455878"/>
                <a:gd name="connsiteX1081" fmla="*/ 1141043 w 1786319"/>
                <a:gd name="connsiteY1081" fmla="*/ 515246 h 2455878"/>
                <a:gd name="connsiteX1082" fmla="*/ 1135179 w 1786319"/>
                <a:gd name="connsiteY1082" fmla="*/ 533500 h 2455878"/>
                <a:gd name="connsiteX1083" fmla="*/ 1133254 w 1786319"/>
                <a:gd name="connsiteY1083" fmla="*/ 533510 h 2455878"/>
                <a:gd name="connsiteX1084" fmla="*/ 1132170 w 1786319"/>
                <a:gd name="connsiteY1084" fmla="*/ 535099 h 2455878"/>
                <a:gd name="connsiteX1085" fmla="*/ 1117250 w 1786319"/>
                <a:gd name="connsiteY1085" fmla="*/ 530758 h 2455878"/>
                <a:gd name="connsiteX1086" fmla="*/ 1126232 w 1786319"/>
                <a:gd name="connsiteY1086" fmla="*/ 538935 h 2455878"/>
                <a:gd name="connsiteX1087" fmla="*/ 1133044 w 1786319"/>
                <a:gd name="connsiteY1087" fmla="*/ 551212 h 2455878"/>
                <a:gd name="connsiteX1088" fmla="*/ 1164352 w 1786319"/>
                <a:gd name="connsiteY1088" fmla="*/ 549405 h 2455878"/>
                <a:gd name="connsiteX1089" fmla="*/ 1164506 w 1786319"/>
                <a:gd name="connsiteY1089" fmla="*/ 549169 h 2455878"/>
                <a:gd name="connsiteX1090" fmla="*/ 1211476 w 1786319"/>
                <a:gd name="connsiteY1090" fmla="*/ 542252 h 2455878"/>
                <a:gd name="connsiteX1091" fmla="*/ 1252416 w 1786319"/>
                <a:gd name="connsiteY1091" fmla="*/ 583249 h 2455878"/>
                <a:gd name="connsiteX1092" fmla="*/ 1248182 w 1786319"/>
                <a:gd name="connsiteY1092" fmla="*/ 583505 h 2455878"/>
                <a:gd name="connsiteX1093" fmla="*/ 1254086 w 1786319"/>
                <a:gd name="connsiteY1093" fmla="*/ 589741 h 2455878"/>
                <a:gd name="connsiteX1094" fmla="*/ 1257722 w 1786319"/>
                <a:gd name="connsiteY1094" fmla="*/ 608565 h 2455878"/>
                <a:gd name="connsiteX1095" fmla="*/ 1256039 w 1786319"/>
                <a:gd name="connsiteY1095" fmla="*/ 609499 h 2455878"/>
                <a:gd name="connsiteX1096" fmla="*/ 1255852 w 1786319"/>
                <a:gd name="connsiteY1096" fmla="*/ 611415 h 2455878"/>
                <a:gd name="connsiteX1097" fmla="*/ 1237136 w 1786319"/>
                <a:gd name="connsiteY1097" fmla="*/ 615570 h 2455878"/>
                <a:gd name="connsiteX1098" fmla="*/ 1229066 w 1786319"/>
                <a:gd name="connsiteY1098" fmla="*/ 612637 h 2455878"/>
                <a:gd name="connsiteX1099" fmla="*/ 1230516 w 1786319"/>
                <a:gd name="connsiteY1099" fmla="*/ 616623 h 2455878"/>
                <a:gd name="connsiteX1100" fmla="*/ 1229441 w 1786319"/>
                <a:gd name="connsiteY1100" fmla="*/ 624781 h 2455878"/>
                <a:gd name="connsiteX1101" fmla="*/ 1224900 w 1786319"/>
                <a:gd name="connsiteY1101" fmla="*/ 627298 h 2455878"/>
                <a:gd name="connsiteX1102" fmla="*/ 1228328 w 1786319"/>
                <a:gd name="connsiteY1102" fmla="*/ 632404 h 2455878"/>
                <a:gd name="connsiteX1103" fmla="*/ 1230191 w 1786319"/>
                <a:gd name="connsiteY1103" fmla="*/ 640011 h 2455878"/>
                <a:gd name="connsiteX1104" fmla="*/ 1271938 w 1786319"/>
                <a:gd name="connsiteY1104" fmla="*/ 633862 h 2455878"/>
                <a:gd name="connsiteX1105" fmla="*/ 1312879 w 1786319"/>
                <a:gd name="connsiteY1105" fmla="*/ 674859 h 2455878"/>
                <a:gd name="connsiteX1106" fmla="*/ 1308645 w 1786319"/>
                <a:gd name="connsiteY1106" fmla="*/ 675115 h 2455878"/>
                <a:gd name="connsiteX1107" fmla="*/ 1314548 w 1786319"/>
                <a:gd name="connsiteY1107" fmla="*/ 681351 h 2455878"/>
                <a:gd name="connsiteX1108" fmla="*/ 1318185 w 1786319"/>
                <a:gd name="connsiteY1108" fmla="*/ 700176 h 2455878"/>
                <a:gd name="connsiteX1109" fmla="*/ 1316501 w 1786319"/>
                <a:gd name="connsiteY1109" fmla="*/ 701110 h 2455878"/>
                <a:gd name="connsiteX1110" fmla="*/ 1316315 w 1786319"/>
                <a:gd name="connsiteY1110" fmla="*/ 703025 h 2455878"/>
                <a:gd name="connsiteX1111" fmla="*/ 1297598 w 1786319"/>
                <a:gd name="connsiteY1111" fmla="*/ 707181 h 2455878"/>
                <a:gd name="connsiteX1112" fmla="*/ 1289528 w 1786319"/>
                <a:gd name="connsiteY1112" fmla="*/ 704246 h 2455878"/>
                <a:gd name="connsiteX1113" fmla="*/ 1290979 w 1786319"/>
                <a:gd name="connsiteY1113" fmla="*/ 708232 h 2455878"/>
                <a:gd name="connsiteX1114" fmla="*/ 1288378 w 1786319"/>
                <a:gd name="connsiteY1114" fmla="*/ 715566 h 2455878"/>
                <a:gd name="connsiteX1115" fmla="*/ 1295757 w 1786319"/>
                <a:gd name="connsiteY1115" fmla="*/ 714479 h 2455878"/>
                <a:gd name="connsiteX1116" fmla="*/ 1343753 w 1786319"/>
                <a:gd name="connsiteY1116" fmla="*/ 751243 h 2455878"/>
                <a:gd name="connsiteX1117" fmla="*/ 1341992 w 1786319"/>
                <a:gd name="connsiteY1117" fmla="*/ 752300 h 2455878"/>
                <a:gd name="connsiteX1118" fmla="*/ 1367789 w 1786319"/>
                <a:gd name="connsiteY1118" fmla="*/ 769621 h 2455878"/>
                <a:gd name="connsiteX1119" fmla="*/ 1367545 w 1786319"/>
                <a:gd name="connsiteY1119" fmla="*/ 799920 h 2455878"/>
                <a:gd name="connsiteX1120" fmla="*/ 1363385 w 1786319"/>
                <a:gd name="connsiteY1120" fmla="*/ 799091 h 2455878"/>
                <a:gd name="connsiteX1121" fmla="*/ 1367510 w 1786319"/>
                <a:gd name="connsiteY1121" fmla="*/ 806623 h 2455878"/>
                <a:gd name="connsiteX1122" fmla="*/ 1366243 w 1786319"/>
                <a:gd name="connsiteY1122" fmla="*/ 825754 h 2455878"/>
                <a:gd name="connsiteX1123" fmla="*/ 1364378 w 1786319"/>
                <a:gd name="connsiteY1123" fmla="*/ 826230 h 2455878"/>
                <a:gd name="connsiteX1124" fmla="*/ 1363711 w 1786319"/>
                <a:gd name="connsiteY1124" fmla="*/ 828034 h 2455878"/>
                <a:gd name="connsiteX1125" fmla="*/ 1344553 w 1786319"/>
                <a:gd name="connsiteY1125" fmla="*/ 827298 h 2455878"/>
                <a:gd name="connsiteX1126" fmla="*/ 1337492 w 1786319"/>
                <a:gd name="connsiteY1126" fmla="*/ 822409 h 2455878"/>
                <a:gd name="connsiteX1127" fmla="*/ 1337882 w 1786319"/>
                <a:gd name="connsiteY1127" fmla="*/ 826633 h 2455878"/>
                <a:gd name="connsiteX1128" fmla="*/ 1307724 w 1786319"/>
                <a:gd name="connsiteY1128" fmla="*/ 823716 h 2455878"/>
                <a:gd name="connsiteX1129" fmla="*/ 1293185 w 1786319"/>
                <a:gd name="connsiteY1129" fmla="*/ 796245 h 2455878"/>
                <a:gd name="connsiteX1130" fmla="*/ 1284886 w 1786319"/>
                <a:gd name="connsiteY1130" fmla="*/ 793691 h 2455878"/>
                <a:gd name="connsiteX1131" fmla="*/ 1260892 w 1786319"/>
                <a:gd name="connsiteY1131" fmla="*/ 767608 h 2455878"/>
                <a:gd name="connsiteX1132" fmla="*/ 1255639 w 1786319"/>
                <a:gd name="connsiteY1132" fmla="*/ 748106 h 2455878"/>
                <a:gd name="connsiteX1133" fmla="*/ 1255183 w 1786319"/>
                <a:gd name="connsiteY1133" fmla="*/ 775399 h 2455878"/>
                <a:gd name="connsiteX1134" fmla="*/ 1250471 w 1786319"/>
                <a:gd name="connsiteY1134" fmla="*/ 783168 h 2455878"/>
                <a:gd name="connsiteX1135" fmla="*/ 1276063 w 1786319"/>
                <a:gd name="connsiteY1135" fmla="*/ 792667 h 2455878"/>
                <a:gd name="connsiteX1136" fmla="*/ 1277796 w 1786319"/>
                <a:gd name="connsiteY1136" fmla="*/ 791897 h 2455878"/>
                <a:gd name="connsiteX1137" fmla="*/ 1278198 w 1786319"/>
                <a:gd name="connsiteY1137" fmla="*/ 792080 h 2455878"/>
                <a:gd name="connsiteX1138" fmla="*/ 1280624 w 1786319"/>
                <a:gd name="connsiteY1138" fmla="*/ 797623 h 2455878"/>
                <a:gd name="connsiteX1139" fmla="*/ 1302443 w 1786319"/>
                <a:gd name="connsiteY1139" fmla="*/ 821773 h 2455878"/>
                <a:gd name="connsiteX1140" fmla="*/ 1307745 w 1786319"/>
                <a:gd name="connsiteY1140" fmla="*/ 847106 h 2455878"/>
                <a:gd name="connsiteX1141" fmla="*/ 1296334 w 1786319"/>
                <a:gd name="connsiteY1141" fmla="*/ 853016 h 2455878"/>
                <a:gd name="connsiteX1142" fmla="*/ 1312846 w 1786319"/>
                <a:gd name="connsiteY1142" fmla="*/ 874726 h 2455878"/>
                <a:gd name="connsiteX1143" fmla="*/ 1321444 w 1786319"/>
                <a:gd name="connsiteY1143" fmla="*/ 870906 h 2455878"/>
                <a:gd name="connsiteX1144" fmla="*/ 1321845 w 1786319"/>
                <a:gd name="connsiteY1144" fmla="*/ 871088 h 2455878"/>
                <a:gd name="connsiteX1145" fmla="*/ 1332160 w 1786319"/>
                <a:gd name="connsiteY1145" fmla="*/ 894651 h 2455878"/>
                <a:gd name="connsiteX1146" fmla="*/ 1332522 w 1786319"/>
                <a:gd name="connsiteY1146" fmla="*/ 896735 h 2455878"/>
                <a:gd name="connsiteX1147" fmla="*/ 1338793 w 1786319"/>
                <a:gd name="connsiteY1147" fmla="*/ 895812 h 2455878"/>
                <a:gd name="connsiteX1148" fmla="*/ 1326658 w 1786319"/>
                <a:gd name="connsiteY1148" fmla="*/ 857884 h 2455878"/>
                <a:gd name="connsiteX1149" fmla="*/ 1326882 w 1786319"/>
                <a:gd name="connsiteY1149" fmla="*/ 857504 h 2455878"/>
                <a:gd name="connsiteX1150" fmla="*/ 1373480 w 1786319"/>
                <a:gd name="connsiteY1150" fmla="*/ 848407 h 2455878"/>
                <a:gd name="connsiteX1151" fmla="*/ 1416285 w 1786319"/>
                <a:gd name="connsiteY1151" fmla="*/ 887455 h 2455878"/>
                <a:gd name="connsiteX1152" fmla="*/ 1412067 w 1786319"/>
                <a:gd name="connsiteY1152" fmla="*/ 887907 h 2455878"/>
                <a:gd name="connsiteX1153" fmla="*/ 1418255 w 1786319"/>
                <a:gd name="connsiteY1153" fmla="*/ 893861 h 2455878"/>
                <a:gd name="connsiteX1154" fmla="*/ 1422764 w 1786319"/>
                <a:gd name="connsiteY1154" fmla="*/ 912497 h 2455878"/>
                <a:gd name="connsiteX1155" fmla="*/ 1421126 w 1786319"/>
                <a:gd name="connsiteY1155" fmla="*/ 913507 h 2455878"/>
                <a:gd name="connsiteX1156" fmla="*/ 1421029 w 1786319"/>
                <a:gd name="connsiteY1156" fmla="*/ 915430 h 2455878"/>
                <a:gd name="connsiteX1157" fmla="*/ 1418593 w 1786319"/>
                <a:gd name="connsiteY1157" fmla="*/ 917539 h 2455878"/>
                <a:gd name="connsiteX1158" fmla="*/ 1423885 w 1786319"/>
                <a:gd name="connsiteY1158" fmla="*/ 923721 h 2455878"/>
                <a:gd name="connsiteX1159" fmla="*/ 1415302 w 1786319"/>
                <a:gd name="connsiteY1159" fmla="*/ 936507 h 2455878"/>
                <a:gd name="connsiteX1160" fmla="*/ 1410623 w 1786319"/>
                <a:gd name="connsiteY1160" fmla="*/ 936789 h 2455878"/>
                <a:gd name="connsiteX1161" fmla="*/ 1417146 w 1786319"/>
                <a:gd name="connsiteY1161" fmla="*/ 943680 h 2455878"/>
                <a:gd name="connsiteX1162" fmla="*/ 1423419 w 1786319"/>
                <a:gd name="connsiteY1162" fmla="*/ 955938 h 2455878"/>
                <a:gd name="connsiteX1163" fmla="*/ 1422543 w 1786319"/>
                <a:gd name="connsiteY1163" fmla="*/ 959253 h 2455878"/>
                <a:gd name="connsiteX1164" fmla="*/ 1427224 w 1786319"/>
                <a:gd name="connsiteY1164" fmla="*/ 958339 h 2455878"/>
                <a:gd name="connsiteX1165" fmla="*/ 1470030 w 1786319"/>
                <a:gd name="connsiteY1165" fmla="*/ 997387 h 2455878"/>
                <a:gd name="connsiteX1166" fmla="*/ 1465812 w 1786319"/>
                <a:gd name="connsiteY1166" fmla="*/ 997839 h 2455878"/>
                <a:gd name="connsiteX1167" fmla="*/ 1471999 w 1786319"/>
                <a:gd name="connsiteY1167" fmla="*/ 1003793 h 2455878"/>
                <a:gd name="connsiteX1168" fmla="*/ 1472601 w 1786319"/>
                <a:gd name="connsiteY1168" fmla="*/ 1004846 h 2455878"/>
                <a:gd name="connsiteX1169" fmla="*/ 1473865 w 1786319"/>
                <a:gd name="connsiteY1169" fmla="*/ 1005285 h 2455878"/>
                <a:gd name="connsiteX1170" fmla="*/ 1482111 w 1786319"/>
                <a:gd name="connsiteY1170" fmla="*/ 1037733 h 2455878"/>
                <a:gd name="connsiteX1171" fmla="*/ 1477432 w 1786319"/>
                <a:gd name="connsiteY1171" fmla="*/ 1038015 h 2455878"/>
                <a:gd name="connsiteX1172" fmla="*/ 1483956 w 1786319"/>
                <a:gd name="connsiteY1172" fmla="*/ 1044905 h 2455878"/>
                <a:gd name="connsiteX1173" fmla="*/ 1486089 w 1786319"/>
                <a:gd name="connsiteY1173" fmla="*/ 1049075 h 2455878"/>
                <a:gd name="connsiteX1174" fmla="*/ 1495623 w 1786319"/>
                <a:gd name="connsiteY1174" fmla="*/ 1055603 h 2455878"/>
                <a:gd name="connsiteX1175" fmla="*/ 1493848 w 1786319"/>
                <a:gd name="connsiteY1175" fmla="*/ 1076173 h 2455878"/>
                <a:gd name="connsiteX1176" fmla="*/ 1489630 w 1786319"/>
                <a:gd name="connsiteY1176" fmla="*/ 1076625 h 2455878"/>
                <a:gd name="connsiteX1177" fmla="*/ 1495817 w 1786319"/>
                <a:gd name="connsiteY1177" fmla="*/ 1082579 h 2455878"/>
                <a:gd name="connsiteX1178" fmla="*/ 1502004 w 1786319"/>
                <a:gd name="connsiteY1178" fmla="*/ 1093396 h 2455878"/>
                <a:gd name="connsiteX1179" fmla="*/ 1501473 w 1786319"/>
                <a:gd name="connsiteY1179" fmla="*/ 1095872 h 2455878"/>
                <a:gd name="connsiteX1180" fmla="*/ 1517013 w 1786319"/>
                <a:gd name="connsiteY1180" fmla="*/ 1114027 h 2455878"/>
                <a:gd name="connsiteX1181" fmla="*/ 1516227 w 1786319"/>
                <a:gd name="connsiteY1181" fmla="*/ 1122135 h 2455878"/>
                <a:gd name="connsiteX1182" fmla="*/ 1514536 w 1786319"/>
                <a:gd name="connsiteY1182" fmla="*/ 1123150 h 2455878"/>
                <a:gd name="connsiteX1183" fmla="*/ 1536585 w 1786319"/>
                <a:gd name="connsiteY1183" fmla="*/ 1136279 h 2455878"/>
                <a:gd name="connsiteX1184" fmla="*/ 1542515 w 1786319"/>
                <a:gd name="connsiteY1184" fmla="*/ 1175921 h 2455878"/>
                <a:gd name="connsiteX1185" fmla="*/ 1537919 w 1786319"/>
                <a:gd name="connsiteY1185" fmla="*/ 1175006 h 2455878"/>
                <a:gd name="connsiteX1186" fmla="*/ 1542478 w 1786319"/>
                <a:gd name="connsiteY1186" fmla="*/ 1183328 h 2455878"/>
                <a:gd name="connsiteX1187" fmla="*/ 1541077 w 1786319"/>
                <a:gd name="connsiteY1187" fmla="*/ 1204467 h 2455878"/>
                <a:gd name="connsiteX1188" fmla="*/ 1539017 w 1786319"/>
                <a:gd name="connsiteY1188" fmla="*/ 1204993 h 2455878"/>
                <a:gd name="connsiteX1189" fmla="*/ 1538280 w 1786319"/>
                <a:gd name="connsiteY1189" fmla="*/ 1206986 h 2455878"/>
                <a:gd name="connsiteX1190" fmla="*/ 1517109 w 1786319"/>
                <a:gd name="connsiteY1190" fmla="*/ 1206173 h 2455878"/>
                <a:gd name="connsiteX1191" fmla="*/ 1509309 w 1786319"/>
                <a:gd name="connsiteY1191" fmla="*/ 1200771 h 2455878"/>
                <a:gd name="connsiteX1192" fmla="*/ 1509740 w 1786319"/>
                <a:gd name="connsiteY1192" fmla="*/ 1205439 h 2455878"/>
                <a:gd name="connsiteX1193" fmla="*/ 1504257 w 1786319"/>
                <a:gd name="connsiteY1193" fmla="*/ 1210481 h 2455878"/>
                <a:gd name="connsiteX1194" fmla="*/ 1515289 w 1786319"/>
                <a:gd name="connsiteY1194" fmla="*/ 1236093 h 2455878"/>
                <a:gd name="connsiteX1195" fmla="*/ 1549074 w 1786319"/>
                <a:gd name="connsiteY1195" fmla="*/ 1229498 h 2455878"/>
                <a:gd name="connsiteX1196" fmla="*/ 1596372 w 1786319"/>
                <a:gd name="connsiteY1196" fmla="*/ 1272645 h 2455878"/>
                <a:gd name="connsiteX1197" fmla="*/ 1591712 w 1786319"/>
                <a:gd name="connsiteY1197" fmla="*/ 1273145 h 2455878"/>
                <a:gd name="connsiteX1198" fmla="*/ 1598549 w 1786319"/>
                <a:gd name="connsiteY1198" fmla="*/ 1279723 h 2455878"/>
                <a:gd name="connsiteX1199" fmla="*/ 1603531 w 1786319"/>
                <a:gd name="connsiteY1199" fmla="*/ 1300315 h 2455878"/>
                <a:gd name="connsiteX1200" fmla="*/ 1601722 w 1786319"/>
                <a:gd name="connsiteY1200" fmla="*/ 1301432 h 2455878"/>
                <a:gd name="connsiteX1201" fmla="*/ 1601614 w 1786319"/>
                <a:gd name="connsiteY1201" fmla="*/ 1303556 h 2455878"/>
                <a:gd name="connsiteX1202" fmla="*/ 1581168 w 1786319"/>
                <a:gd name="connsiteY1202" fmla="*/ 1309106 h 2455878"/>
                <a:gd name="connsiteX1203" fmla="*/ 1572110 w 1786319"/>
                <a:gd name="connsiteY1203" fmla="*/ 1306283 h 2455878"/>
                <a:gd name="connsiteX1204" fmla="*/ 1573916 w 1786319"/>
                <a:gd name="connsiteY1204" fmla="*/ 1310608 h 2455878"/>
                <a:gd name="connsiteX1205" fmla="*/ 1566215 w 1786319"/>
                <a:gd name="connsiteY1205" fmla="*/ 1323944 h 2455878"/>
                <a:gd name="connsiteX1206" fmla="*/ 1550032 w 1786319"/>
                <a:gd name="connsiteY1206" fmla="*/ 1319777 h 2455878"/>
                <a:gd name="connsiteX1207" fmla="*/ 1563729 w 1786319"/>
                <a:gd name="connsiteY1207" fmla="*/ 1359703 h 2455878"/>
                <a:gd name="connsiteX1208" fmla="*/ 1608460 w 1786319"/>
                <a:gd name="connsiteY1208" fmla="*/ 1350970 h 2455878"/>
                <a:gd name="connsiteX1209" fmla="*/ 1655758 w 1786319"/>
                <a:gd name="connsiteY1209" fmla="*/ 1394116 h 2455878"/>
                <a:gd name="connsiteX1210" fmla="*/ 1651098 w 1786319"/>
                <a:gd name="connsiteY1210" fmla="*/ 1394616 h 2455878"/>
                <a:gd name="connsiteX1211" fmla="*/ 1657935 w 1786319"/>
                <a:gd name="connsiteY1211" fmla="*/ 1401196 h 2455878"/>
                <a:gd name="connsiteX1212" fmla="*/ 1662917 w 1786319"/>
                <a:gd name="connsiteY1212" fmla="*/ 1421788 h 2455878"/>
                <a:gd name="connsiteX1213" fmla="*/ 1661108 w 1786319"/>
                <a:gd name="connsiteY1213" fmla="*/ 1422905 h 2455878"/>
                <a:gd name="connsiteX1214" fmla="*/ 1661000 w 1786319"/>
                <a:gd name="connsiteY1214" fmla="*/ 1425028 h 2455878"/>
                <a:gd name="connsiteX1215" fmla="*/ 1640554 w 1786319"/>
                <a:gd name="connsiteY1215" fmla="*/ 1430578 h 2455878"/>
                <a:gd name="connsiteX1216" fmla="*/ 1631496 w 1786319"/>
                <a:gd name="connsiteY1216" fmla="*/ 1427755 h 2455878"/>
                <a:gd name="connsiteX1217" fmla="*/ 1633302 w 1786319"/>
                <a:gd name="connsiteY1217" fmla="*/ 1432080 h 2455878"/>
                <a:gd name="connsiteX1218" fmla="*/ 1632765 w 1786319"/>
                <a:gd name="connsiteY1218" fmla="*/ 1438418 h 2455878"/>
                <a:gd name="connsiteX1219" fmla="*/ 1634779 w 1786319"/>
                <a:gd name="connsiteY1219" fmla="*/ 1438025 h 2455878"/>
                <a:gd name="connsiteX1220" fmla="*/ 1682076 w 1786319"/>
                <a:gd name="connsiteY1220" fmla="*/ 1481172 h 2455878"/>
                <a:gd name="connsiteX1221" fmla="*/ 1677417 w 1786319"/>
                <a:gd name="connsiteY1221" fmla="*/ 1481672 h 2455878"/>
                <a:gd name="connsiteX1222" fmla="*/ 1684254 w 1786319"/>
                <a:gd name="connsiteY1222" fmla="*/ 1488251 h 2455878"/>
                <a:gd name="connsiteX1223" fmla="*/ 1689236 w 1786319"/>
                <a:gd name="connsiteY1223" fmla="*/ 1508843 h 2455878"/>
                <a:gd name="connsiteX1224" fmla="*/ 1687427 w 1786319"/>
                <a:gd name="connsiteY1224" fmla="*/ 1509960 h 2455878"/>
                <a:gd name="connsiteX1225" fmla="*/ 1687319 w 1786319"/>
                <a:gd name="connsiteY1225" fmla="*/ 1512083 h 2455878"/>
                <a:gd name="connsiteX1226" fmla="*/ 1666873 w 1786319"/>
                <a:gd name="connsiteY1226" fmla="*/ 1517634 h 2455878"/>
                <a:gd name="connsiteX1227" fmla="*/ 1657815 w 1786319"/>
                <a:gd name="connsiteY1227" fmla="*/ 1514810 h 2455878"/>
                <a:gd name="connsiteX1228" fmla="*/ 1659621 w 1786319"/>
                <a:gd name="connsiteY1228" fmla="*/ 1519135 h 2455878"/>
                <a:gd name="connsiteX1229" fmla="*/ 1659297 w 1786319"/>
                <a:gd name="connsiteY1229" fmla="*/ 1522952 h 2455878"/>
                <a:gd name="connsiteX1230" fmla="*/ 1683957 w 1786319"/>
                <a:gd name="connsiteY1230" fmla="*/ 1535586 h 2455878"/>
                <a:gd name="connsiteX1231" fmla="*/ 1692396 w 1786319"/>
                <a:gd name="connsiteY1231" fmla="*/ 1574772 h 2455878"/>
                <a:gd name="connsiteX1232" fmla="*/ 1687750 w 1786319"/>
                <a:gd name="connsiteY1232" fmla="*/ 1574151 h 2455878"/>
                <a:gd name="connsiteX1233" fmla="*/ 1692829 w 1786319"/>
                <a:gd name="connsiteY1233" fmla="*/ 1582166 h 2455878"/>
                <a:gd name="connsiteX1234" fmla="*/ 1692776 w 1786319"/>
                <a:gd name="connsiteY1234" fmla="*/ 1603352 h 2455878"/>
                <a:gd name="connsiteX1235" fmla="*/ 1690753 w 1786319"/>
                <a:gd name="connsiteY1235" fmla="*/ 1604007 h 2455878"/>
                <a:gd name="connsiteX1236" fmla="*/ 1690144 w 1786319"/>
                <a:gd name="connsiteY1236" fmla="*/ 1606044 h 2455878"/>
                <a:gd name="connsiteX1237" fmla="*/ 1668965 w 1786319"/>
                <a:gd name="connsiteY1237" fmla="*/ 1606578 h 2455878"/>
                <a:gd name="connsiteX1238" fmla="*/ 1660836 w 1786319"/>
                <a:gd name="connsiteY1238" fmla="*/ 1601683 h 2455878"/>
                <a:gd name="connsiteX1239" fmla="*/ 1661563 w 1786319"/>
                <a:gd name="connsiteY1239" fmla="*/ 1606314 h 2455878"/>
                <a:gd name="connsiteX1240" fmla="*/ 1650914 w 1786319"/>
                <a:gd name="connsiteY1240" fmla="*/ 1617439 h 2455878"/>
                <a:gd name="connsiteX1241" fmla="*/ 1636227 w 1786319"/>
                <a:gd name="connsiteY1241" fmla="*/ 1609568 h 2455878"/>
                <a:gd name="connsiteX1242" fmla="*/ 1643018 w 1786319"/>
                <a:gd name="connsiteY1242" fmla="*/ 1636040 h 2455878"/>
                <a:gd name="connsiteX1243" fmla="*/ 1652408 w 1786319"/>
                <a:gd name="connsiteY1243" fmla="*/ 1691313 h 2455878"/>
                <a:gd name="connsiteX1244" fmla="*/ 1703266 w 1786319"/>
                <a:gd name="connsiteY1244" fmla="*/ 1693709 h 2455878"/>
                <a:gd name="connsiteX1245" fmla="*/ 1738960 w 1786319"/>
                <a:gd name="connsiteY1245" fmla="*/ 1746858 h 2455878"/>
                <a:gd name="connsiteX1246" fmla="*/ 1734314 w 1786319"/>
                <a:gd name="connsiteY1246" fmla="*/ 1746236 h 2455878"/>
                <a:gd name="connsiteX1247" fmla="*/ 1739392 w 1786319"/>
                <a:gd name="connsiteY1247" fmla="*/ 1754251 h 2455878"/>
                <a:gd name="connsiteX1248" fmla="*/ 1739339 w 1786319"/>
                <a:gd name="connsiteY1248" fmla="*/ 1775436 h 2455878"/>
                <a:gd name="connsiteX1249" fmla="*/ 1737316 w 1786319"/>
                <a:gd name="connsiteY1249" fmla="*/ 1776092 h 2455878"/>
                <a:gd name="connsiteX1250" fmla="*/ 1736707 w 1786319"/>
                <a:gd name="connsiteY1250" fmla="*/ 1778129 h 2455878"/>
                <a:gd name="connsiteX1251" fmla="*/ 1715528 w 1786319"/>
                <a:gd name="connsiteY1251" fmla="*/ 1778663 h 2455878"/>
                <a:gd name="connsiteX1252" fmla="*/ 1707400 w 1786319"/>
                <a:gd name="connsiteY1252" fmla="*/ 1773768 h 2455878"/>
                <a:gd name="connsiteX1253" fmla="*/ 1708127 w 1786319"/>
                <a:gd name="connsiteY1253" fmla="*/ 1778399 h 2455878"/>
                <a:gd name="connsiteX1254" fmla="*/ 1707457 w 1786319"/>
                <a:gd name="connsiteY1254" fmla="*/ 1780389 h 2455878"/>
                <a:gd name="connsiteX1255" fmla="*/ 1715414 w 1786319"/>
                <a:gd name="connsiteY1255" fmla="*/ 1780763 h 2455878"/>
                <a:gd name="connsiteX1256" fmla="*/ 1751107 w 1786319"/>
                <a:gd name="connsiteY1256" fmla="*/ 1833912 h 2455878"/>
                <a:gd name="connsiteX1257" fmla="*/ 1746461 w 1786319"/>
                <a:gd name="connsiteY1257" fmla="*/ 1833291 h 2455878"/>
                <a:gd name="connsiteX1258" fmla="*/ 1751540 w 1786319"/>
                <a:gd name="connsiteY1258" fmla="*/ 1841306 h 2455878"/>
                <a:gd name="connsiteX1259" fmla="*/ 1751487 w 1786319"/>
                <a:gd name="connsiteY1259" fmla="*/ 1862491 h 2455878"/>
                <a:gd name="connsiteX1260" fmla="*/ 1749464 w 1786319"/>
                <a:gd name="connsiteY1260" fmla="*/ 1863146 h 2455878"/>
                <a:gd name="connsiteX1261" fmla="*/ 1748855 w 1786319"/>
                <a:gd name="connsiteY1261" fmla="*/ 1865184 h 2455878"/>
                <a:gd name="connsiteX1262" fmla="*/ 1727676 w 1786319"/>
                <a:gd name="connsiteY1262" fmla="*/ 1865718 h 2455878"/>
                <a:gd name="connsiteX1263" fmla="*/ 1719547 w 1786319"/>
                <a:gd name="connsiteY1263" fmla="*/ 1860822 h 2455878"/>
                <a:gd name="connsiteX1264" fmla="*/ 1720274 w 1786319"/>
                <a:gd name="connsiteY1264" fmla="*/ 1865453 h 2455878"/>
                <a:gd name="connsiteX1265" fmla="*/ 1717377 w 1786319"/>
                <a:gd name="connsiteY1265" fmla="*/ 1874072 h 2455878"/>
                <a:gd name="connsiteX1266" fmla="*/ 1713692 w 1786319"/>
                <a:gd name="connsiteY1266" fmla="*/ 1875263 h 2455878"/>
                <a:gd name="connsiteX1267" fmla="*/ 1727561 w 1786319"/>
                <a:gd name="connsiteY1267" fmla="*/ 1875916 h 2455878"/>
                <a:gd name="connsiteX1268" fmla="*/ 1763254 w 1786319"/>
                <a:gd name="connsiteY1268" fmla="*/ 1929065 h 2455878"/>
                <a:gd name="connsiteX1269" fmla="*/ 1758608 w 1786319"/>
                <a:gd name="connsiteY1269" fmla="*/ 1928444 h 2455878"/>
                <a:gd name="connsiteX1270" fmla="*/ 1763687 w 1786319"/>
                <a:gd name="connsiteY1270" fmla="*/ 1936459 h 2455878"/>
                <a:gd name="connsiteX1271" fmla="*/ 1763634 w 1786319"/>
                <a:gd name="connsiteY1271" fmla="*/ 1957644 h 2455878"/>
                <a:gd name="connsiteX1272" fmla="*/ 1761612 w 1786319"/>
                <a:gd name="connsiteY1272" fmla="*/ 1958299 h 2455878"/>
                <a:gd name="connsiteX1273" fmla="*/ 1761002 w 1786319"/>
                <a:gd name="connsiteY1273" fmla="*/ 1960337 h 2455878"/>
                <a:gd name="connsiteX1274" fmla="*/ 1739823 w 1786319"/>
                <a:gd name="connsiteY1274" fmla="*/ 1960870 h 2455878"/>
                <a:gd name="connsiteX1275" fmla="*/ 1731695 w 1786319"/>
                <a:gd name="connsiteY1275" fmla="*/ 1955975 h 2455878"/>
                <a:gd name="connsiteX1276" fmla="*/ 1732421 w 1786319"/>
                <a:gd name="connsiteY1276" fmla="*/ 1960606 h 2455878"/>
                <a:gd name="connsiteX1277" fmla="*/ 1729822 w 1786319"/>
                <a:gd name="connsiteY1277" fmla="*/ 1968338 h 2455878"/>
                <a:gd name="connsiteX1278" fmla="*/ 1761395 w 1786319"/>
                <a:gd name="connsiteY1278" fmla="*/ 1986739 h 2455878"/>
                <a:gd name="connsiteX1279" fmla="*/ 1763253 w 1786319"/>
                <a:gd name="connsiteY1279" fmla="*/ 2020169 h 2455878"/>
                <a:gd name="connsiteX1280" fmla="*/ 1758608 w 1786319"/>
                <a:gd name="connsiteY1280" fmla="*/ 2019547 h 2455878"/>
                <a:gd name="connsiteX1281" fmla="*/ 1763686 w 1786319"/>
                <a:gd name="connsiteY1281" fmla="*/ 2027562 h 2455878"/>
                <a:gd name="connsiteX1282" fmla="*/ 1763634 w 1786319"/>
                <a:gd name="connsiteY1282" fmla="*/ 2048747 h 2455878"/>
                <a:gd name="connsiteX1283" fmla="*/ 1761611 w 1786319"/>
                <a:gd name="connsiteY1283" fmla="*/ 2049403 h 2455878"/>
                <a:gd name="connsiteX1284" fmla="*/ 1761002 w 1786319"/>
                <a:gd name="connsiteY1284" fmla="*/ 2051440 h 2455878"/>
                <a:gd name="connsiteX1285" fmla="*/ 1739823 w 1786319"/>
                <a:gd name="connsiteY1285" fmla="*/ 2051973 h 2455878"/>
                <a:gd name="connsiteX1286" fmla="*/ 1731695 w 1786319"/>
                <a:gd name="connsiteY1286" fmla="*/ 2047079 h 2455878"/>
                <a:gd name="connsiteX1287" fmla="*/ 1732422 w 1786319"/>
                <a:gd name="connsiteY1287" fmla="*/ 2051710 h 2455878"/>
                <a:gd name="connsiteX1288" fmla="*/ 1698959 w 1786319"/>
                <a:gd name="connsiteY1288" fmla="*/ 2050610 h 2455878"/>
                <a:gd name="connsiteX1289" fmla="*/ 1695290 w 1786319"/>
                <a:gd name="connsiteY1289" fmla="*/ 2044631 h 2455878"/>
                <a:gd name="connsiteX1290" fmla="*/ 1693341 w 1786319"/>
                <a:gd name="connsiteY1290" fmla="*/ 2052454 h 2455878"/>
                <a:gd name="connsiteX1291" fmla="*/ 1691389 w 1786319"/>
                <a:gd name="connsiteY1291" fmla="*/ 2054737 h 2455878"/>
                <a:gd name="connsiteX1292" fmla="*/ 1691723 w 1786319"/>
                <a:gd name="connsiteY1292" fmla="*/ 2063961 h 2455878"/>
                <a:gd name="connsiteX1293" fmla="*/ 1739707 w 1786319"/>
                <a:gd name="connsiteY1293" fmla="*/ 2066221 h 2455878"/>
                <a:gd name="connsiteX1294" fmla="*/ 1775401 w 1786319"/>
                <a:gd name="connsiteY1294" fmla="*/ 2119370 h 2455878"/>
                <a:gd name="connsiteX1295" fmla="*/ 1770755 w 1786319"/>
                <a:gd name="connsiteY1295" fmla="*/ 2118748 h 2455878"/>
                <a:gd name="connsiteX1296" fmla="*/ 1775833 w 1786319"/>
                <a:gd name="connsiteY1296" fmla="*/ 2126763 h 2455878"/>
                <a:gd name="connsiteX1297" fmla="*/ 1775780 w 1786319"/>
                <a:gd name="connsiteY1297" fmla="*/ 2147949 h 2455878"/>
                <a:gd name="connsiteX1298" fmla="*/ 1773758 w 1786319"/>
                <a:gd name="connsiteY1298" fmla="*/ 2148605 h 2455878"/>
                <a:gd name="connsiteX1299" fmla="*/ 1773148 w 1786319"/>
                <a:gd name="connsiteY1299" fmla="*/ 2150641 h 2455878"/>
                <a:gd name="connsiteX1300" fmla="*/ 1751969 w 1786319"/>
                <a:gd name="connsiteY1300" fmla="*/ 2151175 h 2455878"/>
                <a:gd name="connsiteX1301" fmla="*/ 1743841 w 1786319"/>
                <a:gd name="connsiteY1301" fmla="*/ 2146281 h 2455878"/>
                <a:gd name="connsiteX1302" fmla="*/ 1744568 w 1786319"/>
                <a:gd name="connsiteY1302" fmla="*/ 2150911 h 2455878"/>
                <a:gd name="connsiteX1303" fmla="*/ 1743581 w 1786319"/>
                <a:gd name="connsiteY1303" fmla="*/ 2153844 h 2455878"/>
                <a:gd name="connsiteX1304" fmla="*/ 1769492 w 1786319"/>
                <a:gd name="connsiteY1304" fmla="*/ 2168946 h 2455878"/>
                <a:gd name="connsiteX1305" fmla="*/ 1771352 w 1786319"/>
                <a:gd name="connsiteY1305" fmla="*/ 2202375 h 2455878"/>
                <a:gd name="connsiteX1306" fmla="*/ 1766706 w 1786319"/>
                <a:gd name="connsiteY1306" fmla="*/ 2201754 h 2455878"/>
                <a:gd name="connsiteX1307" fmla="*/ 1771784 w 1786319"/>
                <a:gd name="connsiteY1307" fmla="*/ 2209769 h 2455878"/>
                <a:gd name="connsiteX1308" fmla="*/ 1771732 w 1786319"/>
                <a:gd name="connsiteY1308" fmla="*/ 2230954 h 2455878"/>
                <a:gd name="connsiteX1309" fmla="*/ 1769709 w 1786319"/>
                <a:gd name="connsiteY1309" fmla="*/ 2231609 h 2455878"/>
                <a:gd name="connsiteX1310" fmla="*/ 1769100 w 1786319"/>
                <a:gd name="connsiteY1310" fmla="*/ 2233647 h 2455878"/>
                <a:gd name="connsiteX1311" fmla="*/ 1747921 w 1786319"/>
                <a:gd name="connsiteY1311" fmla="*/ 2234180 h 2455878"/>
                <a:gd name="connsiteX1312" fmla="*/ 1739792 w 1786319"/>
                <a:gd name="connsiteY1312" fmla="*/ 2229286 h 2455878"/>
                <a:gd name="connsiteX1313" fmla="*/ 1740519 w 1786319"/>
                <a:gd name="connsiteY1313" fmla="*/ 2233916 h 2455878"/>
                <a:gd name="connsiteX1314" fmla="*/ 1729869 w 1786319"/>
                <a:gd name="connsiteY1314" fmla="*/ 2245041 h 2455878"/>
                <a:gd name="connsiteX1315" fmla="*/ 1709220 w 1786319"/>
                <a:gd name="connsiteY1315" fmla="*/ 2233976 h 2455878"/>
                <a:gd name="connsiteX1316" fmla="*/ 1712444 w 1786319"/>
                <a:gd name="connsiteY1316" fmla="*/ 2252569 h 2455878"/>
                <a:gd name="connsiteX1317" fmla="*/ 1734271 w 1786319"/>
                <a:gd name="connsiteY1317" fmla="*/ 2261437 h 2455878"/>
                <a:gd name="connsiteX1318" fmla="*/ 1746540 w 1786319"/>
                <a:gd name="connsiteY1318" fmla="*/ 2308983 h 2455878"/>
                <a:gd name="connsiteX1319" fmla="*/ 1743338 w 1786319"/>
                <a:gd name="connsiteY1319" fmla="*/ 2307348 h 2455878"/>
                <a:gd name="connsiteX1320" fmla="*/ 1744968 w 1786319"/>
                <a:gd name="connsiteY1320" fmla="*/ 2314441 h 2455878"/>
                <a:gd name="connsiteX1321" fmla="*/ 1739530 w 1786319"/>
                <a:gd name="connsiteY1321" fmla="*/ 2329752 h 2455878"/>
                <a:gd name="connsiteX1322" fmla="*/ 1737899 w 1786319"/>
                <a:gd name="connsiteY1322" fmla="*/ 2329711 h 2455878"/>
                <a:gd name="connsiteX1323" fmla="*/ 1736938 w 1786319"/>
                <a:gd name="connsiteY1323" fmla="*/ 2331029 h 2455878"/>
                <a:gd name="connsiteX1324" fmla="*/ 1721483 w 1786319"/>
                <a:gd name="connsiteY1324" fmla="*/ 2326016 h 2455878"/>
                <a:gd name="connsiteX1325" fmla="*/ 1716851 w 1786319"/>
                <a:gd name="connsiteY1325" fmla="*/ 2320403 h 2455878"/>
                <a:gd name="connsiteX1326" fmla="*/ 1716196 w 1786319"/>
                <a:gd name="connsiteY1326" fmla="*/ 2323937 h 2455878"/>
                <a:gd name="connsiteX1327" fmla="*/ 1692271 w 1786319"/>
                <a:gd name="connsiteY1327" fmla="*/ 2314611 h 2455878"/>
                <a:gd name="connsiteX1328" fmla="*/ 1691739 w 1786319"/>
                <a:gd name="connsiteY1328" fmla="*/ 2312132 h 2455878"/>
                <a:gd name="connsiteX1329" fmla="*/ 1689354 w 1786319"/>
                <a:gd name="connsiteY1329" fmla="*/ 2314920 h 2455878"/>
                <a:gd name="connsiteX1330" fmla="*/ 1686726 w 1786319"/>
                <a:gd name="connsiteY1330" fmla="*/ 2313695 h 2455878"/>
                <a:gd name="connsiteX1331" fmla="*/ 1685004 w 1786319"/>
                <a:gd name="connsiteY1331" fmla="*/ 2328446 h 2455878"/>
                <a:gd name="connsiteX1332" fmla="*/ 1685997 w 1786319"/>
                <a:gd name="connsiteY1332" fmla="*/ 2334089 h 2455878"/>
                <a:gd name="connsiteX1333" fmla="*/ 1647236 w 1786319"/>
                <a:gd name="connsiteY1333" fmla="*/ 2384461 h 2455878"/>
                <a:gd name="connsiteX1334" fmla="*/ 1647319 w 1786319"/>
                <a:gd name="connsiteY1334" fmla="*/ 2380867 h 2455878"/>
                <a:gd name="connsiteX1335" fmla="*/ 1641637 w 1786319"/>
                <a:gd name="connsiteY1335" fmla="*/ 2385413 h 2455878"/>
                <a:gd name="connsiteX1336" fmla="*/ 1625482 w 1786319"/>
                <a:gd name="connsiteY1336" fmla="*/ 2387157 h 2455878"/>
                <a:gd name="connsiteX1337" fmla="*/ 1624811 w 1786319"/>
                <a:gd name="connsiteY1337" fmla="*/ 2385670 h 2455878"/>
                <a:gd name="connsiteX1338" fmla="*/ 1623208 w 1786319"/>
                <a:gd name="connsiteY1338" fmla="*/ 2385377 h 2455878"/>
                <a:gd name="connsiteX1339" fmla="*/ 1621016 w 1786319"/>
                <a:gd name="connsiteY1339" fmla="*/ 2369276 h 2455878"/>
                <a:gd name="connsiteX1340" fmla="*/ 1624064 w 1786319"/>
                <a:gd name="connsiteY1340" fmla="*/ 2362667 h 2455878"/>
                <a:gd name="connsiteX1341" fmla="*/ 1620595 w 1786319"/>
                <a:gd name="connsiteY1341" fmla="*/ 2363611 h 2455878"/>
                <a:gd name="connsiteX1342" fmla="*/ 1642335 w 1786319"/>
                <a:gd name="connsiteY1342" fmla="*/ 2319583 h 2455878"/>
                <a:gd name="connsiteX1343" fmla="*/ 1648600 w 1786319"/>
                <a:gd name="connsiteY1343" fmla="*/ 2318445 h 2455878"/>
                <a:gd name="connsiteX1344" fmla="*/ 1647357 w 1786319"/>
                <a:gd name="connsiteY1344" fmla="*/ 2316849 h 2455878"/>
                <a:gd name="connsiteX1345" fmla="*/ 1645234 w 1786319"/>
                <a:gd name="connsiteY1345" fmla="*/ 2316972 h 2455878"/>
                <a:gd name="connsiteX1346" fmla="*/ 1637502 w 1786319"/>
                <a:gd name="connsiteY1346" fmla="*/ 2297248 h 2455878"/>
                <a:gd name="connsiteX1347" fmla="*/ 1639328 w 1786319"/>
                <a:gd name="connsiteY1347" fmla="*/ 2287938 h 2455878"/>
                <a:gd name="connsiteX1348" fmla="*/ 1635224 w 1786319"/>
                <a:gd name="connsiteY1348" fmla="*/ 2290201 h 2455878"/>
                <a:gd name="connsiteX1349" fmla="*/ 1670056 w 1786319"/>
                <a:gd name="connsiteY1349" fmla="*/ 2215012 h 2455878"/>
                <a:gd name="connsiteX1350" fmla="*/ 1685760 w 1786319"/>
                <a:gd name="connsiteY1350" fmla="*/ 2210035 h 2455878"/>
                <a:gd name="connsiteX1351" fmla="*/ 1685115 w 1786319"/>
                <a:gd name="connsiteY1351" fmla="*/ 2192223 h 2455878"/>
                <a:gd name="connsiteX1352" fmla="*/ 1681735 w 1786319"/>
                <a:gd name="connsiteY1352" fmla="*/ 2175505 h 2455878"/>
                <a:gd name="connsiteX1353" fmla="*/ 1682916 w 1786319"/>
                <a:gd name="connsiteY1353" fmla="*/ 2147106 h 2455878"/>
                <a:gd name="connsiteX1354" fmla="*/ 1683256 w 1786319"/>
                <a:gd name="connsiteY1354" fmla="*/ 2146757 h 2455878"/>
                <a:gd name="connsiteX1355" fmla="*/ 1683468 w 1786319"/>
                <a:gd name="connsiteY1355" fmla="*/ 2146768 h 2455878"/>
                <a:gd name="connsiteX1356" fmla="*/ 1682843 w 1786319"/>
                <a:gd name="connsiteY1356" fmla="*/ 2129526 h 2455878"/>
                <a:gd name="connsiteX1357" fmla="*/ 1682198 w 1786319"/>
                <a:gd name="connsiteY1357" fmla="*/ 2139187 h 2455878"/>
                <a:gd name="connsiteX1358" fmla="*/ 1633289 w 1786319"/>
                <a:gd name="connsiteY1358" fmla="*/ 2180500 h 2455878"/>
                <a:gd name="connsiteX1359" fmla="*/ 1633397 w 1786319"/>
                <a:gd name="connsiteY1359" fmla="*/ 2175814 h 2455878"/>
                <a:gd name="connsiteX1360" fmla="*/ 1625988 w 1786319"/>
                <a:gd name="connsiteY1360" fmla="*/ 2181741 h 2455878"/>
                <a:gd name="connsiteX1361" fmla="*/ 1604924 w 1786319"/>
                <a:gd name="connsiteY1361" fmla="*/ 2184015 h 2455878"/>
                <a:gd name="connsiteX1362" fmla="*/ 1604050 w 1786319"/>
                <a:gd name="connsiteY1362" fmla="*/ 2182076 h 2455878"/>
                <a:gd name="connsiteX1363" fmla="*/ 1601959 w 1786319"/>
                <a:gd name="connsiteY1363" fmla="*/ 2181694 h 2455878"/>
                <a:gd name="connsiteX1364" fmla="*/ 1599103 w 1786319"/>
                <a:gd name="connsiteY1364" fmla="*/ 2160701 h 2455878"/>
                <a:gd name="connsiteX1365" fmla="*/ 1603076 w 1786319"/>
                <a:gd name="connsiteY1365" fmla="*/ 2152085 h 2455878"/>
                <a:gd name="connsiteX1366" fmla="*/ 1598553 w 1786319"/>
                <a:gd name="connsiteY1366" fmla="*/ 2153316 h 2455878"/>
                <a:gd name="connsiteX1367" fmla="*/ 1678515 w 1786319"/>
                <a:gd name="connsiteY1367" fmla="*/ 2086530 h 2455878"/>
                <a:gd name="connsiteX1368" fmla="*/ 1678898 w 1786319"/>
                <a:gd name="connsiteY1368" fmla="*/ 2086830 h 2455878"/>
                <a:gd name="connsiteX1369" fmla="*/ 1681918 w 1786319"/>
                <a:gd name="connsiteY1369" fmla="*/ 2103986 h 2455878"/>
                <a:gd name="connsiteX1370" fmla="*/ 1680591 w 1786319"/>
                <a:gd name="connsiteY1370" fmla="*/ 2067356 h 2455878"/>
                <a:gd name="connsiteX1371" fmla="*/ 1676515 w 1786319"/>
                <a:gd name="connsiteY1371" fmla="*/ 2072120 h 2455878"/>
                <a:gd name="connsiteX1372" fmla="*/ 1662556 w 1786319"/>
                <a:gd name="connsiteY1372" fmla="*/ 2065613 h 2455878"/>
                <a:gd name="connsiteX1373" fmla="*/ 1661554 w 1786319"/>
                <a:gd name="connsiteY1373" fmla="*/ 2061035 h 2455878"/>
                <a:gd name="connsiteX1374" fmla="*/ 1655756 w 1786319"/>
                <a:gd name="connsiteY1374" fmla="*/ 2068544 h 2455878"/>
                <a:gd name="connsiteX1375" fmla="*/ 1635825 w 1786319"/>
                <a:gd name="connsiteY1375" fmla="*/ 2075727 h 2455878"/>
                <a:gd name="connsiteX1376" fmla="*/ 1634518 w 1786319"/>
                <a:gd name="connsiteY1376" fmla="*/ 2074049 h 2455878"/>
                <a:gd name="connsiteX1377" fmla="*/ 1632396 w 1786319"/>
                <a:gd name="connsiteY1377" fmla="*/ 2074172 h 2455878"/>
                <a:gd name="connsiteX1378" fmla="*/ 1624664 w 1786319"/>
                <a:gd name="connsiteY1378" fmla="*/ 2054448 h 2455878"/>
                <a:gd name="connsiteX1379" fmla="*/ 1626489 w 1786319"/>
                <a:gd name="connsiteY1379" fmla="*/ 2045138 h 2455878"/>
                <a:gd name="connsiteX1380" fmla="*/ 1622385 w 1786319"/>
                <a:gd name="connsiteY1380" fmla="*/ 2047402 h 2455878"/>
                <a:gd name="connsiteX1381" fmla="*/ 1609244 w 1786319"/>
                <a:gd name="connsiteY1381" fmla="*/ 2023012 h 2455878"/>
                <a:gd name="connsiteX1382" fmla="*/ 1623984 w 1786319"/>
                <a:gd name="connsiteY1382" fmla="*/ 1997220 h 2455878"/>
                <a:gd name="connsiteX1383" fmla="*/ 1619629 w 1786319"/>
                <a:gd name="connsiteY1383" fmla="*/ 1996770 h 2455878"/>
                <a:gd name="connsiteX1384" fmla="*/ 1618322 w 1786319"/>
                <a:gd name="connsiteY1384" fmla="*/ 1995093 h 2455878"/>
                <a:gd name="connsiteX1385" fmla="*/ 1616199 w 1786319"/>
                <a:gd name="connsiteY1385" fmla="*/ 1995215 h 2455878"/>
                <a:gd name="connsiteX1386" fmla="*/ 1608467 w 1786319"/>
                <a:gd name="connsiteY1386" fmla="*/ 1975492 h 2455878"/>
                <a:gd name="connsiteX1387" fmla="*/ 1610293 w 1786319"/>
                <a:gd name="connsiteY1387" fmla="*/ 1966181 h 2455878"/>
                <a:gd name="connsiteX1388" fmla="*/ 1606189 w 1786319"/>
                <a:gd name="connsiteY1388" fmla="*/ 1968444 h 2455878"/>
                <a:gd name="connsiteX1389" fmla="*/ 1641021 w 1786319"/>
                <a:gd name="connsiteY1389" fmla="*/ 1893255 h 2455878"/>
                <a:gd name="connsiteX1390" fmla="*/ 1643168 w 1786319"/>
                <a:gd name="connsiteY1390" fmla="*/ 1892574 h 2455878"/>
                <a:gd name="connsiteX1391" fmla="*/ 1632188 w 1786319"/>
                <a:gd name="connsiteY1391" fmla="*/ 1887457 h 2455878"/>
                <a:gd name="connsiteX1392" fmla="*/ 1631186 w 1786319"/>
                <a:gd name="connsiteY1392" fmla="*/ 1882878 h 2455878"/>
                <a:gd name="connsiteX1393" fmla="*/ 1625386 w 1786319"/>
                <a:gd name="connsiteY1393" fmla="*/ 1890387 h 2455878"/>
                <a:gd name="connsiteX1394" fmla="*/ 1605456 w 1786319"/>
                <a:gd name="connsiteY1394" fmla="*/ 1897570 h 2455878"/>
                <a:gd name="connsiteX1395" fmla="*/ 1604149 w 1786319"/>
                <a:gd name="connsiteY1395" fmla="*/ 1895892 h 2455878"/>
                <a:gd name="connsiteX1396" fmla="*/ 1602027 w 1786319"/>
                <a:gd name="connsiteY1396" fmla="*/ 1896015 h 2455878"/>
                <a:gd name="connsiteX1397" fmla="*/ 1594295 w 1786319"/>
                <a:gd name="connsiteY1397" fmla="*/ 1876291 h 2455878"/>
                <a:gd name="connsiteX1398" fmla="*/ 1596120 w 1786319"/>
                <a:gd name="connsiteY1398" fmla="*/ 1866981 h 2455878"/>
                <a:gd name="connsiteX1399" fmla="*/ 1592016 w 1786319"/>
                <a:gd name="connsiteY1399" fmla="*/ 1869244 h 2455878"/>
                <a:gd name="connsiteX1400" fmla="*/ 1594256 w 1786319"/>
                <a:gd name="connsiteY1400" fmla="*/ 1817941 h 2455878"/>
                <a:gd name="connsiteX1401" fmla="*/ 1597929 w 1786319"/>
                <a:gd name="connsiteY1401" fmla="*/ 1815250 h 2455878"/>
                <a:gd name="connsiteX1402" fmla="*/ 1591286 w 1786319"/>
                <a:gd name="connsiteY1402" fmla="*/ 1814564 h 2455878"/>
                <a:gd name="connsiteX1403" fmla="*/ 1589979 w 1786319"/>
                <a:gd name="connsiteY1403" fmla="*/ 1812886 h 2455878"/>
                <a:gd name="connsiteX1404" fmla="*/ 1587856 w 1786319"/>
                <a:gd name="connsiteY1404" fmla="*/ 1813009 h 2455878"/>
                <a:gd name="connsiteX1405" fmla="*/ 1580124 w 1786319"/>
                <a:gd name="connsiteY1405" fmla="*/ 1793285 h 2455878"/>
                <a:gd name="connsiteX1406" fmla="*/ 1581950 w 1786319"/>
                <a:gd name="connsiteY1406" fmla="*/ 1783976 h 2455878"/>
                <a:gd name="connsiteX1407" fmla="*/ 1577846 w 1786319"/>
                <a:gd name="connsiteY1407" fmla="*/ 1786239 h 2455878"/>
                <a:gd name="connsiteX1408" fmla="*/ 1563754 w 1786319"/>
                <a:gd name="connsiteY1408" fmla="*/ 1780029 h 2455878"/>
                <a:gd name="connsiteX1409" fmla="*/ 1566614 w 1786319"/>
                <a:gd name="connsiteY1409" fmla="*/ 1760235 h 2455878"/>
                <a:gd name="connsiteX1410" fmla="*/ 1565489 w 1786319"/>
                <a:gd name="connsiteY1410" fmla="*/ 1760814 h 2455878"/>
                <a:gd name="connsiteX1411" fmla="*/ 1553436 w 1786319"/>
                <a:gd name="connsiteY1411" fmla="*/ 1757647 h 2455878"/>
                <a:gd name="connsiteX1412" fmla="*/ 1546080 w 1786319"/>
                <a:gd name="connsiteY1412" fmla="*/ 1753217 h 2455878"/>
                <a:gd name="connsiteX1413" fmla="*/ 1546738 w 1786319"/>
                <a:gd name="connsiteY1413" fmla="*/ 1757407 h 2455878"/>
                <a:gd name="connsiteX1414" fmla="*/ 1537100 w 1786319"/>
                <a:gd name="connsiteY1414" fmla="*/ 1767476 h 2455878"/>
                <a:gd name="connsiteX1415" fmla="*/ 1518413 w 1786319"/>
                <a:gd name="connsiteY1415" fmla="*/ 1757462 h 2455878"/>
                <a:gd name="connsiteX1416" fmla="*/ 1521330 w 1786319"/>
                <a:gd name="connsiteY1416" fmla="*/ 1774289 h 2455878"/>
                <a:gd name="connsiteX1417" fmla="*/ 1541084 w 1786319"/>
                <a:gd name="connsiteY1417" fmla="*/ 1782315 h 2455878"/>
                <a:gd name="connsiteX1418" fmla="*/ 1552187 w 1786319"/>
                <a:gd name="connsiteY1418" fmla="*/ 1825343 h 2455878"/>
                <a:gd name="connsiteX1419" fmla="*/ 1549289 w 1786319"/>
                <a:gd name="connsiteY1419" fmla="*/ 1823864 h 2455878"/>
                <a:gd name="connsiteX1420" fmla="*/ 1550765 w 1786319"/>
                <a:gd name="connsiteY1420" fmla="*/ 1830283 h 2455878"/>
                <a:gd name="connsiteX1421" fmla="*/ 1545842 w 1786319"/>
                <a:gd name="connsiteY1421" fmla="*/ 1844140 h 2455878"/>
                <a:gd name="connsiteX1422" fmla="*/ 1544366 w 1786319"/>
                <a:gd name="connsiteY1422" fmla="*/ 1844102 h 2455878"/>
                <a:gd name="connsiteX1423" fmla="*/ 1543498 w 1786319"/>
                <a:gd name="connsiteY1423" fmla="*/ 1845295 h 2455878"/>
                <a:gd name="connsiteX1424" fmla="*/ 1529510 w 1786319"/>
                <a:gd name="connsiteY1424" fmla="*/ 1840758 h 2455878"/>
                <a:gd name="connsiteX1425" fmla="*/ 1525319 w 1786319"/>
                <a:gd name="connsiteY1425" fmla="*/ 1835679 h 2455878"/>
                <a:gd name="connsiteX1426" fmla="*/ 1524726 w 1786319"/>
                <a:gd name="connsiteY1426" fmla="*/ 1838877 h 2455878"/>
                <a:gd name="connsiteX1427" fmla="*/ 1503073 w 1786319"/>
                <a:gd name="connsiteY1427" fmla="*/ 1830437 h 2455878"/>
                <a:gd name="connsiteX1428" fmla="*/ 1502592 w 1786319"/>
                <a:gd name="connsiteY1428" fmla="*/ 1828194 h 2455878"/>
                <a:gd name="connsiteX1429" fmla="*/ 1500433 w 1786319"/>
                <a:gd name="connsiteY1429" fmla="*/ 1830716 h 2455878"/>
                <a:gd name="connsiteX1430" fmla="*/ 1487801 w 1786319"/>
                <a:gd name="connsiteY1430" fmla="*/ 1824828 h 2455878"/>
                <a:gd name="connsiteX1431" fmla="*/ 1486894 w 1786319"/>
                <a:gd name="connsiteY1431" fmla="*/ 1820685 h 2455878"/>
                <a:gd name="connsiteX1432" fmla="*/ 1484161 w 1786319"/>
                <a:gd name="connsiteY1432" fmla="*/ 1824224 h 2455878"/>
                <a:gd name="connsiteX1433" fmla="*/ 1488196 w 1786319"/>
                <a:gd name="connsiteY1433" fmla="*/ 1829427 h 2455878"/>
                <a:gd name="connsiteX1434" fmla="*/ 1493709 w 1786319"/>
                <a:gd name="connsiteY1434" fmla="*/ 1828425 h 2455878"/>
                <a:gd name="connsiteX1435" fmla="*/ 1493975 w 1786319"/>
                <a:gd name="connsiteY1435" fmla="*/ 1828633 h 2455878"/>
                <a:gd name="connsiteX1436" fmla="*/ 1494758 w 1786319"/>
                <a:gd name="connsiteY1436" fmla="*/ 1841056 h 2455878"/>
                <a:gd name="connsiteX1437" fmla="*/ 1496900 w 1786319"/>
                <a:gd name="connsiteY1437" fmla="*/ 1847477 h 2455878"/>
                <a:gd name="connsiteX1438" fmla="*/ 1495466 w 1786319"/>
                <a:gd name="connsiteY1438" fmla="*/ 1852285 h 2455878"/>
                <a:gd name="connsiteX1439" fmla="*/ 1496266 w 1786319"/>
                <a:gd name="connsiteY1439" fmla="*/ 1864975 h 2455878"/>
                <a:gd name="connsiteX1440" fmla="*/ 1489039 w 1786319"/>
                <a:gd name="connsiteY1440" fmla="*/ 1881258 h 2455878"/>
                <a:gd name="connsiteX1441" fmla="*/ 1489465 w 1786319"/>
                <a:gd name="connsiteY1441" fmla="*/ 1882741 h 2455878"/>
                <a:gd name="connsiteX1442" fmla="*/ 1485155 w 1786319"/>
                <a:gd name="connsiteY1442" fmla="*/ 1891635 h 2455878"/>
                <a:gd name="connsiteX1443" fmla="*/ 1482893 w 1786319"/>
                <a:gd name="connsiteY1443" fmla="*/ 1892368 h 2455878"/>
                <a:gd name="connsiteX1444" fmla="*/ 1482211 w 1786319"/>
                <a:gd name="connsiteY1444" fmla="*/ 1894647 h 2455878"/>
                <a:gd name="connsiteX1445" fmla="*/ 1473418 w 1786319"/>
                <a:gd name="connsiteY1445" fmla="*/ 1899157 h 2455878"/>
                <a:gd name="connsiteX1446" fmla="*/ 1472591 w 1786319"/>
                <a:gd name="connsiteY1446" fmla="*/ 1898940 h 2455878"/>
                <a:gd name="connsiteX1447" fmla="*/ 1470666 w 1786319"/>
                <a:gd name="connsiteY1447" fmla="*/ 1900327 h 2455878"/>
                <a:gd name="connsiteX1448" fmla="*/ 1467141 w 1786319"/>
                <a:gd name="connsiteY1448" fmla="*/ 1897508 h 2455878"/>
                <a:gd name="connsiteX1449" fmla="*/ 1458521 w 1786319"/>
                <a:gd name="connsiteY1449" fmla="*/ 1895243 h 2455878"/>
                <a:gd name="connsiteX1450" fmla="*/ 1457274 w 1786319"/>
                <a:gd name="connsiteY1450" fmla="*/ 1894493 h 2455878"/>
                <a:gd name="connsiteX1451" fmla="*/ 1457250 w 1786319"/>
                <a:gd name="connsiteY1451" fmla="*/ 1894512 h 2455878"/>
                <a:gd name="connsiteX1452" fmla="*/ 1450131 w 1786319"/>
                <a:gd name="connsiteY1452" fmla="*/ 1895280 h 2455878"/>
                <a:gd name="connsiteX1453" fmla="*/ 1447335 w 1786319"/>
                <a:gd name="connsiteY1453" fmla="*/ 1903597 h 2455878"/>
                <a:gd name="connsiteX1454" fmla="*/ 1482649 w 1786319"/>
                <a:gd name="connsiteY1454" fmla="*/ 1924180 h 2455878"/>
                <a:gd name="connsiteX1455" fmla="*/ 1484729 w 1786319"/>
                <a:gd name="connsiteY1455" fmla="*/ 1961572 h 2455878"/>
                <a:gd name="connsiteX1456" fmla="*/ 1479532 w 1786319"/>
                <a:gd name="connsiteY1456" fmla="*/ 1960876 h 2455878"/>
                <a:gd name="connsiteX1457" fmla="*/ 1485212 w 1786319"/>
                <a:gd name="connsiteY1457" fmla="*/ 1969841 h 2455878"/>
                <a:gd name="connsiteX1458" fmla="*/ 1485153 w 1786319"/>
                <a:gd name="connsiteY1458" fmla="*/ 1993539 h 2455878"/>
                <a:gd name="connsiteX1459" fmla="*/ 1482891 w 1786319"/>
                <a:gd name="connsiteY1459" fmla="*/ 1994271 h 2455878"/>
                <a:gd name="connsiteX1460" fmla="*/ 1482209 w 1786319"/>
                <a:gd name="connsiteY1460" fmla="*/ 1996550 h 2455878"/>
                <a:gd name="connsiteX1461" fmla="*/ 1458519 w 1786319"/>
                <a:gd name="connsiteY1461" fmla="*/ 1997146 h 2455878"/>
                <a:gd name="connsiteX1462" fmla="*/ 1449427 w 1786319"/>
                <a:gd name="connsiteY1462" fmla="*/ 1991672 h 2455878"/>
                <a:gd name="connsiteX1463" fmla="*/ 1450241 w 1786319"/>
                <a:gd name="connsiteY1463" fmla="*/ 1996851 h 2455878"/>
                <a:gd name="connsiteX1464" fmla="*/ 1412812 w 1786319"/>
                <a:gd name="connsiteY1464" fmla="*/ 1995621 h 2455878"/>
                <a:gd name="connsiteX1465" fmla="*/ 1408251 w 1786319"/>
                <a:gd name="connsiteY1465" fmla="*/ 1988189 h 2455878"/>
                <a:gd name="connsiteX1466" fmla="*/ 1406529 w 1786319"/>
                <a:gd name="connsiteY1466" fmla="*/ 1997686 h 2455878"/>
                <a:gd name="connsiteX1467" fmla="*/ 1372095 w 1786319"/>
                <a:gd name="connsiteY1467" fmla="*/ 2012405 h 2455878"/>
                <a:gd name="connsiteX1468" fmla="*/ 1370974 w 1786319"/>
                <a:gd name="connsiteY1468" fmla="*/ 2007283 h 2455878"/>
                <a:gd name="connsiteX1469" fmla="*/ 1364488 w 1786319"/>
                <a:gd name="connsiteY1469" fmla="*/ 2015683 h 2455878"/>
                <a:gd name="connsiteX1470" fmla="*/ 1342194 w 1786319"/>
                <a:gd name="connsiteY1470" fmla="*/ 2023717 h 2455878"/>
                <a:gd name="connsiteX1471" fmla="*/ 1340733 w 1786319"/>
                <a:gd name="connsiteY1471" fmla="*/ 2021841 h 2455878"/>
                <a:gd name="connsiteX1472" fmla="*/ 1338358 w 1786319"/>
                <a:gd name="connsiteY1472" fmla="*/ 2021978 h 2455878"/>
                <a:gd name="connsiteX1473" fmla="*/ 1329711 w 1786319"/>
                <a:gd name="connsiteY1473" fmla="*/ 1999916 h 2455878"/>
                <a:gd name="connsiteX1474" fmla="*/ 1331752 w 1786319"/>
                <a:gd name="connsiteY1474" fmla="*/ 1989501 h 2455878"/>
                <a:gd name="connsiteX1475" fmla="*/ 1327161 w 1786319"/>
                <a:gd name="connsiteY1475" fmla="*/ 1992034 h 2455878"/>
                <a:gd name="connsiteX1476" fmla="*/ 1326081 w 1786319"/>
                <a:gd name="connsiteY1476" fmla="*/ 1938994 h 2455878"/>
                <a:gd name="connsiteX1477" fmla="*/ 1329133 w 1786319"/>
                <a:gd name="connsiteY1477" fmla="*/ 1935921 h 2455878"/>
                <a:gd name="connsiteX1478" fmla="*/ 1324077 w 1786319"/>
                <a:gd name="connsiteY1478" fmla="*/ 1935400 h 2455878"/>
                <a:gd name="connsiteX1479" fmla="*/ 1322616 w 1786319"/>
                <a:gd name="connsiteY1479" fmla="*/ 1933523 h 2455878"/>
                <a:gd name="connsiteX1480" fmla="*/ 1320242 w 1786319"/>
                <a:gd name="connsiteY1480" fmla="*/ 1933661 h 2455878"/>
                <a:gd name="connsiteX1481" fmla="*/ 1311594 w 1786319"/>
                <a:gd name="connsiteY1481" fmla="*/ 1911599 h 2455878"/>
                <a:gd name="connsiteX1482" fmla="*/ 1313635 w 1786319"/>
                <a:gd name="connsiteY1482" fmla="*/ 1901185 h 2455878"/>
                <a:gd name="connsiteX1483" fmla="*/ 1309044 w 1786319"/>
                <a:gd name="connsiteY1483" fmla="*/ 1903716 h 2455878"/>
                <a:gd name="connsiteX1484" fmla="*/ 1324692 w 1786319"/>
                <a:gd name="connsiteY1484" fmla="*/ 1833839 h 2455878"/>
                <a:gd name="connsiteX1485" fmla="*/ 1345966 w 1786319"/>
                <a:gd name="connsiteY1485" fmla="*/ 1820858 h 2455878"/>
                <a:gd name="connsiteX1486" fmla="*/ 1344643 w 1786319"/>
                <a:gd name="connsiteY1486" fmla="*/ 1820935 h 2455878"/>
                <a:gd name="connsiteX1487" fmla="*/ 1338126 w 1786319"/>
                <a:gd name="connsiteY1487" fmla="*/ 1813127 h 2455878"/>
                <a:gd name="connsiteX1488" fmla="*/ 1337005 w 1786319"/>
                <a:gd name="connsiteY1488" fmla="*/ 1808006 h 2455878"/>
                <a:gd name="connsiteX1489" fmla="*/ 1330518 w 1786319"/>
                <a:gd name="connsiteY1489" fmla="*/ 1816404 h 2455878"/>
                <a:gd name="connsiteX1490" fmla="*/ 1308225 w 1786319"/>
                <a:gd name="connsiteY1490" fmla="*/ 1824439 h 2455878"/>
                <a:gd name="connsiteX1491" fmla="*/ 1306764 w 1786319"/>
                <a:gd name="connsiteY1491" fmla="*/ 1822563 h 2455878"/>
                <a:gd name="connsiteX1492" fmla="*/ 1304389 w 1786319"/>
                <a:gd name="connsiteY1492" fmla="*/ 1822700 h 2455878"/>
                <a:gd name="connsiteX1493" fmla="*/ 1295740 w 1786319"/>
                <a:gd name="connsiteY1493" fmla="*/ 1800638 h 2455878"/>
                <a:gd name="connsiteX1494" fmla="*/ 1297782 w 1786319"/>
                <a:gd name="connsiteY1494" fmla="*/ 1790224 h 2455878"/>
                <a:gd name="connsiteX1495" fmla="*/ 1293192 w 1786319"/>
                <a:gd name="connsiteY1495" fmla="*/ 1792756 h 2455878"/>
                <a:gd name="connsiteX1496" fmla="*/ 1292111 w 1786319"/>
                <a:gd name="connsiteY1496" fmla="*/ 1739717 h 2455878"/>
                <a:gd name="connsiteX1497" fmla="*/ 1299454 w 1786319"/>
                <a:gd name="connsiteY1497" fmla="*/ 1732325 h 2455878"/>
                <a:gd name="connsiteX1498" fmla="*/ 1292374 w 1786319"/>
                <a:gd name="connsiteY1498" fmla="*/ 1731595 h 2455878"/>
                <a:gd name="connsiteX1499" fmla="*/ 1290913 w 1786319"/>
                <a:gd name="connsiteY1499" fmla="*/ 1729718 h 2455878"/>
                <a:gd name="connsiteX1500" fmla="*/ 1288539 w 1786319"/>
                <a:gd name="connsiteY1500" fmla="*/ 1729856 h 2455878"/>
                <a:gd name="connsiteX1501" fmla="*/ 1279891 w 1786319"/>
                <a:gd name="connsiteY1501" fmla="*/ 1707794 h 2455878"/>
                <a:gd name="connsiteX1502" fmla="*/ 1281932 w 1786319"/>
                <a:gd name="connsiteY1502" fmla="*/ 1697379 h 2455878"/>
                <a:gd name="connsiteX1503" fmla="*/ 1277341 w 1786319"/>
                <a:gd name="connsiteY1503" fmla="*/ 1699911 h 2455878"/>
                <a:gd name="connsiteX1504" fmla="*/ 1265720 w 1786319"/>
                <a:gd name="connsiteY1504" fmla="*/ 1664313 h 2455878"/>
                <a:gd name="connsiteX1505" fmla="*/ 1275612 w 1786319"/>
                <a:gd name="connsiteY1505" fmla="*/ 1647946 h 2455878"/>
                <a:gd name="connsiteX1506" fmla="*/ 1274257 w 1786319"/>
                <a:gd name="connsiteY1506" fmla="*/ 1647806 h 2455878"/>
                <a:gd name="connsiteX1507" fmla="*/ 1272797 w 1786319"/>
                <a:gd name="connsiteY1507" fmla="*/ 1645930 h 2455878"/>
                <a:gd name="connsiteX1508" fmla="*/ 1270422 w 1786319"/>
                <a:gd name="connsiteY1508" fmla="*/ 1646068 h 2455878"/>
                <a:gd name="connsiteX1509" fmla="*/ 1261774 w 1786319"/>
                <a:gd name="connsiteY1509" fmla="*/ 1624005 h 2455878"/>
                <a:gd name="connsiteX1510" fmla="*/ 1263816 w 1786319"/>
                <a:gd name="connsiteY1510" fmla="*/ 1613591 h 2455878"/>
                <a:gd name="connsiteX1511" fmla="*/ 1259225 w 1786319"/>
                <a:gd name="connsiteY1511" fmla="*/ 1616123 h 2455878"/>
                <a:gd name="connsiteX1512" fmla="*/ 1274872 w 1786319"/>
                <a:gd name="connsiteY1512" fmla="*/ 1546245 h 2455878"/>
                <a:gd name="connsiteX1513" fmla="*/ 1277706 w 1786319"/>
                <a:gd name="connsiteY1513" fmla="*/ 1544516 h 2455878"/>
                <a:gd name="connsiteX1514" fmla="*/ 1276983 w 1786319"/>
                <a:gd name="connsiteY1514" fmla="*/ 1543649 h 2455878"/>
                <a:gd name="connsiteX1515" fmla="*/ 1275863 w 1786319"/>
                <a:gd name="connsiteY1515" fmla="*/ 1538528 h 2455878"/>
                <a:gd name="connsiteX1516" fmla="*/ 1269375 w 1786319"/>
                <a:gd name="connsiteY1516" fmla="*/ 1546926 h 2455878"/>
                <a:gd name="connsiteX1517" fmla="*/ 1247082 w 1786319"/>
                <a:gd name="connsiteY1517" fmla="*/ 1554961 h 2455878"/>
                <a:gd name="connsiteX1518" fmla="*/ 1245621 w 1786319"/>
                <a:gd name="connsiteY1518" fmla="*/ 1553084 h 2455878"/>
                <a:gd name="connsiteX1519" fmla="*/ 1243247 w 1786319"/>
                <a:gd name="connsiteY1519" fmla="*/ 1553222 h 2455878"/>
                <a:gd name="connsiteX1520" fmla="*/ 1234598 w 1786319"/>
                <a:gd name="connsiteY1520" fmla="*/ 1531160 h 2455878"/>
                <a:gd name="connsiteX1521" fmla="*/ 1236640 w 1786319"/>
                <a:gd name="connsiteY1521" fmla="*/ 1520745 h 2455878"/>
                <a:gd name="connsiteX1522" fmla="*/ 1232049 w 1786319"/>
                <a:gd name="connsiteY1522" fmla="*/ 1523277 h 2455878"/>
                <a:gd name="connsiteX1523" fmla="*/ 1216287 w 1786319"/>
                <a:gd name="connsiteY1523" fmla="*/ 1516330 h 2455878"/>
                <a:gd name="connsiteX1524" fmla="*/ 1217788 w 1786319"/>
                <a:gd name="connsiteY1524" fmla="*/ 1505944 h 2455878"/>
                <a:gd name="connsiteX1525" fmla="*/ 1213488 w 1786319"/>
                <a:gd name="connsiteY1525" fmla="*/ 1510251 h 2455878"/>
                <a:gd name="connsiteX1526" fmla="*/ 1209284 w 1786319"/>
                <a:gd name="connsiteY1526" fmla="*/ 1509689 h 2455878"/>
                <a:gd name="connsiteX1527" fmla="*/ 1213880 w 1786319"/>
                <a:gd name="connsiteY1527" fmla="*/ 1516942 h 2455878"/>
                <a:gd name="connsiteX1528" fmla="*/ 1213833 w 1786319"/>
                <a:gd name="connsiteY1528" fmla="*/ 1536115 h 2455878"/>
                <a:gd name="connsiteX1529" fmla="*/ 1212002 w 1786319"/>
                <a:gd name="connsiteY1529" fmla="*/ 1536708 h 2455878"/>
                <a:gd name="connsiteX1530" fmla="*/ 1211451 w 1786319"/>
                <a:gd name="connsiteY1530" fmla="*/ 1538552 h 2455878"/>
                <a:gd name="connsiteX1531" fmla="*/ 1192283 w 1786319"/>
                <a:gd name="connsiteY1531" fmla="*/ 1539035 h 2455878"/>
                <a:gd name="connsiteX1532" fmla="*/ 1184927 w 1786319"/>
                <a:gd name="connsiteY1532" fmla="*/ 1534605 h 2455878"/>
                <a:gd name="connsiteX1533" fmla="*/ 1185585 w 1786319"/>
                <a:gd name="connsiteY1533" fmla="*/ 1538795 h 2455878"/>
                <a:gd name="connsiteX1534" fmla="*/ 1183909 w 1786319"/>
                <a:gd name="connsiteY1534" fmla="*/ 1540547 h 2455878"/>
                <a:gd name="connsiteX1535" fmla="*/ 1192180 w 1786319"/>
                <a:gd name="connsiteY1535" fmla="*/ 1540936 h 2455878"/>
                <a:gd name="connsiteX1536" fmla="*/ 1224481 w 1786319"/>
                <a:gd name="connsiteY1536" fmla="*/ 1589036 h 2455878"/>
                <a:gd name="connsiteX1537" fmla="*/ 1220278 w 1786319"/>
                <a:gd name="connsiteY1537" fmla="*/ 1588473 h 2455878"/>
                <a:gd name="connsiteX1538" fmla="*/ 1224873 w 1786319"/>
                <a:gd name="connsiteY1538" fmla="*/ 1595727 h 2455878"/>
                <a:gd name="connsiteX1539" fmla="*/ 1224825 w 1786319"/>
                <a:gd name="connsiteY1539" fmla="*/ 1614900 h 2455878"/>
                <a:gd name="connsiteX1540" fmla="*/ 1222994 w 1786319"/>
                <a:gd name="connsiteY1540" fmla="*/ 1615493 h 2455878"/>
                <a:gd name="connsiteX1541" fmla="*/ 1222443 w 1786319"/>
                <a:gd name="connsiteY1541" fmla="*/ 1617337 h 2455878"/>
                <a:gd name="connsiteX1542" fmla="*/ 1203276 w 1786319"/>
                <a:gd name="connsiteY1542" fmla="*/ 1617820 h 2455878"/>
                <a:gd name="connsiteX1543" fmla="*/ 1195921 w 1786319"/>
                <a:gd name="connsiteY1543" fmla="*/ 1613390 h 2455878"/>
                <a:gd name="connsiteX1544" fmla="*/ 1196578 w 1786319"/>
                <a:gd name="connsiteY1544" fmla="*/ 1617581 h 2455878"/>
                <a:gd name="connsiteX1545" fmla="*/ 1188189 w 1786319"/>
                <a:gd name="connsiteY1545" fmla="*/ 1626344 h 2455878"/>
                <a:gd name="connsiteX1546" fmla="*/ 1203174 w 1786319"/>
                <a:gd name="connsiteY1546" fmla="*/ 1627050 h 2455878"/>
                <a:gd name="connsiteX1547" fmla="*/ 1235476 w 1786319"/>
                <a:gd name="connsiteY1547" fmla="*/ 1675149 h 2455878"/>
                <a:gd name="connsiteX1548" fmla="*/ 1231272 w 1786319"/>
                <a:gd name="connsiteY1548" fmla="*/ 1674587 h 2455878"/>
                <a:gd name="connsiteX1549" fmla="*/ 1235867 w 1786319"/>
                <a:gd name="connsiteY1549" fmla="*/ 1681841 h 2455878"/>
                <a:gd name="connsiteX1550" fmla="*/ 1235819 w 1786319"/>
                <a:gd name="connsiteY1550" fmla="*/ 1701013 h 2455878"/>
                <a:gd name="connsiteX1551" fmla="*/ 1233988 w 1786319"/>
                <a:gd name="connsiteY1551" fmla="*/ 1701606 h 2455878"/>
                <a:gd name="connsiteX1552" fmla="*/ 1233437 w 1786319"/>
                <a:gd name="connsiteY1552" fmla="*/ 1703450 h 2455878"/>
                <a:gd name="connsiteX1553" fmla="*/ 1214270 w 1786319"/>
                <a:gd name="connsiteY1553" fmla="*/ 1703933 h 2455878"/>
                <a:gd name="connsiteX1554" fmla="*/ 1206914 w 1786319"/>
                <a:gd name="connsiteY1554" fmla="*/ 1699504 h 2455878"/>
                <a:gd name="connsiteX1555" fmla="*/ 1207571 w 1786319"/>
                <a:gd name="connsiteY1555" fmla="*/ 1703694 h 2455878"/>
                <a:gd name="connsiteX1556" fmla="*/ 1202066 w 1786319"/>
                <a:gd name="connsiteY1556" fmla="*/ 1709446 h 2455878"/>
                <a:gd name="connsiteX1557" fmla="*/ 1203173 w 1786319"/>
                <a:gd name="connsiteY1557" fmla="*/ 1709498 h 2455878"/>
                <a:gd name="connsiteX1558" fmla="*/ 1235474 w 1786319"/>
                <a:gd name="connsiteY1558" fmla="*/ 1757598 h 2455878"/>
                <a:gd name="connsiteX1559" fmla="*/ 1231271 w 1786319"/>
                <a:gd name="connsiteY1559" fmla="*/ 1757035 h 2455878"/>
                <a:gd name="connsiteX1560" fmla="*/ 1235866 w 1786319"/>
                <a:gd name="connsiteY1560" fmla="*/ 1764289 h 2455878"/>
                <a:gd name="connsiteX1561" fmla="*/ 1235818 w 1786319"/>
                <a:gd name="connsiteY1561" fmla="*/ 1783461 h 2455878"/>
                <a:gd name="connsiteX1562" fmla="*/ 1233987 w 1786319"/>
                <a:gd name="connsiteY1562" fmla="*/ 1784055 h 2455878"/>
                <a:gd name="connsiteX1563" fmla="*/ 1233436 w 1786319"/>
                <a:gd name="connsiteY1563" fmla="*/ 1785898 h 2455878"/>
                <a:gd name="connsiteX1564" fmla="*/ 1214269 w 1786319"/>
                <a:gd name="connsiteY1564" fmla="*/ 1786382 h 2455878"/>
                <a:gd name="connsiteX1565" fmla="*/ 1206914 w 1786319"/>
                <a:gd name="connsiteY1565" fmla="*/ 1781952 h 2455878"/>
                <a:gd name="connsiteX1566" fmla="*/ 1207571 w 1786319"/>
                <a:gd name="connsiteY1566" fmla="*/ 1786143 h 2455878"/>
                <a:gd name="connsiteX1567" fmla="*/ 1177288 w 1786319"/>
                <a:gd name="connsiteY1567" fmla="*/ 1785147 h 2455878"/>
                <a:gd name="connsiteX1568" fmla="*/ 1173597 w 1786319"/>
                <a:gd name="connsiteY1568" fmla="*/ 1779134 h 2455878"/>
                <a:gd name="connsiteX1569" fmla="*/ 1172204 w 1786319"/>
                <a:gd name="connsiteY1569" fmla="*/ 1786818 h 2455878"/>
                <a:gd name="connsiteX1570" fmla="*/ 1144344 w 1786319"/>
                <a:gd name="connsiteY1570" fmla="*/ 1798727 h 2455878"/>
                <a:gd name="connsiteX1571" fmla="*/ 1143438 w 1786319"/>
                <a:gd name="connsiteY1571" fmla="*/ 1794583 h 2455878"/>
                <a:gd name="connsiteX1572" fmla="*/ 1138189 w 1786319"/>
                <a:gd name="connsiteY1572" fmla="*/ 1801379 h 2455878"/>
                <a:gd name="connsiteX1573" fmla="*/ 1120151 w 1786319"/>
                <a:gd name="connsiteY1573" fmla="*/ 1807879 h 2455878"/>
                <a:gd name="connsiteX1574" fmla="*/ 1118969 w 1786319"/>
                <a:gd name="connsiteY1574" fmla="*/ 1806361 h 2455878"/>
                <a:gd name="connsiteX1575" fmla="*/ 1117048 w 1786319"/>
                <a:gd name="connsiteY1575" fmla="*/ 1806472 h 2455878"/>
                <a:gd name="connsiteX1576" fmla="*/ 1110051 w 1786319"/>
                <a:gd name="connsiteY1576" fmla="*/ 1788622 h 2455878"/>
                <a:gd name="connsiteX1577" fmla="*/ 1111702 w 1786319"/>
                <a:gd name="connsiteY1577" fmla="*/ 1780196 h 2455878"/>
                <a:gd name="connsiteX1578" fmla="*/ 1107989 w 1786319"/>
                <a:gd name="connsiteY1578" fmla="*/ 1782245 h 2455878"/>
                <a:gd name="connsiteX1579" fmla="*/ 1098586 w 1786319"/>
                <a:gd name="connsiteY1579" fmla="*/ 1753442 h 2455878"/>
                <a:gd name="connsiteX1580" fmla="*/ 1114789 w 1786319"/>
                <a:gd name="connsiteY1580" fmla="*/ 1733073 h 2455878"/>
                <a:gd name="connsiteX1581" fmla="*/ 1105493 w 1786319"/>
                <a:gd name="connsiteY1581" fmla="*/ 1736423 h 2455878"/>
                <a:gd name="connsiteX1582" fmla="*/ 1104311 w 1786319"/>
                <a:gd name="connsiteY1582" fmla="*/ 1734904 h 2455878"/>
                <a:gd name="connsiteX1583" fmla="*/ 1102390 w 1786319"/>
                <a:gd name="connsiteY1583" fmla="*/ 1735016 h 2455878"/>
                <a:gd name="connsiteX1584" fmla="*/ 1095393 w 1786319"/>
                <a:gd name="connsiteY1584" fmla="*/ 1717166 h 2455878"/>
                <a:gd name="connsiteX1585" fmla="*/ 1097044 w 1786319"/>
                <a:gd name="connsiteY1585" fmla="*/ 1708739 h 2455878"/>
                <a:gd name="connsiteX1586" fmla="*/ 1093331 w 1786319"/>
                <a:gd name="connsiteY1586" fmla="*/ 1710788 h 2455878"/>
                <a:gd name="connsiteX1587" fmla="*/ 1149375 w 1786319"/>
                <a:gd name="connsiteY1587" fmla="*/ 1634972 h 2455878"/>
                <a:gd name="connsiteX1588" fmla="*/ 1149776 w 1786319"/>
                <a:gd name="connsiteY1588" fmla="*/ 1635153 h 2455878"/>
                <a:gd name="connsiteX1589" fmla="*/ 1154569 w 1786319"/>
                <a:gd name="connsiteY1589" fmla="*/ 1646103 h 2455878"/>
                <a:gd name="connsiteX1590" fmla="*/ 1155441 w 1786319"/>
                <a:gd name="connsiteY1590" fmla="*/ 1625130 h 2455878"/>
                <a:gd name="connsiteX1591" fmla="*/ 1155749 w 1786319"/>
                <a:gd name="connsiteY1591" fmla="*/ 1624816 h 2455878"/>
                <a:gd name="connsiteX1592" fmla="*/ 1184150 w 1786319"/>
                <a:gd name="connsiteY1592" fmla="*/ 1626154 h 2455878"/>
                <a:gd name="connsiteX1593" fmla="*/ 1166294 w 1786319"/>
                <a:gd name="connsiteY1593" fmla="*/ 1616585 h 2455878"/>
                <a:gd name="connsiteX1594" fmla="*/ 1150898 w 1786319"/>
                <a:gd name="connsiteY1594" fmla="*/ 1591497 h 2455878"/>
                <a:gd name="connsiteX1595" fmla="*/ 1144720 w 1786319"/>
                <a:gd name="connsiteY1595" fmla="*/ 1625585 h 2455878"/>
                <a:gd name="connsiteX1596" fmla="*/ 1116860 w 1786319"/>
                <a:gd name="connsiteY1596" fmla="*/ 1637494 h 2455878"/>
                <a:gd name="connsiteX1597" fmla="*/ 1115954 w 1786319"/>
                <a:gd name="connsiteY1597" fmla="*/ 1633350 h 2455878"/>
                <a:gd name="connsiteX1598" fmla="*/ 1110704 w 1786319"/>
                <a:gd name="connsiteY1598" fmla="*/ 1640145 h 2455878"/>
                <a:gd name="connsiteX1599" fmla="*/ 1092667 w 1786319"/>
                <a:gd name="connsiteY1599" fmla="*/ 1646646 h 2455878"/>
                <a:gd name="connsiteX1600" fmla="*/ 1091485 w 1786319"/>
                <a:gd name="connsiteY1600" fmla="*/ 1645127 h 2455878"/>
                <a:gd name="connsiteX1601" fmla="*/ 1089564 w 1786319"/>
                <a:gd name="connsiteY1601" fmla="*/ 1645239 h 2455878"/>
                <a:gd name="connsiteX1602" fmla="*/ 1082566 w 1786319"/>
                <a:gd name="connsiteY1602" fmla="*/ 1627389 h 2455878"/>
                <a:gd name="connsiteX1603" fmla="*/ 1084218 w 1786319"/>
                <a:gd name="connsiteY1603" fmla="*/ 1618962 h 2455878"/>
                <a:gd name="connsiteX1604" fmla="*/ 1080504 w 1786319"/>
                <a:gd name="connsiteY1604" fmla="*/ 1621012 h 2455878"/>
                <a:gd name="connsiteX1605" fmla="*/ 1071101 w 1786319"/>
                <a:gd name="connsiteY1605" fmla="*/ 1592209 h 2455878"/>
                <a:gd name="connsiteX1606" fmla="*/ 1090653 w 1786319"/>
                <a:gd name="connsiteY1606" fmla="*/ 1567630 h 2455878"/>
                <a:gd name="connsiteX1607" fmla="*/ 1079843 w 1786319"/>
                <a:gd name="connsiteY1607" fmla="*/ 1571526 h 2455878"/>
                <a:gd name="connsiteX1608" fmla="*/ 1078661 w 1786319"/>
                <a:gd name="connsiteY1608" fmla="*/ 1570008 h 2455878"/>
                <a:gd name="connsiteX1609" fmla="*/ 1076739 w 1786319"/>
                <a:gd name="connsiteY1609" fmla="*/ 1570119 h 2455878"/>
                <a:gd name="connsiteX1610" fmla="*/ 1069742 w 1786319"/>
                <a:gd name="connsiteY1610" fmla="*/ 1552268 h 2455878"/>
                <a:gd name="connsiteX1611" fmla="*/ 1071394 w 1786319"/>
                <a:gd name="connsiteY1611" fmla="*/ 1543843 h 2455878"/>
                <a:gd name="connsiteX1612" fmla="*/ 1067680 w 1786319"/>
                <a:gd name="connsiteY1612" fmla="*/ 1545891 h 2455878"/>
                <a:gd name="connsiteX1613" fmla="*/ 1058277 w 1786319"/>
                <a:gd name="connsiteY1613" fmla="*/ 1517089 h 2455878"/>
                <a:gd name="connsiteX1614" fmla="*/ 1070394 w 1786319"/>
                <a:gd name="connsiteY1614" fmla="*/ 1501857 h 2455878"/>
                <a:gd name="connsiteX1615" fmla="*/ 1065185 w 1786319"/>
                <a:gd name="connsiteY1615" fmla="*/ 1503734 h 2455878"/>
                <a:gd name="connsiteX1616" fmla="*/ 1064003 w 1786319"/>
                <a:gd name="connsiteY1616" fmla="*/ 1502216 h 2455878"/>
                <a:gd name="connsiteX1617" fmla="*/ 1062081 w 1786319"/>
                <a:gd name="connsiteY1617" fmla="*/ 1502327 h 2455878"/>
                <a:gd name="connsiteX1618" fmla="*/ 1055084 w 1786319"/>
                <a:gd name="connsiteY1618" fmla="*/ 1484477 h 2455878"/>
                <a:gd name="connsiteX1619" fmla="*/ 1056736 w 1786319"/>
                <a:gd name="connsiteY1619" fmla="*/ 1476051 h 2455878"/>
                <a:gd name="connsiteX1620" fmla="*/ 1053022 w 1786319"/>
                <a:gd name="connsiteY1620" fmla="*/ 1478099 h 2455878"/>
                <a:gd name="connsiteX1621" fmla="*/ 1065681 w 1786319"/>
                <a:gd name="connsiteY1621" fmla="*/ 1421563 h 2455878"/>
                <a:gd name="connsiteX1622" fmla="*/ 1068863 w 1786319"/>
                <a:gd name="connsiteY1622" fmla="*/ 1420148 h 2455878"/>
                <a:gd name="connsiteX1623" fmla="*/ 1067391 w 1786319"/>
                <a:gd name="connsiteY1623" fmla="*/ 1419462 h 2455878"/>
                <a:gd name="connsiteX1624" fmla="*/ 1066484 w 1786319"/>
                <a:gd name="connsiteY1624" fmla="*/ 1415318 h 2455878"/>
                <a:gd name="connsiteX1625" fmla="*/ 1061235 w 1786319"/>
                <a:gd name="connsiteY1625" fmla="*/ 1422114 h 2455878"/>
                <a:gd name="connsiteX1626" fmla="*/ 1043198 w 1786319"/>
                <a:gd name="connsiteY1626" fmla="*/ 1428614 h 2455878"/>
                <a:gd name="connsiteX1627" fmla="*/ 1042016 w 1786319"/>
                <a:gd name="connsiteY1627" fmla="*/ 1427096 h 2455878"/>
                <a:gd name="connsiteX1628" fmla="*/ 1040094 w 1786319"/>
                <a:gd name="connsiteY1628" fmla="*/ 1427207 h 2455878"/>
                <a:gd name="connsiteX1629" fmla="*/ 1033097 w 1786319"/>
                <a:gd name="connsiteY1629" fmla="*/ 1409357 h 2455878"/>
                <a:gd name="connsiteX1630" fmla="*/ 1034749 w 1786319"/>
                <a:gd name="connsiteY1630" fmla="*/ 1400931 h 2455878"/>
                <a:gd name="connsiteX1631" fmla="*/ 1031035 w 1786319"/>
                <a:gd name="connsiteY1631" fmla="*/ 1402980 h 2455878"/>
                <a:gd name="connsiteX1632" fmla="*/ 1043694 w 1786319"/>
                <a:gd name="connsiteY1632" fmla="*/ 1346442 h 2455878"/>
                <a:gd name="connsiteX1633" fmla="*/ 1051039 w 1786319"/>
                <a:gd name="connsiteY1633" fmla="*/ 1343180 h 2455878"/>
                <a:gd name="connsiteX1634" fmla="*/ 1041741 w 1786319"/>
                <a:gd name="connsiteY1634" fmla="*/ 1338845 h 2455878"/>
                <a:gd name="connsiteX1635" fmla="*/ 1040834 w 1786319"/>
                <a:gd name="connsiteY1635" fmla="*/ 1334702 h 2455878"/>
                <a:gd name="connsiteX1636" fmla="*/ 1035585 w 1786319"/>
                <a:gd name="connsiteY1636" fmla="*/ 1341497 h 2455878"/>
                <a:gd name="connsiteX1637" fmla="*/ 1017547 w 1786319"/>
                <a:gd name="connsiteY1637" fmla="*/ 1347998 h 2455878"/>
                <a:gd name="connsiteX1638" fmla="*/ 1016365 w 1786319"/>
                <a:gd name="connsiteY1638" fmla="*/ 1346479 h 2455878"/>
                <a:gd name="connsiteX1639" fmla="*/ 1014444 w 1786319"/>
                <a:gd name="connsiteY1639" fmla="*/ 1346590 h 2455878"/>
                <a:gd name="connsiteX1640" fmla="*/ 1007447 w 1786319"/>
                <a:gd name="connsiteY1640" fmla="*/ 1328740 h 2455878"/>
                <a:gd name="connsiteX1641" fmla="*/ 1009098 w 1786319"/>
                <a:gd name="connsiteY1641" fmla="*/ 1320314 h 2455878"/>
                <a:gd name="connsiteX1642" fmla="*/ 1005385 w 1786319"/>
                <a:gd name="connsiteY1642" fmla="*/ 1322363 h 2455878"/>
                <a:gd name="connsiteX1643" fmla="*/ 1061429 w 1786319"/>
                <a:gd name="connsiteY1643" fmla="*/ 1246546 h 2455878"/>
                <a:gd name="connsiteX1644" fmla="*/ 1061830 w 1786319"/>
                <a:gd name="connsiteY1644" fmla="*/ 1246728 h 2455878"/>
                <a:gd name="connsiteX1645" fmla="*/ 1069600 w 1786319"/>
                <a:gd name="connsiteY1645" fmla="*/ 1326936 h 2455878"/>
                <a:gd name="connsiteX1646" fmla="*/ 1058563 w 1786319"/>
                <a:gd name="connsiteY1646" fmla="*/ 1339835 h 2455878"/>
                <a:gd name="connsiteX1647" fmla="*/ 1087080 w 1786319"/>
                <a:gd name="connsiteY1647" fmla="*/ 1327164 h 2455878"/>
                <a:gd name="connsiteX1648" fmla="*/ 1087481 w 1786319"/>
                <a:gd name="connsiteY1648" fmla="*/ 1327345 h 2455878"/>
                <a:gd name="connsiteX1649" fmla="*/ 1091547 w 1786319"/>
                <a:gd name="connsiteY1649" fmla="*/ 1336635 h 2455878"/>
                <a:gd name="connsiteX1650" fmla="*/ 1090246 w 1786319"/>
                <a:gd name="connsiteY1650" fmla="*/ 1330196 h 2455878"/>
                <a:gd name="connsiteX1651" fmla="*/ 1091314 w 1786319"/>
                <a:gd name="connsiteY1651" fmla="*/ 1304495 h 2455878"/>
                <a:gd name="connsiteX1652" fmla="*/ 1091622 w 1786319"/>
                <a:gd name="connsiteY1652" fmla="*/ 1304180 h 2455878"/>
                <a:gd name="connsiteX1653" fmla="*/ 1106468 w 1786319"/>
                <a:gd name="connsiteY1653" fmla="*/ 1304879 h 2455878"/>
                <a:gd name="connsiteX1654" fmla="*/ 1086851 w 1786319"/>
                <a:gd name="connsiteY1654" fmla="*/ 1285453 h 2455878"/>
                <a:gd name="connsiteX1655" fmla="*/ 1072383 w 1786319"/>
                <a:gd name="connsiteY1655" fmla="*/ 1240234 h 2455878"/>
                <a:gd name="connsiteX1656" fmla="*/ 1072607 w 1786319"/>
                <a:gd name="connsiteY1656" fmla="*/ 1239854 h 2455878"/>
                <a:gd name="connsiteX1657" fmla="*/ 1099706 w 1786319"/>
                <a:gd name="connsiteY1657" fmla="*/ 1234564 h 2455878"/>
                <a:gd name="connsiteX1658" fmla="*/ 1088216 w 1786319"/>
                <a:gd name="connsiteY1658" fmla="*/ 1231605 h 2455878"/>
                <a:gd name="connsiteX1659" fmla="*/ 1048564 w 1786319"/>
                <a:gd name="connsiteY1659" fmla="*/ 1161448 h 2455878"/>
                <a:gd name="connsiteX1660" fmla="*/ 1048789 w 1786319"/>
                <a:gd name="connsiteY1660" fmla="*/ 1161069 h 2455878"/>
                <a:gd name="connsiteX1661" fmla="*/ 1095386 w 1786319"/>
                <a:gd name="connsiteY1661" fmla="*/ 1151971 h 2455878"/>
                <a:gd name="connsiteX1662" fmla="*/ 1105253 w 1786319"/>
                <a:gd name="connsiteY1662" fmla="*/ 1154319 h 2455878"/>
                <a:gd name="connsiteX1663" fmla="*/ 1110495 w 1786319"/>
                <a:gd name="connsiteY1663" fmla="*/ 1145645 h 2455878"/>
                <a:gd name="connsiteX1664" fmla="*/ 1180844 w 1786319"/>
                <a:gd name="connsiteY1664" fmla="*/ 1104978 h 2455878"/>
                <a:gd name="connsiteX1665" fmla="*/ 1181340 w 1786319"/>
                <a:gd name="connsiteY1665" fmla="*/ 1105203 h 2455878"/>
                <a:gd name="connsiteX1666" fmla="*/ 1156508 w 1786319"/>
                <a:gd name="connsiteY1666" fmla="*/ 1219056 h 2455878"/>
                <a:gd name="connsiteX1667" fmla="*/ 1155388 w 1786319"/>
                <a:gd name="connsiteY1667" fmla="*/ 1213935 h 2455878"/>
                <a:gd name="connsiteX1668" fmla="*/ 1148901 w 1786319"/>
                <a:gd name="connsiteY1668" fmla="*/ 1222333 h 2455878"/>
                <a:gd name="connsiteX1669" fmla="*/ 1126608 w 1786319"/>
                <a:gd name="connsiteY1669" fmla="*/ 1230368 h 2455878"/>
                <a:gd name="connsiteX1670" fmla="*/ 1125146 w 1786319"/>
                <a:gd name="connsiteY1670" fmla="*/ 1228491 h 2455878"/>
                <a:gd name="connsiteX1671" fmla="*/ 1122773 w 1786319"/>
                <a:gd name="connsiteY1671" fmla="*/ 1228629 h 2455878"/>
                <a:gd name="connsiteX1672" fmla="*/ 1116980 w 1786319"/>
                <a:gd name="connsiteY1672" fmla="*/ 1223250 h 2455878"/>
                <a:gd name="connsiteX1673" fmla="*/ 1117868 w 1786319"/>
                <a:gd name="connsiteY1673" fmla="*/ 1225376 h 2455878"/>
                <a:gd name="connsiteX1674" fmla="*/ 1117382 w 1786319"/>
                <a:gd name="connsiteY1674" fmla="*/ 1231113 h 2455878"/>
                <a:gd name="connsiteX1675" fmla="*/ 1119205 w 1786319"/>
                <a:gd name="connsiteY1675" fmla="*/ 1230757 h 2455878"/>
                <a:gd name="connsiteX1676" fmla="*/ 1146166 w 1786319"/>
                <a:gd name="connsiteY1676" fmla="*/ 1237172 h 2455878"/>
                <a:gd name="connsiteX1677" fmla="*/ 1158987 w 1786319"/>
                <a:gd name="connsiteY1677" fmla="*/ 1245950 h 2455878"/>
                <a:gd name="connsiteX1678" fmla="*/ 1168473 w 1786319"/>
                <a:gd name="connsiteY1678" fmla="*/ 1236401 h 2455878"/>
                <a:gd name="connsiteX1679" fmla="*/ 1222095 w 1786319"/>
                <a:gd name="connsiteY1679" fmla="*/ 1212573 h 2455878"/>
                <a:gd name="connsiteX1680" fmla="*/ 1222591 w 1786319"/>
                <a:gd name="connsiteY1680" fmla="*/ 1212798 h 2455878"/>
                <a:gd name="connsiteX1681" fmla="*/ 1197760 w 1786319"/>
                <a:gd name="connsiteY1681" fmla="*/ 1326651 h 2455878"/>
                <a:gd name="connsiteX1682" fmla="*/ 1196640 w 1786319"/>
                <a:gd name="connsiteY1682" fmla="*/ 1321529 h 2455878"/>
                <a:gd name="connsiteX1683" fmla="*/ 1190152 w 1786319"/>
                <a:gd name="connsiteY1683" fmla="*/ 1329928 h 2455878"/>
                <a:gd name="connsiteX1684" fmla="*/ 1177902 w 1786319"/>
                <a:gd name="connsiteY1684" fmla="*/ 1338824 h 2455878"/>
                <a:gd name="connsiteX1685" fmla="*/ 1181196 w 1786319"/>
                <a:gd name="connsiteY1685" fmla="*/ 1344650 h 2455878"/>
                <a:gd name="connsiteX1686" fmla="*/ 1171349 w 1786319"/>
                <a:gd name="connsiteY1686" fmla="*/ 1354514 h 2455878"/>
                <a:gd name="connsiteX1687" fmla="*/ 1167144 w 1786319"/>
                <a:gd name="connsiteY1687" fmla="*/ 1353950 h 2455878"/>
                <a:gd name="connsiteX1688" fmla="*/ 1171740 w 1786319"/>
                <a:gd name="connsiteY1688" fmla="*/ 1361204 h 2455878"/>
                <a:gd name="connsiteX1689" fmla="*/ 1171692 w 1786319"/>
                <a:gd name="connsiteY1689" fmla="*/ 1380378 h 2455878"/>
                <a:gd name="connsiteX1690" fmla="*/ 1169862 w 1786319"/>
                <a:gd name="connsiteY1690" fmla="*/ 1380971 h 2455878"/>
                <a:gd name="connsiteX1691" fmla="*/ 1169311 w 1786319"/>
                <a:gd name="connsiteY1691" fmla="*/ 1382814 h 2455878"/>
                <a:gd name="connsiteX1692" fmla="*/ 1150143 w 1786319"/>
                <a:gd name="connsiteY1692" fmla="*/ 1383297 h 2455878"/>
                <a:gd name="connsiteX1693" fmla="*/ 1142787 w 1786319"/>
                <a:gd name="connsiteY1693" fmla="*/ 1378867 h 2455878"/>
                <a:gd name="connsiteX1694" fmla="*/ 1143445 w 1786319"/>
                <a:gd name="connsiteY1694" fmla="*/ 1383058 h 2455878"/>
                <a:gd name="connsiteX1695" fmla="*/ 1113161 w 1786319"/>
                <a:gd name="connsiteY1695" fmla="*/ 1382063 h 2455878"/>
                <a:gd name="connsiteX1696" fmla="*/ 1099274 w 1786319"/>
                <a:gd name="connsiteY1696" fmla="*/ 1359434 h 2455878"/>
                <a:gd name="connsiteX1697" fmla="*/ 1101572 w 1786319"/>
                <a:gd name="connsiteY1697" fmla="*/ 1372682 h 2455878"/>
                <a:gd name="connsiteX1698" fmla="*/ 1095251 w 1786319"/>
                <a:gd name="connsiteY1698" fmla="*/ 1407554 h 2455878"/>
                <a:gd name="connsiteX1699" fmla="*/ 1094051 w 1786319"/>
                <a:gd name="connsiteY1699" fmla="*/ 1408955 h 2455878"/>
                <a:gd name="connsiteX1700" fmla="*/ 1109066 w 1786319"/>
                <a:gd name="connsiteY1700" fmla="*/ 1402283 h 2455878"/>
                <a:gd name="connsiteX1701" fmla="*/ 1109468 w 1786319"/>
                <a:gd name="connsiteY1701" fmla="*/ 1402465 h 2455878"/>
                <a:gd name="connsiteX1702" fmla="*/ 1123558 w 1786319"/>
                <a:gd name="connsiteY1702" fmla="*/ 1447802 h 2455878"/>
                <a:gd name="connsiteX1703" fmla="*/ 1119152 w 1786319"/>
                <a:gd name="connsiteY1703" fmla="*/ 1472106 h 2455878"/>
                <a:gd name="connsiteX1704" fmla="*/ 1123725 w 1786319"/>
                <a:gd name="connsiteY1704" fmla="*/ 1470075 h 2455878"/>
                <a:gd name="connsiteX1705" fmla="*/ 1124126 w 1786319"/>
                <a:gd name="connsiteY1705" fmla="*/ 1470257 h 2455878"/>
                <a:gd name="connsiteX1706" fmla="*/ 1133584 w 1786319"/>
                <a:gd name="connsiteY1706" fmla="*/ 1491863 h 2455878"/>
                <a:gd name="connsiteX1707" fmla="*/ 1132386 w 1786319"/>
                <a:gd name="connsiteY1707" fmla="*/ 1485933 h 2455878"/>
                <a:gd name="connsiteX1708" fmla="*/ 1133454 w 1786319"/>
                <a:gd name="connsiteY1708" fmla="*/ 1460232 h 2455878"/>
                <a:gd name="connsiteX1709" fmla="*/ 1133763 w 1786319"/>
                <a:gd name="connsiteY1709" fmla="*/ 1459917 h 2455878"/>
                <a:gd name="connsiteX1710" fmla="*/ 1211807 w 1786319"/>
                <a:gd name="connsiteY1710" fmla="*/ 1479998 h 2455878"/>
                <a:gd name="connsiteX1711" fmla="*/ 1219557 w 1786319"/>
                <a:gd name="connsiteY1711" fmla="*/ 1493704 h 2455878"/>
                <a:gd name="connsiteX1712" fmla="*/ 1220427 w 1786319"/>
                <a:gd name="connsiteY1712" fmla="*/ 1487679 h 2455878"/>
                <a:gd name="connsiteX1713" fmla="*/ 1247696 w 1786319"/>
                <a:gd name="connsiteY1713" fmla="*/ 1453400 h 2455878"/>
                <a:gd name="connsiteX1714" fmla="*/ 1251288 w 1786319"/>
                <a:gd name="connsiteY1714" fmla="*/ 1451208 h 2455878"/>
                <a:gd name="connsiteX1715" fmla="*/ 1245280 w 1786319"/>
                <a:gd name="connsiteY1715" fmla="*/ 1444011 h 2455878"/>
                <a:gd name="connsiteX1716" fmla="*/ 1244159 w 1786319"/>
                <a:gd name="connsiteY1716" fmla="*/ 1438889 h 2455878"/>
                <a:gd name="connsiteX1717" fmla="*/ 1237672 w 1786319"/>
                <a:gd name="connsiteY1717" fmla="*/ 1447288 h 2455878"/>
                <a:gd name="connsiteX1718" fmla="*/ 1215379 w 1786319"/>
                <a:gd name="connsiteY1718" fmla="*/ 1455323 h 2455878"/>
                <a:gd name="connsiteX1719" fmla="*/ 1213918 w 1786319"/>
                <a:gd name="connsiteY1719" fmla="*/ 1453446 h 2455878"/>
                <a:gd name="connsiteX1720" fmla="*/ 1211544 w 1786319"/>
                <a:gd name="connsiteY1720" fmla="*/ 1453583 h 2455878"/>
                <a:gd name="connsiteX1721" fmla="*/ 1202895 w 1786319"/>
                <a:gd name="connsiteY1721" fmla="*/ 1431521 h 2455878"/>
                <a:gd name="connsiteX1722" fmla="*/ 1204937 w 1786319"/>
                <a:gd name="connsiteY1722" fmla="*/ 1421107 h 2455878"/>
                <a:gd name="connsiteX1723" fmla="*/ 1200347 w 1786319"/>
                <a:gd name="connsiteY1723" fmla="*/ 1423639 h 2455878"/>
                <a:gd name="connsiteX1724" fmla="*/ 1269615 w 1786319"/>
                <a:gd name="connsiteY1724" fmla="*/ 1329933 h 2455878"/>
                <a:gd name="connsiteX1725" fmla="*/ 1270111 w 1786319"/>
                <a:gd name="connsiteY1725" fmla="*/ 1330158 h 2455878"/>
                <a:gd name="connsiteX1726" fmla="*/ 1279714 w 1786319"/>
                <a:gd name="connsiteY1726" fmla="*/ 1429292 h 2455878"/>
                <a:gd name="connsiteX1727" fmla="*/ 1271350 w 1786319"/>
                <a:gd name="connsiteY1727" fmla="*/ 1439067 h 2455878"/>
                <a:gd name="connsiteX1728" fmla="*/ 1301318 w 1786319"/>
                <a:gd name="connsiteY1728" fmla="*/ 1429571 h 2455878"/>
                <a:gd name="connsiteX1729" fmla="*/ 1301814 w 1786319"/>
                <a:gd name="connsiteY1729" fmla="*/ 1429796 h 2455878"/>
                <a:gd name="connsiteX1730" fmla="*/ 1306840 w 1786319"/>
                <a:gd name="connsiteY1730" fmla="*/ 1441276 h 2455878"/>
                <a:gd name="connsiteX1731" fmla="*/ 1305232 w 1786319"/>
                <a:gd name="connsiteY1731" fmla="*/ 1433320 h 2455878"/>
                <a:gd name="connsiteX1732" fmla="*/ 1306551 w 1786319"/>
                <a:gd name="connsiteY1732" fmla="*/ 1401555 h 2455878"/>
                <a:gd name="connsiteX1733" fmla="*/ 1306931 w 1786319"/>
                <a:gd name="connsiteY1733" fmla="*/ 1401165 h 2455878"/>
                <a:gd name="connsiteX1734" fmla="*/ 1325283 w 1786319"/>
                <a:gd name="connsiteY1734" fmla="*/ 1402030 h 2455878"/>
                <a:gd name="connsiteX1735" fmla="*/ 1301036 w 1786319"/>
                <a:gd name="connsiteY1735" fmla="*/ 1378019 h 2455878"/>
                <a:gd name="connsiteX1736" fmla="*/ 1283154 w 1786319"/>
                <a:gd name="connsiteY1736" fmla="*/ 1322131 h 2455878"/>
                <a:gd name="connsiteX1737" fmla="*/ 1283431 w 1786319"/>
                <a:gd name="connsiteY1737" fmla="*/ 1321662 h 2455878"/>
                <a:gd name="connsiteX1738" fmla="*/ 1309972 w 1786319"/>
                <a:gd name="connsiteY1738" fmla="*/ 1313332 h 2455878"/>
                <a:gd name="connsiteX1739" fmla="*/ 1302723 w 1786319"/>
                <a:gd name="connsiteY1739" fmla="*/ 1311465 h 2455878"/>
                <a:gd name="connsiteX1740" fmla="*/ 1253715 w 1786319"/>
                <a:gd name="connsiteY1740" fmla="*/ 1224755 h 2455878"/>
                <a:gd name="connsiteX1741" fmla="*/ 1253992 w 1786319"/>
                <a:gd name="connsiteY1741" fmla="*/ 1224285 h 2455878"/>
                <a:gd name="connsiteX1742" fmla="*/ 1366684 w 1786319"/>
                <a:gd name="connsiteY1742" fmla="*/ 1235880 h 2455878"/>
                <a:gd name="connsiteX1743" fmla="*/ 1368234 w 1786319"/>
                <a:gd name="connsiteY1743" fmla="*/ 1238343 h 2455878"/>
                <a:gd name="connsiteX1744" fmla="*/ 1369734 w 1786319"/>
                <a:gd name="connsiteY1744" fmla="*/ 1227965 h 2455878"/>
                <a:gd name="connsiteX1745" fmla="*/ 1364935 w 1786319"/>
                <a:gd name="connsiteY1745" fmla="*/ 1215725 h 2455878"/>
                <a:gd name="connsiteX1746" fmla="*/ 1366588 w 1786319"/>
                <a:gd name="connsiteY1746" fmla="*/ 1207299 h 2455878"/>
                <a:gd name="connsiteX1747" fmla="*/ 1362873 w 1786319"/>
                <a:gd name="connsiteY1747" fmla="*/ 1209348 h 2455878"/>
                <a:gd name="connsiteX1748" fmla="*/ 1349618 w 1786319"/>
                <a:gd name="connsiteY1748" fmla="*/ 1193518 h 2455878"/>
                <a:gd name="connsiteX1749" fmla="*/ 1356065 w 1786319"/>
                <a:gd name="connsiteY1749" fmla="*/ 1176364 h 2455878"/>
                <a:gd name="connsiteX1750" fmla="*/ 1354370 w 1786319"/>
                <a:gd name="connsiteY1750" fmla="*/ 1175239 h 2455878"/>
                <a:gd name="connsiteX1751" fmla="*/ 1350909 w 1786319"/>
                <a:gd name="connsiteY1751" fmla="*/ 1161912 h 2455878"/>
                <a:gd name="connsiteX1752" fmla="*/ 1351163 w 1786319"/>
                <a:gd name="connsiteY1752" fmla="*/ 1153724 h 2455878"/>
                <a:gd name="connsiteX1753" fmla="*/ 1349386 w 1786319"/>
                <a:gd name="connsiteY1753" fmla="*/ 1154365 h 2455878"/>
                <a:gd name="connsiteX1754" fmla="*/ 1349141 w 1786319"/>
                <a:gd name="connsiteY1754" fmla="*/ 1154050 h 2455878"/>
                <a:gd name="connsiteX1755" fmla="*/ 1347519 w 1786319"/>
                <a:gd name="connsiteY1755" fmla="*/ 1155326 h 2455878"/>
                <a:gd name="connsiteX1756" fmla="*/ 1332608 w 1786319"/>
                <a:gd name="connsiteY1756" fmla="*/ 1151479 h 2455878"/>
                <a:gd name="connsiteX1757" fmla="*/ 1332155 w 1786319"/>
                <a:gd name="connsiteY1757" fmla="*/ 1127778 h 2455878"/>
                <a:gd name="connsiteX1758" fmla="*/ 1326250 w 1786319"/>
                <a:gd name="connsiteY1758" fmla="*/ 1126670 h 2455878"/>
                <a:gd name="connsiteX1759" fmla="*/ 1335015 w 1786319"/>
                <a:gd name="connsiteY1759" fmla="*/ 1087587 h 2455878"/>
                <a:gd name="connsiteX1760" fmla="*/ 1338752 w 1786319"/>
                <a:gd name="connsiteY1760" fmla="*/ 1083718 h 2455878"/>
                <a:gd name="connsiteX1761" fmla="*/ 1334757 w 1786319"/>
                <a:gd name="connsiteY1761" fmla="*/ 1081759 h 2455878"/>
                <a:gd name="connsiteX1762" fmla="*/ 1331977 w 1786319"/>
                <a:gd name="connsiteY1762" fmla="*/ 1077986 h 2455878"/>
                <a:gd name="connsiteX1763" fmla="*/ 1329738 w 1786319"/>
                <a:gd name="connsiteY1763" fmla="*/ 1087206 h 2455878"/>
                <a:gd name="connsiteX1764" fmla="*/ 1314462 w 1786319"/>
                <a:gd name="connsiteY1764" fmla="*/ 1101885 h 2455878"/>
                <a:gd name="connsiteX1765" fmla="*/ 1312586 w 1786319"/>
                <a:gd name="connsiteY1765" fmla="*/ 1100886 h 2455878"/>
                <a:gd name="connsiteX1766" fmla="*/ 1310697 w 1786319"/>
                <a:gd name="connsiteY1766" fmla="*/ 1101862 h 2455878"/>
                <a:gd name="connsiteX1767" fmla="*/ 1295601 w 1786319"/>
                <a:gd name="connsiteY1767" fmla="*/ 1086998 h 2455878"/>
                <a:gd name="connsiteX1768" fmla="*/ 1293476 w 1786319"/>
                <a:gd name="connsiteY1768" fmla="*/ 1077751 h 2455878"/>
                <a:gd name="connsiteX1769" fmla="*/ 1290649 w 1786319"/>
                <a:gd name="connsiteY1769" fmla="*/ 1081491 h 2455878"/>
                <a:gd name="connsiteX1770" fmla="*/ 1291834 w 1786319"/>
                <a:gd name="connsiteY1770" fmla="*/ 998630 h 2455878"/>
                <a:gd name="connsiteX1771" fmla="*/ 1300646 w 1786319"/>
                <a:gd name="connsiteY1771" fmla="*/ 990801 h 2455878"/>
                <a:gd name="connsiteX1772" fmla="*/ 1306551 w 1786319"/>
                <a:gd name="connsiteY1772" fmla="*/ 983378 h 2455878"/>
                <a:gd name="connsiteX1773" fmla="*/ 1293633 w 1786319"/>
                <a:gd name="connsiteY1773" fmla="*/ 966566 h 2455878"/>
                <a:gd name="connsiteX1774" fmla="*/ 1292542 w 1786319"/>
                <a:gd name="connsiteY1774" fmla="*/ 966959 h 2455878"/>
                <a:gd name="connsiteX1775" fmla="*/ 1291442 w 1786319"/>
                <a:gd name="connsiteY1775" fmla="*/ 970666 h 2455878"/>
                <a:gd name="connsiteX1776" fmla="*/ 1284208 w 1786319"/>
                <a:gd name="connsiteY1776" fmla="*/ 974413 h 2455878"/>
                <a:gd name="connsiteX1777" fmla="*/ 1278976 w 1786319"/>
                <a:gd name="connsiteY1777" fmla="*/ 971848 h 2455878"/>
                <a:gd name="connsiteX1778" fmla="*/ 1277562 w 1786319"/>
                <a:gd name="connsiteY1778" fmla="*/ 972357 h 2455878"/>
                <a:gd name="connsiteX1779" fmla="*/ 1276380 w 1786319"/>
                <a:gd name="connsiteY1779" fmla="*/ 970839 h 2455878"/>
                <a:gd name="connsiteX1780" fmla="*/ 1274459 w 1786319"/>
                <a:gd name="connsiteY1780" fmla="*/ 970950 h 2455878"/>
                <a:gd name="connsiteX1781" fmla="*/ 1273075 w 1786319"/>
                <a:gd name="connsiteY1781" fmla="*/ 967418 h 2455878"/>
                <a:gd name="connsiteX1782" fmla="*/ 1271026 w 1786319"/>
                <a:gd name="connsiteY1782" fmla="*/ 975857 h 2455878"/>
                <a:gd name="connsiteX1783" fmla="*/ 1255750 w 1786319"/>
                <a:gd name="connsiteY1783" fmla="*/ 990536 h 2455878"/>
                <a:gd name="connsiteX1784" fmla="*/ 1253873 w 1786319"/>
                <a:gd name="connsiteY1784" fmla="*/ 989537 h 2455878"/>
                <a:gd name="connsiteX1785" fmla="*/ 1251984 w 1786319"/>
                <a:gd name="connsiteY1785" fmla="*/ 990513 h 2455878"/>
                <a:gd name="connsiteX1786" fmla="*/ 1236888 w 1786319"/>
                <a:gd name="connsiteY1786" fmla="*/ 975649 h 2455878"/>
                <a:gd name="connsiteX1787" fmla="*/ 1234763 w 1786319"/>
                <a:gd name="connsiteY1787" fmla="*/ 966402 h 2455878"/>
                <a:gd name="connsiteX1788" fmla="*/ 1231937 w 1786319"/>
                <a:gd name="connsiteY1788" fmla="*/ 970142 h 2455878"/>
                <a:gd name="connsiteX1789" fmla="*/ 1225893 w 1786319"/>
                <a:gd name="connsiteY1789" fmla="*/ 971581 h 2455878"/>
                <a:gd name="connsiteX1790" fmla="*/ 1238125 w 1786319"/>
                <a:gd name="connsiteY1790" fmla="*/ 979795 h 2455878"/>
                <a:gd name="connsiteX1791" fmla="*/ 1237823 w 1786319"/>
                <a:gd name="connsiteY1791" fmla="*/ 1017243 h 2455878"/>
                <a:gd name="connsiteX1792" fmla="*/ 1232681 w 1786319"/>
                <a:gd name="connsiteY1792" fmla="*/ 1016218 h 2455878"/>
                <a:gd name="connsiteX1793" fmla="*/ 1237780 w 1786319"/>
                <a:gd name="connsiteY1793" fmla="*/ 1025526 h 2455878"/>
                <a:gd name="connsiteX1794" fmla="*/ 1236214 w 1786319"/>
                <a:gd name="connsiteY1794" fmla="*/ 1049172 h 2455878"/>
                <a:gd name="connsiteX1795" fmla="*/ 1233910 w 1786319"/>
                <a:gd name="connsiteY1795" fmla="*/ 1049759 h 2455878"/>
                <a:gd name="connsiteX1796" fmla="*/ 1233085 w 1786319"/>
                <a:gd name="connsiteY1796" fmla="*/ 1051990 h 2455878"/>
                <a:gd name="connsiteX1797" fmla="*/ 1209405 w 1786319"/>
                <a:gd name="connsiteY1797" fmla="*/ 1051080 h 2455878"/>
                <a:gd name="connsiteX1798" fmla="*/ 1200680 w 1786319"/>
                <a:gd name="connsiteY1798" fmla="*/ 1045038 h 2455878"/>
                <a:gd name="connsiteX1799" fmla="*/ 1201162 w 1786319"/>
                <a:gd name="connsiteY1799" fmla="*/ 1050258 h 2455878"/>
                <a:gd name="connsiteX1800" fmla="*/ 1163887 w 1786319"/>
                <a:gd name="connsiteY1800" fmla="*/ 1046652 h 2455878"/>
                <a:gd name="connsiteX1801" fmla="*/ 1145917 w 1786319"/>
                <a:gd name="connsiteY1801" fmla="*/ 1012700 h 2455878"/>
                <a:gd name="connsiteX1802" fmla="*/ 1135661 w 1786319"/>
                <a:gd name="connsiteY1802" fmla="*/ 1009543 h 2455878"/>
                <a:gd name="connsiteX1803" fmla="*/ 1106005 w 1786319"/>
                <a:gd name="connsiteY1803" fmla="*/ 977306 h 2455878"/>
                <a:gd name="connsiteX1804" fmla="*/ 1101828 w 1786319"/>
                <a:gd name="connsiteY1804" fmla="*/ 967223 h 2455878"/>
                <a:gd name="connsiteX1805" fmla="*/ 1098949 w 1786319"/>
                <a:gd name="connsiteY1805" fmla="*/ 986934 h 2455878"/>
                <a:gd name="connsiteX1806" fmla="*/ 1067351 w 1786319"/>
                <a:gd name="connsiteY1806" fmla="*/ 1007034 h 2455878"/>
                <a:gd name="connsiteX1807" fmla="*/ 1065417 w 1786319"/>
                <a:gd name="connsiteY1807" fmla="*/ 1002162 h 2455878"/>
                <a:gd name="connsiteX1808" fmla="*/ 1060374 w 1786319"/>
                <a:gd name="connsiteY1808" fmla="*/ 1011501 h 2455878"/>
                <a:gd name="connsiteX1809" fmla="*/ 1039676 w 1786319"/>
                <a:gd name="connsiteY1809" fmla="*/ 1023038 h 2455878"/>
                <a:gd name="connsiteX1810" fmla="*/ 1037930 w 1786319"/>
                <a:gd name="connsiteY1810" fmla="*/ 1021423 h 2455878"/>
                <a:gd name="connsiteX1811" fmla="*/ 1035609 w 1786319"/>
                <a:gd name="connsiteY1811" fmla="*/ 1021943 h 2455878"/>
                <a:gd name="connsiteX1812" fmla="*/ 1032527 w 1786319"/>
                <a:gd name="connsiteY1812" fmla="*/ 1019898 h 2455878"/>
                <a:gd name="connsiteX1813" fmla="*/ 1031873 w 1786319"/>
                <a:gd name="connsiteY1813" fmla="*/ 1021666 h 2455878"/>
                <a:gd name="connsiteX1814" fmla="*/ 1012714 w 1786319"/>
                <a:gd name="connsiteY1814" fmla="*/ 1020930 h 2455878"/>
                <a:gd name="connsiteX1815" fmla="*/ 1005654 w 1786319"/>
                <a:gd name="connsiteY1815" fmla="*/ 1016042 h 2455878"/>
                <a:gd name="connsiteX1816" fmla="*/ 1006044 w 1786319"/>
                <a:gd name="connsiteY1816" fmla="*/ 1020265 h 2455878"/>
                <a:gd name="connsiteX1817" fmla="*/ 975886 w 1786319"/>
                <a:gd name="connsiteY1817" fmla="*/ 1017347 h 2455878"/>
                <a:gd name="connsiteX1818" fmla="*/ 961346 w 1786319"/>
                <a:gd name="connsiteY1818" fmla="*/ 989877 h 2455878"/>
                <a:gd name="connsiteX1819" fmla="*/ 953048 w 1786319"/>
                <a:gd name="connsiteY1819" fmla="*/ 987323 h 2455878"/>
                <a:gd name="connsiteX1820" fmla="*/ 929054 w 1786319"/>
                <a:gd name="connsiteY1820" fmla="*/ 961240 h 2455878"/>
                <a:gd name="connsiteX1821" fmla="*/ 923801 w 1786319"/>
                <a:gd name="connsiteY1821" fmla="*/ 941738 h 2455878"/>
                <a:gd name="connsiteX1822" fmla="*/ 923345 w 1786319"/>
                <a:gd name="connsiteY1822" fmla="*/ 969031 h 2455878"/>
                <a:gd name="connsiteX1823" fmla="*/ 897779 w 1786319"/>
                <a:gd name="connsiteY1823" fmla="*/ 985293 h 2455878"/>
                <a:gd name="connsiteX1824" fmla="*/ 896214 w 1786319"/>
                <a:gd name="connsiteY1824" fmla="*/ 981351 h 2455878"/>
                <a:gd name="connsiteX1825" fmla="*/ 892134 w 1786319"/>
                <a:gd name="connsiteY1825" fmla="*/ 988907 h 2455878"/>
                <a:gd name="connsiteX1826" fmla="*/ 875387 w 1786319"/>
                <a:gd name="connsiteY1826" fmla="*/ 998242 h 2455878"/>
                <a:gd name="connsiteX1827" fmla="*/ 873975 w 1786319"/>
                <a:gd name="connsiteY1827" fmla="*/ 996936 h 2455878"/>
                <a:gd name="connsiteX1828" fmla="*/ 872097 w 1786319"/>
                <a:gd name="connsiteY1828" fmla="*/ 997356 h 2455878"/>
                <a:gd name="connsiteX1829" fmla="*/ 862301 w 1786319"/>
                <a:gd name="connsiteY1829" fmla="*/ 980874 h 2455878"/>
                <a:gd name="connsiteX1830" fmla="*/ 862568 w 1786319"/>
                <a:gd name="connsiteY1830" fmla="*/ 972291 h 2455878"/>
                <a:gd name="connsiteX1831" fmla="*/ 859235 w 1786319"/>
                <a:gd name="connsiteY1831" fmla="*/ 974914 h 2455878"/>
                <a:gd name="connsiteX1832" fmla="*/ 902266 w 1786319"/>
                <a:gd name="connsiteY1832" fmla="*/ 891021 h 2455878"/>
                <a:gd name="connsiteX1833" fmla="*/ 902692 w 1786319"/>
                <a:gd name="connsiteY1833" fmla="*/ 891137 h 2455878"/>
                <a:gd name="connsiteX1834" fmla="*/ 916687 w 1786319"/>
                <a:gd name="connsiteY1834" fmla="*/ 912719 h 2455878"/>
                <a:gd name="connsiteX1835" fmla="*/ 917463 w 1786319"/>
                <a:gd name="connsiteY1835" fmla="*/ 914954 h 2455878"/>
                <a:gd name="connsiteX1836" fmla="*/ 939031 w 1786319"/>
                <a:gd name="connsiteY1836" fmla="*/ 911777 h 2455878"/>
                <a:gd name="connsiteX1837" fmla="*/ 938874 w 1786319"/>
                <a:gd name="connsiteY1837" fmla="*/ 911693 h 2455878"/>
                <a:gd name="connsiteX1838" fmla="*/ 938660 w 1786319"/>
                <a:gd name="connsiteY1838" fmla="*/ 910936 h 2455878"/>
                <a:gd name="connsiteX1839" fmla="*/ 922865 w 1786319"/>
                <a:gd name="connsiteY1839" fmla="*/ 902007 h 2455878"/>
                <a:gd name="connsiteX1840" fmla="*/ 905235 w 1786319"/>
                <a:gd name="connsiteY1840" fmla="*/ 880624 h 2455878"/>
                <a:gd name="connsiteX1841" fmla="*/ 902240 w 1786319"/>
                <a:gd name="connsiteY1841" fmla="*/ 869503 h 2455878"/>
                <a:gd name="connsiteX1842" fmla="*/ 898263 w 1786319"/>
                <a:gd name="connsiteY1842" fmla="*/ 882917 h 2455878"/>
                <a:gd name="connsiteX1843" fmla="*/ 884328 w 1786319"/>
                <a:gd name="connsiteY1843" fmla="*/ 882685 h 2455878"/>
                <a:gd name="connsiteX1844" fmla="*/ 881811 w 1786319"/>
                <a:gd name="connsiteY1844" fmla="*/ 879270 h 2455878"/>
                <a:gd name="connsiteX1845" fmla="*/ 879786 w 1786319"/>
                <a:gd name="connsiteY1845" fmla="*/ 887615 h 2455878"/>
                <a:gd name="connsiteX1846" fmla="*/ 865961 w 1786319"/>
                <a:gd name="connsiteY1846" fmla="*/ 900899 h 2455878"/>
                <a:gd name="connsiteX1847" fmla="*/ 864262 w 1786319"/>
                <a:gd name="connsiteY1847" fmla="*/ 899994 h 2455878"/>
                <a:gd name="connsiteX1848" fmla="*/ 864144 w 1786319"/>
                <a:gd name="connsiteY1848" fmla="*/ 900056 h 2455878"/>
                <a:gd name="connsiteX1849" fmla="*/ 861619 w 1786319"/>
                <a:gd name="connsiteY1849" fmla="*/ 908568 h 2455878"/>
                <a:gd name="connsiteX1850" fmla="*/ 847684 w 1786319"/>
                <a:gd name="connsiteY1850" fmla="*/ 908337 h 2455878"/>
                <a:gd name="connsiteX1851" fmla="*/ 845168 w 1786319"/>
                <a:gd name="connsiteY1851" fmla="*/ 904922 h 2455878"/>
                <a:gd name="connsiteX1852" fmla="*/ 843143 w 1786319"/>
                <a:gd name="connsiteY1852" fmla="*/ 913266 h 2455878"/>
                <a:gd name="connsiteX1853" fmla="*/ 829317 w 1786319"/>
                <a:gd name="connsiteY1853" fmla="*/ 926550 h 2455878"/>
                <a:gd name="connsiteX1854" fmla="*/ 827620 w 1786319"/>
                <a:gd name="connsiteY1854" fmla="*/ 925645 h 2455878"/>
                <a:gd name="connsiteX1855" fmla="*/ 825910 w 1786319"/>
                <a:gd name="connsiteY1855" fmla="*/ 926529 h 2455878"/>
                <a:gd name="connsiteX1856" fmla="*/ 812248 w 1786319"/>
                <a:gd name="connsiteY1856" fmla="*/ 913077 h 2455878"/>
                <a:gd name="connsiteX1857" fmla="*/ 810324 w 1786319"/>
                <a:gd name="connsiteY1857" fmla="*/ 904709 h 2455878"/>
                <a:gd name="connsiteX1858" fmla="*/ 807767 w 1786319"/>
                <a:gd name="connsiteY1858" fmla="*/ 908093 h 2455878"/>
                <a:gd name="connsiteX1859" fmla="*/ 808839 w 1786319"/>
                <a:gd name="connsiteY1859" fmla="*/ 833104 h 2455878"/>
                <a:gd name="connsiteX1860" fmla="*/ 823056 w 1786319"/>
                <a:gd name="connsiteY1860" fmla="*/ 820472 h 2455878"/>
                <a:gd name="connsiteX1861" fmla="*/ 809746 w 1786319"/>
                <a:gd name="connsiteY1861" fmla="*/ 803146 h 2455878"/>
                <a:gd name="connsiteX1862" fmla="*/ 806980 w 1786319"/>
                <a:gd name="connsiteY1862" fmla="*/ 809228 h 2455878"/>
                <a:gd name="connsiteX1863" fmla="*/ 794549 w 1786319"/>
                <a:gd name="connsiteY1863" fmla="*/ 807565 h 2455878"/>
                <a:gd name="connsiteX1864" fmla="*/ 792033 w 1786319"/>
                <a:gd name="connsiteY1864" fmla="*/ 804150 h 2455878"/>
                <a:gd name="connsiteX1865" fmla="*/ 790007 w 1786319"/>
                <a:gd name="connsiteY1865" fmla="*/ 812494 h 2455878"/>
                <a:gd name="connsiteX1866" fmla="*/ 776182 w 1786319"/>
                <a:gd name="connsiteY1866" fmla="*/ 825778 h 2455878"/>
                <a:gd name="connsiteX1867" fmla="*/ 774484 w 1786319"/>
                <a:gd name="connsiteY1867" fmla="*/ 824874 h 2455878"/>
                <a:gd name="connsiteX1868" fmla="*/ 772775 w 1786319"/>
                <a:gd name="connsiteY1868" fmla="*/ 825757 h 2455878"/>
                <a:gd name="connsiteX1869" fmla="*/ 759113 w 1786319"/>
                <a:gd name="connsiteY1869" fmla="*/ 812305 h 2455878"/>
                <a:gd name="connsiteX1870" fmla="*/ 757189 w 1786319"/>
                <a:gd name="connsiteY1870" fmla="*/ 803937 h 2455878"/>
                <a:gd name="connsiteX1871" fmla="*/ 754632 w 1786319"/>
                <a:gd name="connsiteY1871" fmla="*/ 807321 h 2455878"/>
                <a:gd name="connsiteX1872" fmla="*/ 742181 w 1786319"/>
                <a:gd name="connsiteY1872" fmla="*/ 808832 h 2455878"/>
                <a:gd name="connsiteX1873" fmla="*/ 734849 w 1786319"/>
                <a:gd name="connsiteY1873" fmla="*/ 792168 h 2455878"/>
                <a:gd name="connsiteX1874" fmla="*/ 730378 w 1786319"/>
                <a:gd name="connsiteY1874" fmla="*/ 796465 h 2455878"/>
                <a:gd name="connsiteX1875" fmla="*/ 728680 w 1786319"/>
                <a:gd name="connsiteY1875" fmla="*/ 795560 h 2455878"/>
                <a:gd name="connsiteX1876" fmla="*/ 726970 w 1786319"/>
                <a:gd name="connsiteY1876" fmla="*/ 796444 h 2455878"/>
                <a:gd name="connsiteX1877" fmla="*/ 713308 w 1786319"/>
                <a:gd name="connsiteY1877" fmla="*/ 782992 h 2455878"/>
                <a:gd name="connsiteX1878" fmla="*/ 711385 w 1786319"/>
                <a:gd name="connsiteY1878" fmla="*/ 774623 h 2455878"/>
                <a:gd name="connsiteX1879" fmla="*/ 708828 w 1786319"/>
                <a:gd name="connsiteY1879" fmla="*/ 778007 h 2455878"/>
                <a:gd name="connsiteX1880" fmla="*/ 688507 w 1786319"/>
                <a:gd name="connsiteY1880" fmla="*/ 755532 h 2455878"/>
                <a:gd name="connsiteX1881" fmla="*/ 692200 w 1786319"/>
                <a:gd name="connsiteY1881" fmla="*/ 741211 h 2455878"/>
                <a:gd name="connsiteX1882" fmla="*/ 691902 w 1786319"/>
                <a:gd name="connsiteY1882" fmla="*/ 741498 h 2455878"/>
                <a:gd name="connsiteX1883" fmla="*/ 690204 w 1786319"/>
                <a:gd name="connsiteY1883" fmla="*/ 740593 h 2455878"/>
                <a:gd name="connsiteX1884" fmla="*/ 688495 w 1786319"/>
                <a:gd name="connsiteY1884" fmla="*/ 741477 h 2455878"/>
                <a:gd name="connsiteX1885" fmla="*/ 674833 w 1786319"/>
                <a:gd name="connsiteY1885" fmla="*/ 728025 h 2455878"/>
                <a:gd name="connsiteX1886" fmla="*/ 672909 w 1786319"/>
                <a:gd name="connsiteY1886" fmla="*/ 719656 h 2455878"/>
                <a:gd name="connsiteX1887" fmla="*/ 670352 w 1786319"/>
                <a:gd name="connsiteY1887" fmla="*/ 723040 h 2455878"/>
                <a:gd name="connsiteX1888" fmla="*/ 650031 w 1786319"/>
                <a:gd name="connsiteY1888" fmla="*/ 700565 h 2455878"/>
                <a:gd name="connsiteX1889" fmla="*/ 656257 w 1786319"/>
                <a:gd name="connsiteY1889" fmla="*/ 676425 h 2455878"/>
                <a:gd name="connsiteX1890" fmla="*/ 647587 w 1786319"/>
                <a:gd name="connsiteY1890" fmla="*/ 674016 h 2455878"/>
                <a:gd name="connsiteX1891" fmla="*/ 646012 w 1786319"/>
                <a:gd name="connsiteY1891" fmla="*/ 670078 h 2455878"/>
                <a:gd name="connsiteX1892" fmla="*/ 641951 w 1786319"/>
                <a:gd name="connsiteY1892" fmla="*/ 677643 h 2455878"/>
                <a:gd name="connsiteX1893" fmla="*/ 625228 w 1786319"/>
                <a:gd name="connsiteY1893" fmla="*/ 687020 h 2455878"/>
                <a:gd name="connsiteX1894" fmla="*/ 623811 w 1786319"/>
                <a:gd name="connsiteY1894" fmla="*/ 685717 h 2455878"/>
                <a:gd name="connsiteX1895" fmla="*/ 621935 w 1786319"/>
                <a:gd name="connsiteY1895" fmla="*/ 686142 h 2455878"/>
                <a:gd name="connsiteX1896" fmla="*/ 612098 w 1786319"/>
                <a:gd name="connsiteY1896" fmla="*/ 669684 h 2455878"/>
                <a:gd name="connsiteX1897" fmla="*/ 612344 w 1786319"/>
                <a:gd name="connsiteY1897" fmla="*/ 661100 h 2455878"/>
                <a:gd name="connsiteX1898" fmla="*/ 609017 w 1786319"/>
                <a:gd name="connsiteY1898" fmla="*/ 663732 h 2455878"/>
                <a:gd name="connsiteX1899" fmla="*/ 595008 w 1786319"/>
                <a:gd name="connsiteY1899" fmla="*/ 636866 h 2455878"/>
                <a:gd name="connsiteX1900" fmla="*/ 606687 w 1786319"/>
                <a:gd name="connsiteY1900" fmla="*/ 615833 h 2455878"/>
                <a:gd name="connsiteX1901" fmla="*/ 603533 w 1786319"/>
                <a:gd name="connsiteY1901" fmla="*/ 615711 h 2455878"/>
                <a:gd name="connsiteX1902" fmla="*/ 596475 w 1786319"/>
                <a:gd name="connsiteY1902" fmla="*/ 610820 h 2455878"/>
                <a:gd name="connsiteX1903" fmla="*/ 596864 w 1786319"/>
                <a:gd name="connsiteY1903" fmla="*/ 615044 h 2455878"/>
                <a:gd name="connsiteX1904" fmla="*/ 550140 w 1786319"/>
                <a:gd name="connsiteY1904" fmla="*/ 580781 h 2455878"/>
                <a:gd name="connsiteX1905" fmla="*/ 548088 w 1786319"/>
                <a:gd name="connsiteY1905" fmla="*/ 565713 h 2455878"/>
                <a:gd name="connsiteX1906" fmla="*/ 542915 w 1786319"/>
                <a:gd name="connsiteY1906" fmla="*/ 568532 h 2455878"/>
                <a:gd name="connsiteX1907" fmla="*/ 535987 w 1786319"/>
                <a:gd name="connsiteY1907" fmla="*/ 562589 h 2455878"/>
                <a:gd name="connsiteX1908" fmla="*/ 528740 w 1786319"/>
                <a:gd name="connsiteY1908" fmla="*/ 573891 h 2455878"/>
                <a:gd name="connsiteX1909" fmla="*/ 526878 w 1786319"/>
                <a:gd name="connsiteY1909" fmla="*/ 573406 h 2455878"/>
                <a:gd name="connsiteX1910" fmla="*/ 525422 w 1786319"/>
                <a:gd name="connsiteY1910" fmla="*/ 574664 h 2455878"/>
                <a:gd name="connsiteX1911" fmla="*/ 509002 w 1786319"/>
                <a:gd name="connsiteY1911" fmla="*/ 564765 h 2455878"/>
                <a:gd name="connsiteX1912" fmla="*/ 505181 w 1786319"/>
                <a:gd name="connsiteY1912" fmla="*/ 557075 h 2455878"/>
                <a:gd name="connsiteX1913" fmla="*/ 503483 w 1786319"/>
                <a:gd name="connsiteY1913" fmla="*/ 560962 h 2455878"/>
                <a:gd name="connsiteX1914" fmla="*/ 478485 w 1786319"/>
                <a:gd name="connsiteY1914" fmla="*/ 543841 h 2455878"/>
                <a:gd name="connsiteX1915" fmla="*/ 478692 w 1786319"/>
                <a:gd name="connsiteY1915" fmla="*/ 531881 h 2455878"/>
                <a:gd name="connsiteX1916" fmla="*/ 477289 w 1786319"/>
                <a:gd name="connsiteY1916" fmla="*/ 531938 h 2455878"/>
                <a:gd name="connsiteX1917" fmla="*/ 476261 w 1786319"/>
                <a:gd name="connsiteY1917" fmla="*/ 533565 h 2455878"/>
                <a:gd name="connsiteX1918" fmla="*/ 457672 w 1786319"/>
                <a:gd name="connsiteY1918" fmla="*/ 528870 h 2455878"/>
                <a:gd name="connsiteX1919" fmla="*/ 451781 w 1786319"/>
                <a:gd name="connsiteY1919" fmla="*/ 522623 h 2455878"/>
                <a:gd name="connsiteX1920" fmla="*/ 451286 w 1786319"/>
                <a:gd name="connsiteY1920" fmla="*/ 526837 h 2455878"/>
                <a:gd name="connsiteX1921" fmla="*/ 422388 w 1786319"/>
                <a:gd name="connsiteY1921" fmla="*/ 517725 h 2455878"/>
                <a:gd name="connsiteX1922" fmla="*/ 418895 w 1786319"/>
                <a:gd name="connsiteY1922" fmla="*/ 505476 h 2455878"/>
                <a:gd name="connsiteX1923" fmla="*/ 402707 w 1786319"/>
                <a:gd name="connsiteY1923" fmla="*/ 501388 h 2455878"/>
                <a:gd name="connsiteX1924" fmla="*/ 396815 w 1786319"/>
                <a:gd name="connsiteY1924" fmla="*/ 495141 h 2455878"/>
                <a:gd name="connsiteX1925" fmla="*/ 396320 w 1786319"/>
                <a:gd name="connsiteY1925" fmla="*/ 499354 h 2455878"/>
                <a:gd name="connsiteX1926" fmla="*/ 367423 w 1786319"/>
                <a:gd name="connsiteY1926" fmla="*/ 490243 h 2455878"/>
                <a:gd name="connsiteX1927" fmla="*/ 359169 w 1786319"/>
                <a:gd name="connsiteY1927" fmla="*/ 461303 h 2455878"/>
                <a:gd name="connsiteX1928" fmla="*/ 358161 w 1786319"/>
                <a:gd name="connsiteY1928" fmla="*/ 465729 h 2455878"/>
                <a:gd name="connsiteX1929" fmla="*/ 344240 w 1786319"/>
                <a:gd name="connsiteY1929" fmla="*/ 466393 h 2455878"/>
                <a:gd name="connsiteX1930" fmla="*/ 341509 w 1786319"/>
                <a:gd name="connsiteY1930" fmla="*/ 463146 h 2455878"/>
                <a:gd name="connsiteX1931" fmla="*/ 340023 w 1786319"/>
                <a:gd name="connsiteY1931" fmla="*/ 471603 h 2455878"/>
                <a:gd name="connsiteX1932" fmla="*/ 327080 w 1786319"/>
                <a:gd name="connsiteY1932" fmla="*/ 485748 h 2455878"/>
                <a:gd name="connsiteX1933" fmla="*/ 325327 w 1786319"/>
                <a:gd name="connsiteY1933" fmla="*/ 484954 h 2455878"/>
                <a:gd name="connsiteX1934" fmla="*/ 323678 w 1786319"/>
                <a:gd name="connsiteY1934" fmla="*/ 485946 h 2455878"/>
                <a:gd name="connsiteX1935" fmla="*/ 309181 w 1786319"/>
                <a:gd name="connsiteY1935" fmla="*/ 473399 h 2455878"/>
                <a:gd name="connsiteX1936" fmla="*/ 306724 w 1786319"/>
                <a:gd name="connsiteY1936" fmla="*/ 465171 h 2455878"/>
                <a:gd name="connsiteX1937" fmla="*/ 304389 w 1786319"/>
                <a:gd name="connsiteY1937" fmla="*/ 468712 h 2455878"/>
                <a:gd name="connsiteX1938" fmla="*/ 282667 w 1786319"/>
                <a:gd name="connsiteY1938" fmla="*/ 447588 h 2455878"/>
                <a:gd name="connsiteX1939" fmla="*/ 285875 w 1786319"/>
                <a:gd name="connsiteY1939" fmla="*/ 430742 h 2455878"/>
                <a:gd name="connsiteX1940" fmla="*/ 275778 w 1786319"/>
                <a:gd name="connsiteY1940" fmla="*/ 441776 h 2455878"/>
                <a:gd name="connsiteX1941" fmla="*/ 274026 w 1786319"/>
                <a:gd name="connsiteY1941" fmla="*/ 440982 h 2455878"/>
                <a:gd name="connsiteX1942" fmla="*/ 272377 w 1786319"/>
                <a:gd name="connsiteY1942" fmla="*/ 441973 h 2455878"/>
                <a:gd name="connsiteX1943" fmla="*/ 257880 w 1786319"/>
                <a:gd name="connsiteY1943" fmla="*/ 429426 h 2455878"/>
                <a:gd name="connsiteX1944" fmla="*/ 255423 w 1786319"/>
                <a:gd name="connsiteY1944" fmla="*/ 421199 h 2455878"/>
                <a:gd name="connsiteX1945" fmla="*/ 253088 w 1786319"/>
                <a:gd name="connsiteY1945" fmla="*/ 424740 h 2455878"/>
                <a:gd name="connsiteX1946" fmla="*/ 231366 w 1786319"/>
                <a:gd name="connsiteY1946" fmla="*/ 403615 h 2455878"/>
                <a:gd name="connsiteX1947" fmla="*/ 234147 w 1786319"/>
                <a:gd name="connsiteY1947" fmla="*/ 389011 h 2455878"/>
                <a:gd name="connsiteX1948" fmla="*/ 225146 w 1786319"/>
                <a:gd name="connsiteY1948" fmla="*/ 389440 h 2455878"/>
                <a:gd name="connsiteX1949" fmla="*/ 222416 w 1786319"/>
                <a:gd name="connsiteY1949" fmla="*/ 386193 h 2455878"/>
                <a:gd name="connsiteX1950" fmla="*/ 220930 w 1786319"/>
                <a:gd name="connsiteY1950" fmla="*/ 394651 h 2455878"/>
                <a:gd name="connsiteX1951" fmla="*/ 207986 w 1786319"/>
                <a:gd name="connsiteY1951" fmla="*/ 408795 h 2455878"/>
                <a:gd name="connsiteX1952" fmla="*/ 206234 w 1786319"/>
                <a:gd name="connsiteY1952" fmla="*/ 408002 h 2455878"/>
                <a:gd name="connsiteX1953" fmla="*/ 204585 w 1786319"/>
                <a:gd name="connsiteY1953" fmla="*/ 408993 h 2455878"/>
                <a:gd name="connsiteX1954" fmla="*/ 190088 w 1786319"/>
                <a:gd name="connsiteY1954" fmla="*/ 396447 h 2455878"/>
                <a:gd name="connsiteX1955" fmla="*/ 187631 w 1786319"/>
                <a:gd name="connsiteY1955" fmla="*/ 388218 h 2455878"/>
                <a:gd name="connsiteX1956" fmla="*/ 185296 w 1786319"/>
                <a:gd name="connsiteY1956" fmla="*/ 391759 h 2455878"/>
                <a:gd name="connsiteX1957" fmla="*/ 170204 w 1786319"/>
                <a:gd name="connsiteY1957" fmla="*/ 335821 h 2455878"/>
                <a:gd name="connsiteX1958" fmla="*/ 171669 w 1786319"/>
                <a:gd name="connsiteY1958" fmla="*/ 333372 h 2455878"/>
                <a:gd name="connsiteX1959" fmla="*/ 150817 w 1786319"/>
                <a:gd name="connsiteY1959" fmla="*/ 330703 h 2455878"/>
                <a:gd name="connsiteX1960" fmla="*/ 150311 w 1786319"/>
                <a:gd name="connsiteY1960" fmla="*/ 330313 h 2455878"/>
                <a:gd name="connsiteX1961" fmla="*/ 156324 w 1786319"/>
                <a:gd name="connsiteY1961" fmla="*/ 349449 h 2455878"/>
                <a:gd name="connsiteX1962" fmla="*/ 137200 w 1786319"/>
                <a:gd name="connsiteY1962" fmla="*/ 372950 h 2455878"/>
                <a:gd name="connsiteX1963" fmla="*/ 134471 w 1786319"/>
                <a:gd name="connsiteY1963" fmla="*/ 369704 h 2455878"/>
                <a:gd name="connsiteX1964" fmla="*/ 132985 w 1786319"/>
                <a:gd name="connsiteY1964" fmla="*/ 378161 h 2455878"/>
                <a:gd name="connsiteX1965" fmla="*/ 120041 w 1786319"/>
                <a:gd name="connsiteY1965" fmla="*/ 392306 h 2455878"/>
                <a:gd name="connsiteX1966" fmla="*/ 118288 w 1786319"/>
                <a:gd name="connsiteY1966" fmla="*/ 391512 h 2455878"/>
                <a:gd name="connsiteX1967" fmla="*/ 116639 w 1786319"/>
                <a:gd name="connsiteY1967" fmla="*/ 392504 h 2455878"/>
                <a:gd name="connsiteX1968" fmla="*/ 102142 w 1786319"/>
                <a:gd name="connsiteY1968" fmla="*/ 379957 h 2455878"/>
                <a:gd name="connsiteX1969" fmla="*/ 99685 w 1786319"/>
                <a:gd name="connsiteY1969" fmla="*/ 371729 h 2455878"/>
                <a:gd name="connsiteX1970" fmla="*/ 97350 w 1786319"/>
                <a:gd name="connsiteY1970" fmla="*/ 375271 h 2455878"/>
                <a:gd name="connsiteX1971" fmla="*/ 93605 w 1786319"/>
                <a:gd name="connsiteY1971" fmla="*/ 300367 h 2455878"/>
                <a:gd name="connsiteX1972" fmla="*/ 102640 w 1786319"/>
                <a:gd name="connsiteY1972" fmla="*/ 291236 h 2455878"/>
                <a:gd name="connsiteX1973" fmla="*/ 82271 w 1786319"/>
                <a:gd name="connsiteY1973" fmla="*/ 288629 h 2455878"/>
                <a:gd name="connsiteX1974" fmla="*/ 34198 w 1786319"/>
                <a:gd name="connsiteY1974" fmla="*/ 223952 h 2455878"/>
                <a:gd name="connsiteX1975" fmla="*/ 34375 w 1786319"/>
                <a:gd name="connsiteY1975" fmla="*/ 223548 h 2455878"/>
                <a:gd name="connsiteX1976" fmla="*/ 51752 w 1786319"/>
                <a:gd name="connsiteY1976" fmla="*/ 217836 h 2455878"/>
                <a:gd name="connsiteX1977" fmla="*/ 52425 w 1786319"/>
                <a:gd name="connsiteY1977" fmla="*/ 206618 h 2455878"/>
                <a:gd name="connsiteX1978" fmla="*/ 65450 w 1786319"/>
                <a:gd name="connsiteY1978" fmla="*/ 172207 h 2455878"/>
                <a:gd name="connsiteX1979" fmla="*/ 85662 w 1786319"/>
                <a:gd name="connsiteY1979" fmla="*/ 149345 h 2455878"/>
                <a:gd name="connsiteX1980" fmla="*/ 59416 w 1786319"/>
                <a:gd name="connsiteY1980" fmla="*/ 145986 h 2455878"/>
                <a:gd name="connsiteX1981" fmla="*/ 0 w 1786319"/>
                <a:gd name="connsiteY1981" fmla="*/ 66048 h 2455878"/>
                <a:gd name="connsiteX1982" fmla="*/ 217 w 1786319"/>
                <a:gd name="connsiteY1982" fmla="*/ 65548 h 2455878"/>
                <a:gd name="connsiteX1983" fmla="*/ 114462 w 1786319"/>
                <a:gd name="connsiteY1983" fmla="*/ 88529 h 2455878"/>
                <a:gd name="connsiteX1984" fmla="*/ 109360 w 1786319"/>
                <a:gd name="connsiteY1984" fmla="*/ 89732 h 2455878"/>
                <a:gd name="connsiteX1985" fmla="*/ 117864 w 1786319"/>
                <a:gd name="connsiteY1985" fmla="*/ 96082 h 2455878"/>
                <a:gd name="connsiteX1986" fmla="*/ 122783 w 1786319"/>
                <a:gd name="connsiteY1986" fmla="*/ 102630 h 2455878"/>
                <a:gd name="connsiteX1987" fmla="*/ 140683 w 1786319"/>
                <a:gd name="connsiteY1987" fmla="*/ 99227 h 2455878"/>
                <a:gd name="connsiteX1988" fmla="*/ 199182 w 1786319"/>
                <a:gd name="connsiteY1988" fmla="*/ 140529 h 2455878"/>
                <a:gd name="connsiteX1989" fmla="*/ 194080 w 1786319"/>
                <a:gd name="connsiteY1989" fmla="*/ 141734 h 2455878"/>
                <a:gd name="connsiteX1990" fmla="*/ 202584 w 1786319"/>
                <a:gd name="connsiteY1990" fmla="*/ 148083 h 2455878"/>
                <a:gd name="connsiteX1991" fmla="*/ 211834 w 1786319"/>
                <a:gd name="connsiteY1991" fmla="*/ 160398 h 2455878"/>
                <a:gd name="connsiteX1992" fmla="*/ 211516 w 1786319"/>
                <a:gd name="connsiteY1992" fmla="*/ 164057 h 2455878"/>
                <a:gd name="connsiteX1993" fmla="*/ 239139 w 1786319"/>
                <a:gd name="connsiteY1993" fmla="*/ 188804 h 2455878"/>
                <a:gd name="connsiteX1994" fmla="*/ 245297 w 1786319"/>
                <a:gd name="connsiteY1994" fmla="*/ 200687 h 2455878"/>
                <a:gd name="connsiteX1995" fmla="*/ 259895 w 1786319"/>
                <a:gd name="connsiteY1995" fmla="*/ 194012 h 2455878"/>
                <a:gd name="connsiteX1996" fmla="*/ 236231 w 1786319"/>
                <a:gd name="connsiteY1996" fmla="*/ 175807 h 2455878"/>
                <a:gd name="connsiteX1997" fmla="*/ 211533 w 1786319"/>
                <a:gd name="connsiteY1997" fmla="*/ 122578 h 2455878"/>
                <a:gd name="connsiteX1998" fmla="*/ 211751 w 1786319"/>
                <a:gd name="connsiteY1998" fmla="*/ 122078 h 2455878"/>
                <a:gd name="connsiteX1999" fmla="*/ 310719 w 1786319"/>
                <a:gd name="connsiteY1999" fmla="*/ 110868 h 2455878"/>
                <a:gd name="connsiteX2000" fmla="*/ 315460 w 1786319"/>
                <a:gd name="connsiteY2000" fmla="*/ 113752 h 2455878"/>
                <a:gd name="connsiteX2001" fmla="*/ 319943 w 1786319"/>
                <a:gd name="connsiteY2001" fmla="*/ 110206 h 2455878"/>
                <a:gd name="connsiteX2002" fmla="*/ 411439 w 1786319"/>
                <a:gd name="connsiteY2002" fmla="*/ 125053 h 2455878"/>
                <a:gd name="connsiteX2003" fmla="*/ 406770 w 1786319"/>
                <a:gd name="connsiteY2003" fmla="*/ 127437 h 2455878"/>
                <a:gd name="connsiteX2004" fmla="*/ 413858 w 1786319"/>
                <a:gd name="connsiteY2004" fmla="*/ 130442 h 2455878"/>
                <a:gd name="connsiteX2005" fmla="*/ 425443 w 1786319"/>
                <a:gd name="connsiteY2005" fmla="*/ 106734 h 2455878"/>
                <a:gd name="connsiteX2006" fmla="*/ 434478 w 1786319"/>
                <a:gd name="connsiteY2006" fmla="*/ 97604 h 2455878"/>
                <a:gd name="connsiteX2007" fmla="*/ 414110 w 1786319"/>
                <a:gd name="connsiteY2007" fmla="*/ 94997 h 2455878"/>
                <a:gd name="connsiteX2008" fmla="*/ 366037 w 1786319"/>
                <a:gd name="connsiteY2008" fmla="*/ 30319 h 2455878"/>
                <a:gd name="connsiteX2009" fmla="*/ 366213 w 1786319"/>
                <a:gd name="connsiteY2009" fmla="*/ 29916 h 2455878"/>
                <a:gd name="connsiteX2010" fmla="*/ 411316 w 1786319"/>
                <a:gd name="connsiteY2010" fmla="*/ 15090 h 2455878"/>
                <a:gd name="connsiteX2011" fmla="*/ 458647 w 1786319"/>
                <a:gd name="connsiteY2011" fmla="*/ 48509 h 2455878"/>
                <a:gd name="connsiteX2012" fmla="*/ 454519 w 1786319"/>
                <a:gd name="connsiteY2012" fmla="*/ 49482 h 2455878"/>
                <a:gd name="connsiteX2013" fmla="*/ 461398 w 1786319"/>
                <a:gd name="connsiteY2013" fmla="*/ 54620 h 2455878"/>
                <a:gd name="connsiteX2014" fmla="*/ 466587 w 1786319"/>
                <a:gd name="connsiteY2014" fmla="*/ 61527 h 2455878"/>
                <a:gd name="connsiteX2015" fmla="*/ 479862 w 1786319"/>
                <a:gd name="connsiteY2015" fmla="*/ 57164 h 2455878"/>
                <a:gd name="connsiteX2016" fmla="*/ 504501 w 1786319"/>
                <a:gd name="connsiteY2016" fmla="*/ 59855 h 2455878"/>
                <a:gd name="connsiteX2017" fmla="*/ 480061 w 1786319"/>
                <a:gd name="connsiteY2017" fmla="*/ 29306 h 2455878"/>
                <a:gd name="connsiteX2018" fmla="*/ 480134 w 1786319"/>
                <a:gd name="connsiteY2018" fmla="*/ 28872 h 2455878"/>
                <a:gd name="connsiteX2019" fmla="*/ 555748 w 1786319"/>
                <a:gd name="connsiteY2019" fmla="*/ 1000 h 245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</a:cxnLst>
              <a:rect l="l" t="t" r="r" b="b"/>
              <a:pathLst>
                <a:path w="1786319" h="2455878">
                  <a:moveTo>
                    <a:pt x="1690920" y="2369788"/>
                  </a:moveTo>
                  <a:cubicBezTo>
                    <a:pt x="1753334" y="2379891"/>
                    <a:pt x="1763255" y="2440219"/>
                    <a:pt x="1740467" y="2432479"/>
                  </a:cubicBezTo>
                  <a:lnTo>
                    <a:pt x="1737265" y="2430846"/>
                  </a:lnTo>
                  <a:lnTo>
                    <a:pt x="1738894" y="2437937"/>
                  </a:lnTo>
                  <a:cubicBezTo>
                    <a:pt x="1740144" y="2446669"/>
                    <a:pt x="1737792" y="2452215"/>
                    <a:pt x="1733455" y="2453249"/>
                  </a:cubicBezTo>
                  <a:lnTo>
                    <a:pt x="1731825" y="2453207"/>
                  </a:lnTo>
                  <a:lnTo>
                    <a:pt x="1730865" y="2454526"/>
                  </a:lnTo>
                  <a:cubicBezTo>
                    <a:pt x="1727403" y="2457334"/>
                    <a:pt x="1721572" y="2455821"/>
                    <a:pt x="1715409" y="2449512"/>
                  </a:cubicBezTo>
                  <a:lnTo>
                    <a:pt x="1710777" y="2443899"/>
                  </a:lnTo>
                  <a:lnTo>
                    <a:pt x="1710123" y="2447434"/>
                  </a:lnTo>
                  <a:cubicBezTo>
                    <a:pt x="1702378" y="2470221"/>
                    <a:pt x="1660578" y="2425604"/>
                    <a:pt x="1690586" y="2369953"/>
                  </a:cubicBezTo>
                  <a:close/>
                  <a:moveTo>
                    <a:pt x="1403821" y="2352637"/>
                  </a:moveTo>
                  <a:cubicBezTo>
                    <a:pt x="1473633" y="2363937"/>
                    <a:pt x="1484730" y="2431417"/>
                    <a:pt x="1459240" y="2422760"/>
                  </a:cubicBezTo>
                  <a:lnTo>
                    <a:pt x="1455659" y="2420932"/>
                  </a:lnTo>
                  <a:lnTo>
                    <a:pt x="1457481" y="2428865"/>
                  </a:lnTo>
                  <a:cubicBezTo>
                    <a:pt x="1458879" y="2438632"/>
                    <a:pt x="1456248" y="2444836"/>
                    <a:pt x="1451398" y="2445992"/>
                  </a:cubicBezTo>
                  <a:lnTo>
                    <a:pt x="1449575" y="2445945"/>
                  </a:lnTo>
                  <a:lnTo>
                    <a:pt x="1448501" y="2447420"/>
                  </a:lnTo>
                  <a:cubicBezTo>
                    <a:pt x="1444629" y="2450563"/>
                    <a:pt x="1438107" y="2448870"/>
                    <a:pt x="1431212" y="2441812"/>
                  </a:cubicBezTo>
                  <a:lnTo>
                    <a:pt x="1426031" y="2435534"/>
                  </a:lnTo>
                  <a:lnTo>
                    <a:pt x="1425300" y="2439488"/>
                  </a:lnTo>
                  <a:cubicBezTo>
                    <a:pt x="1416638" y="2464976"/>
                    <a:pt x="1369882" y="2415070"/>
                    <a:pt x="1403447" y="2352822"/>
                  </a:cubicBezTo>
                  <a:close/>
                  <a:moveTo>
                    <a:pt x="1674394" y="2303835"/>
                  </a:moveTo>
                  <a:lnTo>
                    <a:pt x="1668594" y="2311344"/>
                  </a:lnTo>
                  <a:lnTo>
                    <a:pt x="1662225" y="2315968"/>
                  </a:lnTo>
                  <a:lnTo>
                    <a:pt x="1681923" y="2312388"/>
                  </a:lnTo>
                  <a:lnTo>
                    <a:pt x="1682217" y="2312618"/>
                  </a:lnTo>
                  <a:lnTo>
                    <a:pt x="1683814" y="2321685"/>
                  </a:lnTo>
                  <a:lnTo>
                    <a:pt x="1684081" y="2312462"/>
                  </a:lnTo>
                  <a:lnTo>
                    <a:pt x="1675395" y="2308414"/>
                  </a:lnTo>
                  <a:close/>
                  <a:moveTo>
                    <a:pt x="1385335" y="2278866"/>
                  </a:moveTo>
                  <a:lnTo>
                    <a:pt x="1378848" y="2287265"/>
                  </a:lnTo>
                  <a:lnTo>
                    <a:pt x="1371724" y="2292438"/>
                  </a:lnTo>
                  <a:lnTo>
                    <a:pt x="1390639" y="2289000"/>
                  </a:lnTo>
                  <a:lnTo>
                    <a:pt x="1386456" y="2283988"/>
                  </a:lnTo>
                  <a:close/>
                  <a:moveTo>
                    <a:pt x="1690901" y="2206491"/>
                  </a:moveTo>
                  <a:lnTo>
                    <a:pt x="1690827" y="2208431"/>
                  </a:lnTo>
                  <a:lnTo>
                    <a:pt x="1691886" y="2208095"/>
                  </a:lnTo>
                  <a:close/>
                  <a:moveTo>
                    <a:pt x="1693813" y="2121632"/>
                  </a:moveTo>
                  <a:lnTo>
                    <a:pt x="1693990" y="2126540"/>
                  </a:lnTo>
                  <a:lnTo>
                    <a:pt x="1693191" y="2147226"/>
                  </a:lnTo>
                  <a:lnTo>
                    <a:pt x="1710005" y="2148018"/>
                  </a:lnTo>
                  <a:close/>
                  <a:moveTo>
                    <a:pt x="1170013" y="2074005"/>
                  </a:moveTo>
                  <a:cubicBezTo>
                    <a:pt x="1226497" y="2083148"/>
                    <a:pt x="1235475" y="2137745"/>
                    <a:pt x="1214852" y="2130740"/>
                  </a:cubicBezTo>
                  <a:lnTo>
                    <a:pt x="1211954" y="2129262"/>
                  </a:lnTo>
                  <a:lnTo>
                    <a:pt x="1213429" y="2135680"/>
                  </a:lnTo>
                  <a:cubicBezTo>
                    <a:pt x="1214560" y="2143582"/>
                    <a:pt x="1212431" y="2148602"/>
                    <a:pt x="1208506" y="2149537"/>
                  </a:cubicBezTo>
                  <a:lnTo>
                    <a:pt x="1207031" y="2149499"/>
                  </a:lnTo>
                  <a:lnTo>
                    <a:pt x="1206162" y="2150692"/>
                  </a:lnTo>
                  <a:cubicBezTo>
                    <a:pt x="1203030" y="2153235"/>
                    <a:pt x="1197752" y="2151865"/>
                    <a:pt x="1192175" y="2146156"/>
                  </a:cubicBezTo>
                  <a:lnTo>
                    <a:pt x="1187983" y="2141076"/>
                  </a:lnTo>
                  <a:lnTo>
                    <a:pt x="1187390" y="2144275"/>
                  </a:lnTo>
                  <a:cubicBezTo>
                    <a:pt x="1180382" y="2164897"/>
                    <a:pt x="1142553" y="2124518"/>
                    <a:pt x="1169710" y="2074154"/>
                  </a:cubicBezTo>
                  <a:close/>
                  <a:moveTo>
                    <a:pt x="1389944" y="2035800"/>
                  </a:moveTo>
                  <a:lnTo>
                    <a:pt x="1390373" y="2036135"/>
                  </a:lnTo>
                  <a:cubicBezTo>
                    <a:pt x="1416600" y="2124536"/>
                    <a:pt x="1343611" y="2175750"/>
                    <a:pt x="1339358" y="2140909"/>
                  </a:cubicBezTo>
                  <a:lnTo>
                    <a:pt x="1339478" y="2135668"/>
                  </a:lnTo>
                  <a:lnTo>
                    <a:pt x="1331191" y="2142298"/>
                  </a:lnTo>
                  <a:cubicBezTo>
                    <a:pt x="1320509" y="2149465"/>
                    <a:pt x="1311734" y="2149885"/>
                    <a:pt x="1307630" y="2144840"/>
                  </a:cubicBezTo>
                  <a:lnTo>
                    <a:pt x="1306653" y="2142673"/>
                  </a:lnTo>
                  <a:lnTo>
                    <a:pt x="1304313" y="2142245"/>
                  </a:lnTo>
                  <a:cubicBezTo>
                    <a:pt x="1298432" y="2139475"/>
                    <a:pt x="1296730" y="2130855"/>
                    <a:pt x="1301119" y="2118764"/>
                  </a:cubicBezTo>
                  <a:lnTo>
                    <a:pt x="1305562" y="2109126"/>
                  </a:lnTo>
                  <a:lnTo>
                    <a:pt x="1300504" y="2110503"/>
                  </a:lnTo>
                  <a:cubicBezTo>
                    <a:pt x="1265663" y="2114748"/>
                    <a:pt x="1297831" y="2031589"/>
                    <a:pt x="1389944" y="2035800"/>
                  </a:cubicBezTo>
                  <a:close/>
                  <a:moveTo>
                    <a:pt x="1431504" y="2008281"/>
                  </a:moveTo>
                  <a:cubicBezTo>
                    <a:pt x="1500025" y="2012289"/>
                    <a:pt x="1529025" y="2072181"/>
                    <a:pt x="1498316" y="2072532"/>
                  </a:cubicBezTo>
                  <a:lnTo>
                    <a:pt x="1493119" y="2071837"/>
                  </a:lnTo>
                  <a:lnTo>
                    <a:pt x="1498799" y="2080803"/>
                  </a:lnTo>
                  <a:cubicBezTo>
                    <a:pt x="1504750" y="2092207"/>
                    <a:pt x="1504203" y="2100976"/>
                    <a:pt x="1498741" y="2104500"/>
                  </a:cubicBezTo>
                  <a:lnTo>
                    <a:pt x="1496478" y="2105233"/>
                  </a:lnTo>
                  <a:lnTo>
                    <a:pt x="1495796" y="2107511"/>
                  </a:lnTo>
                  <a:cubicBezTo>
                    <a:pt x="1492397" y="2113053"/>
                    <a:pt x="1483642" y="2113799"/>
                    <a:pt x="1472107" y="2108108"/>
                  </a:cubicBezTo>
                  <a:lnTo>
                    <a:pt x="1463015" y="2102633"/>
                  </a:lnTo>
                  <a:lnTo>
                    <a:pt x="1463828" y="2107812"/>
                  </a:lnTo>
                  <a:lnTo>
                    <a:pt x="1462725" y="2111094"/>
                  </a:lnTo>
                  <a:lnTo>
                    <a:pt x="1491707" y="2127987"/>
                  </a:lnTo>
                  <a:cubicBezTo>
                    <a:pt x="1509387" y="2145534"/>
                    <a:pt x="1511335" y="2165177"/>
                    <a:pt x="1493787" y="2165378"/>
                  </a:cubicBezTo>
                  <a:lnTo>
                    <a:pt x="1488591" y="2164683"/>
                  </a:lnTo>
                  <a:lnTo>
                    <a:pt x="1494271" y="2173648"/>
                  </a:lnTo>
                  <a:cubicBezTo>
                    <a:pt x="1500222" y="2185052"/>
                    <a:pt x="1499676" y="2193821"/>
                    <a:pt x="1494212" y="2197345"/>
                  </a:cubicBezTo>
                  <a:lnTo>
                    <a:pt x="1491949" y="2198078"/>
                  </a:lnTo>
                  <a:lnTo>
                    <a:pt x="1491268" y="2200356"/>
                  </a:lnTo>
                  <a:cubicBezTo>
                    <a:pt x="1487869" y="2205899"/>
                    <a:pt x="1479114" y="2206644"/>
                    <a:pt x="1467579" y="2200953"/>
                  </a:cubicBezTo>
                  <a:lnTo>
                    <a:pt x="1458487" y="2195479"/>
                  </a:lnTo>
                  <a:lnTo>
                    <a:pt x="1459299" y="2200658"/>
                  </a:lnTo>
                  <a:cubicBezTo>
                    <a:pt x="1459399" y="2209432"/>
                    <a:pt x="1454528" y="2213444"/>
                    <a:pt x="1447389" y="2213102"/>
                  </a:cubicBezTo>
                  <a:lnTo>
                    <a:pt x="1424290" y="2200725"/>
                  </a:lnTo>
                  <a:lnTo>
                    <a:pt x="1427896" y="2221521"/>
                  </a:lnTo>
                  <a:lnTo>
                    <a:pt x="1452311" y="2231441"/>
                  </a:lnTo>
                  <a:cubicBezTo>
                    <a:pt x="1483689" y="2254782"/>
                    <a:pt x="1485151" y="2291116"/>
                    <a:pt x="1466035" y="2284623"/>
                  </a:cubicBezTo>
                  <a:lnTo>
                    <a:pt x="1462452" y="2282795"/>
                  </a:lnTo>
                  <a:lnTo>
                    <a:pt x="1464276" y="2290728"/>
                  </a:lnTo>
                  <a:cubicBezTo>
                    <a:pt x="1465674" y="2300495"/>
                    <a:pt x="1463042" y="2306699"/>
                    <a:pt x="1458192" y="2307855"/>
                  </a:cubicBezTo>
                  <a:lnTo>
                    <a:pt x="1456368" y="2307809"/>
                  </a:lnTo>
                  <a:lnTo>
                    <a:pt x="1455295" y="2309283"/>
                  </a:lnTo>
                  <a:cubicBezTo>
                    <a:pt x="1451424" y="2312426"/>
                    <a:pt x="1444900" y="2310733"/>
                    <a:pt x="1438006" y="2303676"/>
                  </a:cubicBezTo>
                  <a:lnTo>
                    <a:pt x="1432826" y="2297397"/>
                  </a:lnTo>
                  <a:lnTo>
                    <a:pt x="1432093" y="2301351"/>
                  </a:lnTo>
                  <a:cubicBezTo>
                    <a:pt x="1427762" y="2314095"/>
                    <a:pt x="1413909" y="2307990"/>
                    <a:pt x="1405332" y="2290919"/>
                  </a:cubicBezTo>
                  <a:lnTo>
                    <a:pt x="1404736" y="2288146"/>
                  </a:lnTo>
                  <a:lnTo>
                    <a:pt x="1402068" y="2291264"/>
                  </a:lnTo>
                  <a:lnTo>
                    <a:pt x="1394616" y="2291700"/>
                  </a:lnTo>
                  <a:lnTo>
                    <a:pt x="1398314" y="2312706"/>
                  </a:lnTo>
                  <a:cubicBezTo>
                    <a:pt x="1401030" y="2365280"/>
                    <a:pt x="1357813" y="2392430"/>
                    <a:pt x="1354959" y="2369049"/>
                  </a:cubicBezTo>
                  <a:lnTo>
                    <a:pt x="1355051" y="2365029"/>
                  </a:lnTo>
                  <a:lnTo>
                    <a:pt x="1348695" y="2370114"/>
                  </a:lnTo>
                  <a:cubicBezTo>
                    <a:pt x="1340502" y="2375611"/>
                    <a:pt x="1333771" y="2375933"/>
                    <a:pt x="1330625" y="2372065"/>
                  </a:cubicBezTo>
                  <a:lnTo>
                    <a:pt x="1329875" y="2370401"/>
                  </a:lnTo>
                  <a:lnTo>
                    <a:pt x="1328081" y="2370074"/>
                  </a:lnTo>
                  <a:cubicBezTo>
                    <a:pt x="1323569" y="2367949"/>
                    <a:pt x="1322264" y="2361338"/>
                    <a:pt x="1325630" y="2352065"/>
                  </a:cubicBezTo>
                  <a:lnTo>
                    <a:pt x="1329039" y="2344672"/>
                  </a:lnTo>
                  <a:lnTo>
                    <a:pt x="1325159" y="2345728"/>
                  </a:lnTo>
                  <a:cubicBezTo>
                    <a:pt x="1305117" y="2348171"/>
                    <a:pt x="1313985" y="2312905"/>
                    <a:pt x="1349477" y="2296481"/>
                  </a:cubicBezTo>
                  <a:lnTo>
                    <a:pt x="1356484" y="2295208"/>
                  </a:lnTo>
                  <a:lnTo>
                    <a:pt x="1355094" y="2293423"/>
                  </a:lnTo>
                  <a:lnTo>
                    <a:pt x="1352719" y="2293560"/>
                  </a:lnTo>
                  <a:cubicBezTo>
                    <a:pt x="1346350" y="2292257"/>
                    <a:pt x="1342661" y="2284284"/>
                    <a:pt x="1344071" y="2271498"/>
                  </a:cubicBezTo>
                  <a:lnTo>
                    <a:pt x="1346113" y="2261084"/>
                  </a:lnTo>
                  <a:lnTo>
                    <a:pt x="1341522" y="2263616"/>
                  </a:lnTo>
                  <a:cubicBezTo>
                    <a:pt x="1312777" y="2274425"/>
                    <a:pt x="1318082" y="2208095"/>
                    <a:pt x="1380484" y="2179513"/>
                  </a:cubicBezTo>
                  <a:lnTo>
                    <a:pt x="1404901" y="2171776"/>
                  </a:lnTo>
                  <a:lnTo>
                    <a:pt x="1398960" y="2162094"/>
                  </a:lnTo>
                  <a:cubicBezTo>
                    <a:pt x="1393558" y="2145979"/>
                    <a:pt x="1391293" y="2126330"/>
                    <a:pt x="1394868" y="2103557"/>
                  </a:cubicBezTo>
                  <a:lnTo>
                    <a:pt x="1395248" y="2103168"/>
                  </a:lnTo>
                  <a:lnTo>
                    <a:pt x="1425169" y="2104577"/>
                  </a:lnTo>
                  <a:lnTo>
                    <a:pt x="1403487" y="2069249"/>
                  </a:lnTo>
                  <a:cubicBezTo>
                    <a:pt x="1398086" y="2053133"/>
                    <a:pt x="1395822" y="2033485"/>
                    <a:pt x="1399396" y="2010712"/>
                  </a:cubicBezTo>
                  <a:lnTo>
                    <a:pt x="1399776" y="2010322"/>
                  </a:lnTo>
                  <a:cubicBezTo>
                    <a:pt x="1411119" y="2008277"/>
                    <a:pt x="1421715" y="2007709"/>
                    <a:pt x="1431504" y="2008281"/>
                  </a:cubicBezTo>
                  <a:close/>
                  <a:moveTo>
                    <a:pt x="1686413" y="1939061"/>
                  </a:moveTo>
                  <a:lnTo>
                    <a:pt x="1687642" y="1951327"/>
                  </a:lnTo>
                  <a:lnTo>
                    <a:pt x="1688144" y="1965163"/>
                  </a:lnTo>
                  <a:lnTo>
                    <a:pt x="1711575" y="1966267"/>
                  </a:lnTo>
                  <a:lnTo>
                    <a:pt x="1698959" y="1959506"/>
                  </a:lnTo>
                  <a:close/>
                  <a:moveTo>
                    <a:pt x="1501851" y="1880372"/>
                  </a:moveTo>
                  <a:cubicBezTo>
                    <a:pt x="1558335" y="1889515"/>
                    <a:pt x="1567313" y="1944112"/>
                    <a:pt x="1546690" y="1937108"/>
                  </a:cubicBezTo>
                  <a:lnTo>
                    <a:pt x="1543792" y="1935629"/>
                  </a:lnTo>
                  <a:lnTo>
                    <a:pt x="1545267" y="1942047"/>
                  </a:lnTo>
                  <a:cubicBezTo>
                    <a:pt x="1546398" y="1949950"/>
                    <a:pt x="1544270" y="1954969"/>
                    <a:pt x="1540345" y="1955905"/>
                  </a:cubicBezTo>
                  <a:lnTo>
                    <a:pt x="1538869" y="1955867"/>
                  </a:lnTo>
                  <a:lnTo>
                    <a:pt x="1538000" y="1957060"/>
                  </a:lnTo>
                  <a:cubicBezTo>
                    <a:pt x="1534868" y="1959602"/>
                    <a:pt x="1529591" y="1958233"/>
                    <a:pt x="1524013" y="1952523"/>
                  </a:cubicBezTo>
                  <a:lnTo>
                    <a:pt x="1519821" y="1947443"/>
                  </a:lnTo>
                  <a:lnTo>
                    <a:pt x="1519228" y="1950642"/>
                  </a:lnTo>
                  <a:cubicBezTo>
                    <a:pt x="1512221" y="1971264"/>
                    <a:pt x="1474391" y="1930886"/>
                    <a:pt x="1501548" y="1880522"/>
                  </a:cubicBezTo>
                  <a:close/>
                  <a:moveTo>
                    <a:pt x="1659187" y="1878721"/>
                  </a:moveTo>
                  <a:lnTo>
                    <a:pt x="1648883" y="1890764"/>
                  </a:lnTo>
                  <a:lnTo>
                    <a:pt x="1660602" y="1887051"/>
                  </a:lnTo>
                  <a:close/>
                  <a:moveTo>
                    <a:pt x="1396186" y="1866478"/>
                  </a:moveTo>
                  <a:lnTo>
                    <a:pt x="1390192" y="1899549"/>
                  </a:lnTo>
                  <a:lnTo>
                    <a:pt x="1392264" y="1899647"/>
                  </a:lnTo>
                  <a:lnTo>
                    <a:pt x="1396430" y="1898327"/>
                  </a:lnTo>
                  <a:lnTo>
                    <a:pt x="1396926" y="1898552"/>
                  </a:lnTo>
                  <a:lnTo>
                    <a:pt x="1397514" y="1899894"/>
                  </a:lnTo>
                  <a:lnTo>
                    <a:pt x="1424467" y="1901164"/>
                  </a:lnTo>
                  <a:lnTo>
                    <a:pt x="1406208" y="1886507"/>
                  </a:lnTo>
                  <a:close/>
                  <a:moveTo>
                    <a:pt x="1677382" y="1848987"/>
                  </a:moveTo>
                  <a:lnTo>
                    <a:pt x="1679856" y="1873668"/>
                  </a:lnTo>
                  <a:lnTo>
                    <a:pt x="1706542" y="1874927"/>
                  </a:lnTo>
                  <a:lnTo>
                    <a:pt x="1686812" y="1864354"/>
                  </a:lnTo>
                  <a:close/>
                  <a:moveTo>
                    <a:pt x="1158785" y="1817655"/>
                  </a:moveTo>
                  <a:lnTo>
                    <a:pt x="1159132" y="1817926"/>
                  </a:lnTo>
                  <a:cubicBezTo>
                    <a:pt x="1180351" y="1889450"/>
                    <a:pt x="1121297" y="1930886"/>
                    <a:pt x="1117857" y="1902698"/>
                  </a:cubicBezTo>
                  <a:lnTo>
                    <a:pt x="1117954" y="1898457"/>
                  </a:lnTo>
                  <a:lnTo>
                    <a:pt x="1111248" y="1903822"/>
                  </a:lnTo>
                  <a:cubicBezTo>
                    <a:pt x="1102606" y="1909621"/>
                    <a:pt x="1095505" y="1909960"/>
                    <a:pt x="1092186" y="1905879"/>
                  </a:cubicBezTo>
                  <a:lnTo>
                    <a:pt x="1091395" y="1904124"/>
                  </a:lnTo>
                  <a:lnTo>
                    <a:pt x="1089502" y="1903779"/>
                  </a:lnTo>
                  <a:cubicBezTo>
                    <a:pt x="1084743" y="1901537"/>
                    <a:pt x="1083366" y="1894563"/>
                    <a:pt x="1086918" y="1884781"/>
                  </a:cubicBezTo>
                  <a:lnTo>
                    <a:pt x="1090514" y="1876982"/>
                  </a:lnTo>
                  <a:lnTo>
                    <a:pt x="1086420" y="1878096"/>
                  </a:lnTo>
                  <a:cubicBezTo>
                    <a:pt x="1058231" y="1881532"/>
                    <a:pt x="1084258" y="1814248"/>
                    <a:pt x="1158785" y="1817655"/>
                  </a:cubicBezTo>
                  <a:close/>
                  <a:moveTo>
                    <a:pt x="1617016" y="1799873"/>
                  </a:moveTo>
                  <a:lnTo>
                    <a:pt x="1614544" y="1803072"/>
                  </a:lnTo>
                  <a:lnTo>
                    <a:pt x="1617278" y="1801069"/>
                  </a:lnTo>
                  <a:close/>
                  <a:moveTo>
                    <a:pt x="1166742" y="1797042"/>
                  </a:moveTo>
                  <a:cubicBezTo>
                    <a:pt x="1240162" y="1783804"/>
                    <a:pt x="1274864" y="1847050"/>
                    <a:pt x="1246467" y="1847375"/>
                  </a:cubicBezTo>
                  <a:lnTo>
                    <a:pt x="1242263" y="1846813"/>
                  </a:lnTo>
                  <a:lnTo>
                    <a:pt x="1246859" y="1854067"/>
                  </a:lnTo>
                  <a:cubicBezTo>
                    <a:pt x="1251674" y="1863294"/>
                    <a:pt x="1251232" y="1870388"/>
                    <a:pt x="1246811" y="1873240"/>
                  </a:cubicBezTo>
                  <a:lnTo>
                    <a:pt x="1244981" y="1873833"/>
                  </a:lnTo>
                  <a:lnTo>
                    <a:pt x="1244430" y="1875677"/>
                  </a:lnTo>
                  <a:cubicBezTo>
                    <a:pt x="1241679" y="1880161"/>
                    <a:pt x="1234596" y="1880763"/>
                    <a:pt x="1225262" y="1876159"/>
                  </a:cubicBezTo>
                  <a:lnTo>
                    <a:pt x="1217906" y="1871729"/>
                  </a:lnTo>
                  <a:lnTo>
                    <a:pt x="1218564" y="1875921"/>
                  </a:lnTo>
                  <a:lnTo>
                    <a:pt x="1216614" y="1877958"/>
                  </a:lnTo>
                  <a:lnTo>
                    <a:pt x="1241121" y="1892243"/>
                  </a:lnTo>
                  <a:cubicBezTo>
                    <a:pt x="1255425" y="1906439"/>
                    <a:pt x="1257001" y="1922333"/>
                    <a:pt x="1242804" y="1922495"/>
                  </a:cubicBezTo>
                  <a:lnTo>
                    <a:pt x="1238599" y="1921933"/>
                  </a:lnTo>
                  <a:lnTo>
                    <a:pt x="1243195" y="1929186"/>
                  </a:lnTo>
                  <a:cubicBezTo>
                    <a:pt x="1248010" y="1938413"/>
                    <a:pt x="1247568" y="1945509"/>
                    <a:pt x="1243147" y="1948359"/>
                  </a:cubicBezTo>
                  <a:lnTo>
                    <a:pt x="1241316" y="1948952"/>
                  </a:lnTo>
                  <a:lnTo>
                    <a:pt x="1240765" y="1950796"/>
                  </a:lnTo>
                  <a:cubicBezTo>
                    <a:pt x="1238015" y="1955280"/>
                    <a:pt x="1230932" y="1955884"/>
                    <a:pt x="1221598" y="1951280"/>
                  </a:cubicBezTo>
                  <a:lnTo>
                    <a:pt x="1214242" y="1946850"/>
                  </a:lnTo>
                  <a:lnTo>
                    <a:pt x="1214899" y="1951040"/>
                  </a:lnTo>
                  <a:cubicBezTo>
                    <a:pt x="1214979" y="1958139"/>
                    <a:pt x="1211038" y="1961385"/>
                    <a:pt x="1205262" y="1961109"/>
                  </a:cubicBezTo>
                  <a:lnTo>
                    <a:pt x="1186574" y="1951094"/>
                  </a:lnTo>
                  <a:lnTo>
                    <a:pt x="1189492" y="1967921"/>
                  </a:lnTo>
                  <a:lnTo>
                    <a:pt x="1209246" y="1975947"/>
                  </a:lnTo>
                  <a:cubicBezTo>
                    <a:pt x="1234633" y="1994831"/>
                    <a:pt x="1235817" y="2024229"/>
                    <a:pt x="1220349" y="2018975"/>
                  </a:cubicBezTo>
                  <a:lnTo>
                    <a:pt x="1217451" y="2017497"/>
                  </a:lnTo>
                  <a:lnTo>
                    <a:pt x="1218926" y="2023915"/>
                  </a:lnTo>
                  <a:cubicBezTo>
                    <a:pt x="1220057" y="2031818"/>
                    <a:pt x="1217929" y="2036837"/>
                    <a:pt x="1214004" y="2037772"/>
                  </a:cubicBezTo>
                  <a:lnTo>
                    <a:pt x="1212528" y="2037734"/>
                  </a:lnTo>
                  <a:lnTo>
                    <a:pt x="1211659" y="2038928"/>
                  </a:lnTo>
                  <a:cubicBezTo>
                    <a:pt x="1208527" y="2041470"/>
                    <a:pt x="1203250" y="2040101"/>
                    <a:pt x="1197672" y="2034391"/>
                  </a:cubicBezTo>
                  <a:lnTo>
                    <a:pt x="1193481" y="2029311"/>
                  </a:lnTo>
                  <a:lnTo>
                    <a:pt x="1192887" y="2032510"/>
                  </a:lnTo>
                  <a:cubicBezTo>
                    <a:pt x="1189384" y="2042821"/>
                    <a:pt x="1178175" y="2037882"/>
                    <a:pt x="1171235" y="2024070"/>
                  </a:cubicBezTo>
                  <a:lnTo>
                    <a:pt x="1170754" y="2021826"/>
                  </a:lnTo>
                  <a:lnTo>
                    <a:pt x="1168595" y="2024349"/>
                  </a:lnTo>
                  <a:cubicBezTo>
                    <a:pt x="1163312" y="2026701"/>
                    <a:pt x="1158463" y="2025105"/>
                    <a:pt x="1155963" y="2018461"/>
                  </a:cubicBezTo>
                  <a:lnTo>
                    <a:pt x="1155056" y="2014318"/>
                  </a:lnTo>
                  <a:lnTo>
                    <a:pt x="1149807" y="2021112"/>
                  </a:lnTo>
                  <a:lnTo>
                    <a:pt x="1132246" y="2027442"/>
                  </a:lnTo>
                  <a:lnTo>
                    <a:pt x="1161870" y="2022057"/>
                  </a:lnTo>
                  <a:lnTo>
                    <a:pt x="1162137" y="2022266"/>
                  </a:lnTo>
                  <a:cubicBezTo>
                    <a:pt x="1178412" y="2077123"/>
                    <a:pt x="1133119" y="2108903"/>
                    <a:pt x="1130479" y="2087283"/>
                  </a:cubicBezTo>
                  <a:lnTo>
                    <a:pt x="1130554" y="2084030"/>
                  </a:lnTo>
                  <a:lnTo>
                    <a:pt x="1125411" y="2088145"/>
                  </a:lnTo>
                  <a:cubicBezTo>
                    <a:pt x="1118782" y="2092593"/>
                    <a:pt x="1113337" y="2092853"/>
                    <a:pt x="1110791" y="2089723"/>
                  </a:cubicBezTo>
                  <a:lnTo>
                    <a:pt x="1110185" y="2088378"/>
                  </a:lnTo>
                  <a:lnTo>
                    <a:pt x="1108732" y="2088112"/>
                  </a:lnTo>
                  <a:cubicBezTo>
                    <a:pt x="1105083" y="2086393"/>
                    <a:pt x="1104027" y="2081044"/>
                    <a:pt x="1106750" y="2073541"/>
                  </a:cubicBezTo>
                  <a:lnTo>
                    <a:pt x="1109507" y="2067560"/>
                  </a:lnTo>
                  <a:lnTo>
                    <a:pt x="1106368" y="2068414"/>
                  </a:lnTo>
                  <a:cubicBezTo>
                    <a:pt x="1090153" y="2070390"/>
                    <a:pt x="1097328" y="2041857"/>
                    <a:pt x="1126043" y="2028569"/>
                  </a:cubicBezTo>
                  <a:lnTo>
                    <a:pt x="1131712" y="2027539"/>
                  </a:lnTo>
                  <a:lnTo>
                    <a:pt x="1130588" y="2026095"/>
                  </a:lnTo>
                  <a:lnTo>
                    <a:pt x="1128667" y="2026206"/>
                  </a:lnTo>
                  <a:cubicBezTo>
                    <a:pt x="1123514" y="2025152"/>
                    <a:pt x="1120529" y="2018701"/>
                    <a:pt x="1121669" y="2008356"/>
                  </a:cubicBezTo>
                  <a:lnTo>
                    <a:pt x="1123322" y="1999930"/>
                  </a:lnTo>
                  <a:lnTo>
                    <a:pt x="1119607" y="2001979"/>
                  </a:lnTo>
                  <a:cubicBezTo>
                    <a:pt x="1099672" y="2009474"/>
                    <a:pt x="1099977" y="1971116"/>
                    <a:pt x="1132266" y="1945441"/>
                  </a:cubicBezTo>
                  <a:lnTo>
                    <a:pt x="1171179" y="1928149"/>
                  </a:lnTo>
                  <a:lnTo>
                    <a:pt x="1166079" y="1919838"/>
                  </a:lnTo>
                  <a:cubicBezTo>
                    <a:pt x="1161709" y="1906800"/>
                    <a:pt x="1159877" y="1890903"/>
                    <a:pt x="1162768" y="1872477"/>
                  </a:cubicBezTo>
                  <a:lnTo>
                    <a:pt x="1163077" y="1872162"/>
                  </a:lnTo>
                  <a:lnTo>
                    <a:pt x="1187285" y="1873302"/>
                  </a:lnTo>
                  <a:lnTo>
                    <a:pt x="1169743" y="1844719"/>
                  </a:lnTo>
                  <a:cubicBezTo>
                    <a:pt x="1165373" y="1831680"/>
                    <a:pt x="1163541" y="1815782"/>
                    <a:pt x="1166433" y="1797357"/>
                  </a:cubicBezTo>
                  <a:close/>
                  <a:moveTo>
                    <a:pt x="1435841" y="1783337"/>
                  </a:moveTo>
                  <a:lnTo>
                    <a:pt x="1436655" y="1788516"/>
                  </a:lnTo>
                  <a:cubicBezTo>
                    <a:pt x="1436704" y="1792903"/>
                    <a:pt x="1435511" y="1796099"/>
                    <a:pt x="1433413" y="1798156"/>
                  </a:cubicBezTo>
                  <a:lnTo>
                    <a:pt x="1429294" y="1799488"/>
                  </a:lnTo>
                  <a:lnTo>
                    <a:pt x="1439426" y="1799965"/>
                  </a:lnTo>
                  <a:lnTo>
                    <a:pt x="1438191" y="1792517"/>
                  </a:lnTo>
                  <a:lnTo>
                    <a:pt x="1440571" y="1786184"/>
                  </a:lnTo>
                  <a:close/>
                  <a:moveTo>
                    <a:pt x="1664088" y="1760064"/>
                  </a:moveTo>
                  <a:lnTo>
                    <a:pt x="1667218" y="1778493"/>
                  </a:lnTo>
                  <a:lnTo>
                    <a:pt x="1677825" y="1778993"/>
                  </a:lnTo>
                  <a:lnTo>
                    <a:pt x="1674665" y="1777299"/>
                  </a:lnTo>
                  <a:close/>
                  <a:moveTo>
                    <a:pt x="1380196" y="1756277"/>
                  </a:moveTo>
                  <a:lnTo>
                    <a:pt x="1372559" y="1798408"/>
                  </a:lnTo>
                  <a:lnTo>
                    <a:pt x="1356800" y="1816827"/>
                  </a:lnTo>
                  <a:lnTo>
                    <a:pt x="1378313" y="1810009"/>
                  </a:lnTo>
                  <a:lnTo>
                    <a:pt x="1378810" y="1810234"/>
                  </a:lnTo>
                  <a:lnTo>
                    <a:pt x="1384407" y="1823021"/>
                  </a:lnTo>
                  <a:lnTo>
                    <a:pt x="1385811" y="1797847"/>
                  </a:lnTo>
                  <a:lnTo>
                    <a:pt x="1386191" y="1797457"/>
                  </a:lnTo>
                  <a:lnTo>
                    <a:pt x="1421294" y="1799111"/>
                  </a:lnTo>
                  <a:lnTo>
                    <a:pt x="1399226" y="1787285"/>
                  </a:lnTo>
                  <a:close/>
                  <a:moveTo>
                    <a:pt x="1576246" y="1739775"/>
                  </a:moveTo>
                  <a:lnTo>
                    <a:pt x="1577002" y="1742412"/>
                  </a:lnTo>
                  <a:lnTo>
                    <a:pt x="1578883" y="1740048"/>
                  </a:lnTo>
                  <a:close/>
                  <a:moveTo>
                    <a:pt x="1321155" y="1715162"/>
                  </a:moveTo>
                  <a:lnTo>
                    <a:pt x="1320859" y="1715544"/>
                  </a:lnTo>
                  <a:lnTo>
                    <a:pt x="1321194" y="1715340"/>
                  </a:lnTo>
                  <a:close/>
                  <a:moveTo>
                    <a:pt x="1163819" y="1680751"/>
                  </a:moveTo>
                  <a:lnTo>
                    <a:pt x="1158987" y="1707417"/>
                  </a:lnTo>
                  <a:lnTo>
                    <a:pt x="1161537" y="1707536"/>
                  </a:lnTo>
                  <a:lnTo>
                    <a:pt x="1164033" y="1706428"/>
                  </a:lnTo>
                  <a:lnTo>
                    <a:pt x="1164434" y="1706610"/>
                  </a:lnTo>
                  <a:lnTo>
                    <a:pt x="1164909" y="1707696"/>
                  </a:lnTo>
                  <a:lnTo>
                    <a:pt x="1188705" y="1708816"/>
                  </a:lnTo>
                  <a:lnTo>
                    <a:pt x="1177289" y="1702699"/>
                  </a:lnTo>
                  <a:close/>
                  <a:moveTo>
                    <a:pt x="1549744" y="1678097"/>
                  </a:moveTo>
                  <a:lnTo>
                    <a:pt x="1550402" y="1682288"/>
                  </a:lnTo>
                  <a:lnTo>
                    <a:pt x="1548452" y="1684325"/>
                  </a:lnTo>
                  <a:lnTo>
                    <a:pt x="1550398" y="1685460"/>
                  </a:lnTo>
                  <a:lnTo>
                    <a:pt x="1551259" y="1679505"/>
                  </a:lnTo>
                  <a:lnTo>
                    <a:pt x="1551525" y="1679170"/>
                  </a:lnTo>
                  <a:close/>
                  <a:moveTo>
                    <a:pt x="1361606" y="1645646"/>
                  </a:moveTo>
                  <a:lnTo>
                    <a:pt x="1364522" y="1662464"/>
                  </a:lnTo>
                  <a:lnTo>
                    <a:pt x="1357611" y="1700586"/>
                  </a:lnTo>
                  <a:lnTo>
                    <a:pt x="1362461" y="1699049"/>
                  </a:lnTo>
                  <a:lnTo>
                    <a:pt x="1362956" y="1699274"/>
                  </a:lnTo>
                  <a:lnTo>
                    <a:pt x="1371122" y="1717924"/>
                  </a:lnTo>
                  <a:lnTo>
                    <a:pt x="1372223" y="1691414"/>
                  </a:lnTo>
                  <a:lnTo>
                    <a:pt x="1372603" y="1691025"/>
                  </a:lnTo>
                  <a:lnTo>
                    <a:pt x="1388919" y="1691794"/>
                  </a:lnTo>
                  <a:lnTo>
                    <a:pt x="1372843" y="1674047"/>
                  </a:lnTo>
                  <a:close/>
                  <a:moveTo>
                    <a:pt x="1103129" y="1558230"/>
                  </a:moveTo>
                  <a:lnTo>
                    <a:pt x="1100994" y="1560994"/>
                  </a:lnTo>
                  <a:lnTo>
                    <a:pt x="1103491" y="1559885"/>
                  </a:lnTo>
                  <a:close/>
                  <a:moveTo>
                    <a:pt x="1581400" y="1536396"/>
                  </a:moveTo>
                  <a:lnTo>
                    <a:pt x="1579967" y="1544300"/>
                  </a:lnTo>
                  <a:lnTo>
                    <a:pt x="1575097" y="1549992"/>
                  </a:lnTo>
                  <a:lnTo>
                    <a:pt x="1575535" y="1552075"/>
                  </a:lnTo>
                  <a:lnTo>
                    <a:pt x="1585676" y="1548861"/>
                  </a:lnTo>
                  <a:close/>
                  <a:moveTo>
                    <a:pt x="1610691" y="1510011"/>
                  </a:moveTo>
                  <a:lnTo>
                    <a:pt x="1613144" y="1519571"/>
                  </a:lnTo>
                  <a:lnTo>
                    <a:pt x="1620706" y="1519928"/>
                  </a:lnTo>
                  <a:close/>
                  <a:moveTo>
                    <a:pt x="1136855" y="1507742"/>
                  </a:moveTo>
                  <a:lnTo>
                    <a:pt x="1138216" y="1515594"/>
                  </a:lnTo>
                  <a:lnTo>
                    <a:pt x="1132527" y="1546982"/>
                  </a:lnTo>
                  <a:lnTo>
                    <a:pt x="1136548" y="1545195"/>
                  </a:lnTo>
                  <a:lnTo>
                    <a:pt x="1136950" y="1545376"/>
                  </a:lnTo>
                  <a:lnTo>
                    <a:pt x="1143556" y="1560466"/>
                  </a:lnTo>
                  <a:lnTo>
                    <a:pt x="1144447" y="1539017"/>
                  </a:lnTo>
                  <a:lnTo>
                    <a:pt x="1144755" y="1538702"/>
                  </a:lnTo>
                  <a:lnTo>
                    <a:pt x="1158162" y="1539333"/>
                  </a:lnTo>
                  <a:lnTo>
                    <a:pt x="1155301" y="1537801"/>
                  </a:lnTo>
                  <a:close/>
                  <a:moveTo>
                    <a:pt x="1495658" y="1487119"/>
                  </a:moveTo>
                  <a:lnTo>
                    <a:pt x="1490825" y="1513785"/>
                  </a:lnTo>
                  <a:lnTo>
                    <a:pt x="1493376" y="1513904"/>
                  </a:lnTo>
                  <a:lnTo>
                    <a:pt x="1495871" y="1512796"/>
                  </a:lnTo>
                  <a:lnTo>
                    <a:pt x="1496273" y="1512977"/>
                  </a:lnTo>
                  <a:lnTo>
                    <a:pt x="1496747" y="1514063"/>
                  </a:lnTo>
                  <a:lnTo>
                    <a:pt x="1497654" y="1514106"/>
                  </a:lnTo>
                  <a:lnTo>
                    <a:pt x="1498620" y="1507420"/>
                  </a:lnTo>
                  <a:lnTo>
                    <a:pt x="1503981" y="1500682"/>
                  </a:lnTo>
                  <a:close/>
                  <a:moveTo>
                    <a:pt x="1540004" y="1425472"/>
                  </a:moveTo>
                  <a:lnTo>
                    <a:pt x="1538262" y="1435083"/>
                  </a:lnTo>
                  <a:lnTo>
                    <a:pt x="1548432" y="1440292"/>
                  </a:lnTo>
                  <a:lnTo>
                    <a:pt x="1543678" y="1426437"/>
                  </a:lnTo>
                  <a:close/>
                  <a:moveTo>
                    <a:pt x="1585969" y="1424537"/>
                  </a:moveTo>
                  <a:lnTo>
                    <a:pt x="1593370" y="1446109"/>
                  </a:lnTo>
                  <a:lnTo>
                    <a:pt x="1613234" y="1442232"/>
                  </a:lnTo>
                  <a:lnTo>
                    <a:pt x="1600536" y="1438962"/>
                  </a:lnTo>
                  <a:close/>
                  <a:moveTo>
                    <a:pt x="1434967" y="1364597"/>
                  </a:moveTo>
                  <a:lnTo>
                    <a:pt x="1432832" y="1367362"/>
                  </a:lnTo>
                  <a:lnTo>
                    <a:pt x="1435329" y="1366253"/>
                  </a:lnTo>
                  <a:close/>
                  <a:moveTo>
                    <a:pt x="1471055" y="1356921"/>
                  </a:moveTo>
                  <a:lnTo>
                    <a:pt x="1475394" y="1366833"/>
                  </a:lnTo>
                  <a:lnTo>
                    <a:pt x="1475716" y="1359094"/>
                  </a:lnTo>
                  <a:close/>
                  <a:moveTo>
                    <a:pt x="1468818" y="1351767"/>
                  </a:moveTo>
                  <a:lnTo>
                    <a:pt x="1468805" y="1351783"/>
                  </a:lnTo>
                  <a:lnTo>
                    <a:pt x="1468836" y="1351856"/>
                  </a:lnTo>
                  <a:close/>
                  <a:moveTo>
                    <a:pt x="1403233" y="1350210"/>
                  </a:moveTo>
                  <a:lnTo>
                    <a:pt x="1402520" y="1350603"/>
                  </a:lnTo>
                  <a:lnTo>
                    <a:pt x="1402397" y="1353047"/>
                  </a:lnTo>
                  <a:cubicBezTo>
                    <a:pt x="1400955" y="1355607"/>
                    <a:pt x="1398178" y="1357589"/>
                    <a:pt x="1393929" y="1358680"/>
                  </a:cubicBezTo>
                  <a:lnTo>
                    <a:pt x="1388716" y="1359240"/>
                  </a:lnTo>
                  <a:lnTo>
                    <a:pt x="1396364" y="1366598"/>
                  </a:lnTo>
                  <a:cubicBezTo>
                    <a:pt x="1404854" y="1376262"/>
                    <a:pt x="1406406" y="1384910"/>
                    <a:pt x="1401937" y="1389631"/>
                  </a:cubicBezTo>
                  <a:lnTo>
                    <a:pt x="1399912" y="1390880"/>
                  </a:lnTo>
                  <a:lnTo>
                    <a:pt x="1399792" y="1393256"/>
                  </a:lnTo>
                  <a:cubicBezTo>
                    <a:pt x="1397808" y="1399447"/>
                    <a:pt x="1389481" y="1402250"/>
                    <a:pt x="1376922" y="1399464"/>
                  </a:cubicBezTo>
                  <a:lnTo>
                    <a:pt x="1366791" y="1396306"/>
                  </a:lnTo>
                  <a:lnTo>
                    <a:pt x="1368811" y="1401143"/>
                  </a:lnTo>
                  <a:lnTo>
                    <a:pt x="1368432" y="1405609"/>
                  </a:lnTo>
                  <a:lnTo>
                    <a:pt x="1403391" y="1425984"/>
                  </a:lnTo>
                  <a:cubicBezTo>
                    <a:pt x="1421070" y="1443532"/>
                    <a:pt x="1423019" y="1463175"/>
                    <a:pt x="1405471" y="1463376"/>
                  </a:cubicBezTo>
                  <a:lnTo>
                    <a:pt x="1400274" y="1462680"/>
                  </a:lnTo>
                  <a:lnTo>
                    <a:pt x="1405955" y="1471645"/>
                  </a:lnTo>
                  <a:cubicBezTo>
                    <a:pt x="1411905" y="1483049"/>
                    <a:pt x="1411359" y="1491818"/>
                    <a:pt x="1405895" y="1495343"/>
                  </a:cubicBezTo>
                  <a:lnTo>
                    <a:pt x="1403633" y="1496076"/>
                  </a:lnTo>
                  <a:lnTo>
                    <a:pt x="1402952" y="1498354"/>
                  </a:lnTo>
                  <a:cubicBezTo>
                    <a:pt x="1399553" y="1503896"/>
                    <a:pt x="1390798" y="1504641"/>
                    <a:pt x="1379262" y="1498951"/>
                  </a:cubicBezTo>
                  <a:lnTo>
                    <a:pt x="1370170" y="1493476"/>
                  </a:lnTo>
                  <a:lnTo>
                    <a:pt x="1370983" y="1498655"/>
                  </a:lnTo>
                  <a:cubicBezTo>
                    <a:pt x="1371181" y="1516204"/>
                    <a:pt x="1351499" y="1514701"/>
                    <a:pt x="1333554" y="1497426"/>
                  </a:cubicBezTo>
                  <a:lnTo>
                    <a:pt x="1316390" y="1469457"/>
                  </a:lnTo>
                  <a:lnTo>
                    <a:pt x="1319229" y="1485830"/>
                  </a:lnTo>
                  <a:lnTo>
                    <a:pt x="1311629" y="1527761"/>
                  </a:lnTo>
                  <a:lnTo>
                    <a:pt x="1328494" y="1522416"/>
                  </a:lnTo>
                  <a:lnTo>
                    <a:pt x="1328990" y="1522641"/>
                  </a:lnTo>
                  <a:cubicBezTo>
                    <a:pt x="1340579" y="1542568"/>
                    <a:pt x="1345593" y="1561699"/>
                    <a:pt x="1346404" y="1578675"/>
                  </a:cubicBezTo>
                  <a:lnTo>
                    <a:pt x="1341098" y="1607951"/>
                  </a:lnTo>
                  <a:lnTo>
                    <a:pt x="1346610" y="1606205"/>
                  </a:lnTo>
                  <a:lnTo>
                    <a:pt x="1347107" y="1606430"/>
                  </a:lnTo>
                  <a:lnTo>
                    <a:pt x="1359222" y="1634105"/>
                  </a:lnTo>
                  <a:lnTo>
                    <a:pt x="1358635" y="1594039"/>
                  </a:lnTo>
                  <a:lnTo>
                    <a:pt x="1359016" y="1593650"/>
                  </a:lnTo>
                  <a:cubicBezTo>
                    <a:pt x="1404388" y="1585469"/>
                    <a:pt x="1437797" y="1600921"/>
                    <a:pt x="1455475" y="1618469"/>
                  </a:cubicBezTo>
                  <a:lnTo>
                    <a:pt x="1463593" y="1628935"/>
                  </a:lnTo>
                  <a:lnTo>
                    <a:pt x="1490623" y="1624023"/>
                  </a:lnTo>
                  <a:lnTo>
                    <a:pt x="1490970" y="1624294"/>
                  </a:lnTo>
                  <a:cubicBezTo>
                    <a:pt x="1501580" y="1660056"/>
                    <a:pt x="1492121" y="1688296"/>
                    <a:pt x="1479581" y="1704072"/>
                  </a:cubicBezTo>
                  <a:lnTo>
                    <a:pt x="1465849" y="1713971"/>
                  </a:lnTo>
                  <a:lnTo>
                    <a:pt x="1469063" y="1715845"/>
                  </a:lnTo>
                  <a:cubicBezTo>
                    <a:pt x="1477902" y="1724618"/>
                    <a:pt x="1482810" y="1733915"/>
                    <a:pt x="1483312" y="1741045"/>
                  </a:cubicBezTo>
                  <a:lnTo>
                    <a:pt x="1482546" y="1743614"/>
                  </a:lnTo>
                  <a:lnTo>
                    <a:pt x="1503017" y="1734517"/>
                  </a:lnTo>
                  <a:lnTo>
                    <a:pt x="1497918" y="1726206"/>
                  </a:lnTo>
                  <a:cubicBezTo>
                    <a:pt x="1493547" y="1713167"/>
                    <a:pt x="1491715" y="1697270"/>
                    <a:pt x="1494607" y="1678844"/>
                  </a:cubicBezTo>
                  <a:lnTo>
                    <a:pt x="1494915" y="1678529"/>
                  </a:lnTo>
                  <a:lnTo>
                    <a:pt x="1519123" y="1679670"/>
                  </a:lnTo>
                  <a:lnTo>
                    <a:pt x="1501581" y="1651086"/>
                  </a:lnTo>
                  <a:cubicBezTo>
                    <a:pt x="1497211" y="1638048"/>
                    <a:pt x="1495379" y="1622150"/>
                    <a:pt x="1498271" y="1603725"/>
                  </a:cubicBezTo>
                  <a:lnTo>
                    <a:pt x="1498580" y="1603410"/>
                  </a:lnTo>
                  <a:lnTo>
                    <a:pt x="1525780" y="1604691"/>
                  </a:lnTo>
                  <a:lnTo>
                    <a:pt x="1526350" y="1600745"/>
                  </a:lnTo>
                  <a:lnTo>
                    <a:pt x="1509126" y="1591515"/>
                  </a:lnTo>
                  <a:lnTo>
                    <a:pt x="1505436" y="1585502"/>
                  </a:lnTo>
                  <a:lnTo>
                    <a:pt x="1504042" y="1593186"/>
                  </a:lnTo>
                  <a:cubicBezTo>
                    <a:pt x="1495582" y="1611476"/>
                    <a:pt x="1481182" y="1618383"/>
                    <a:pt x="1476183" y="1605094"/>
                  </a:cubicBezTo>
                  <a:lnTo>
                    <a:pt x="1475276" y="1600951"/>
                  </a:lnTo>
                  <a:lnTo>
                    <a:pt x="1470027" y="1607746"/>
                  </a:lnTo>
                  <a:cubicBezTo>
                    <a:pt x="1462998" y="1615421"/>
                    <a:pt x="1456179" y="1617428"/>
                    <a:pt x="1451990" y="1614247"/>
                  </a:cubicBezTo>
                  <a:lnTo>
                    <a:pt x="1450807" y="1612728"/>
                  </a:lnTo>
                  <a:lnTo>
                    <a:pt x="1448887" y="1612839"/>
                  </a:lnTo>
                  <a:cubicBezTo>
                    <a:pt x="1443733" y="1611786"/>
                    <a:pt x="1440748" y="1605334"/>
                    <a:pt x="1441889" y="1594989"/>
                  </a:cubicBezTo>
                  <a:lnTo>
                    <a:pt x="1443541" y="1586563"/>
                  </a:lnTo>
                  <a:lnTo>
                    <a:pt x="1439827" y="1588612"/>
                  </a:lnTo>
                  <a:cubicBezTo>
                    <a:pt x="1426537" y="1593609"/>
                    <a:pt x="1422243" y="1578227"/>
                    <a:pt x="1430424" y="1559810"/>
                  </a:cubicBezTo>
                  <a:lnTo>
                    <a:pt x="1446627" y="1539440"/>
                  </a:lnTo>
                  <a:lnTo>
                    <a:pt x="1437332" y="1542790"/>
                  </a:lnTo>
                  <a:lnTo>
                    <a:pt x="1436149" y="1541273"/>
                  </a:lnTo>
                  <a:lnTo>
                    <a:pt x="1434228" y="1541383"/>
                  </a:lnTo>
                  <a:cubicBezTo>
                    <a:pt x="1429075" y="1540329"/>
                    <a:pt x="1426090" y="1533878"/>
                    <a:pt x="1427231" y="1523533"/>
                  </a:cubicBezTo>
                  <a:lnTo>
                    <a:pt x="1428883" y="1515107"/>
                  </a:lnTo>
                  <a:lnTo>
                    <a:pt x="1425169" y="1517156"/>
                  </a:lnTo>
                  <a:cubicBezTo>
                    <a:pt x="1405234" y="1524651"/>
                    <a:pt x="1405539" y="1486293"/>
                    <a:pt x="1437828" y="1460619"/>
                  </a:cubicBezTo>
                  <a:lnTo>
                    <a:pt x="1469288" y="1446638"/>
                  </a:lnTo>
                  <a:lnTo>
                    <a:pt x="1468805" y="1441372"/>
                  </a:lnTo>
                  <a:lnTo>
                    <a:pt x="1468897" y="1440907"/>
                  </a:lnTo>
                  <a:lnTo>
                    <a:pt x="1461331" y="1449749"/>
                  </a:lnTo>
                  <a:cubicBezTo>
                    <a:pt x="1456048" y="1452101"/>
                    <a:pt x="1451198" y="1450506"/>
                    <a:pt x="1448698" y="1443861"/>
                  </a:cubicBezTo>
                  <a:lnTo>
                    <a:pt x="1447792" y="1439718"/>
                  </a:lnTo>
                  <a:lnTo>
                    <a:pt x="1442543" y="1446513"/>
                  </a:lnTo>
                  <a:cubicBezTo>
                    <a:pt x="1435514" y="1454188"/>
                    <a:pt x="1428694" y="1456195"/>
                    <a:pt x="1424506" y="1453013"/>
                  </a:cubicBezTo>
                  <a:lnTo>
                    <a:pt x="1423323" y="1451495"/>
                  </a:lnTo>
                  <a:lnTo>
                    <a:pt x="1421402" y="1451606"/>
                  </a:lnTo>
                  <a:cubicBezTo>
                    <a:pt x="1416249" y="1450552"/>
                    <a:pt x="1413263" y="1444101"/>
                    <a:pt x="1414405" y="1433756"/>
                  </a:cubicBezTo>
                  <a:lnTo>
                    <a:pt x="1416056" y="1425330"/>
                  </a:lnTo>
                  <a:lnTo>
                    <a:pt x="1412343" y="1427379"/>
                  </a:lnTo>
                  <a:cubicBezTo>
                    <a:pt x="1399053" y="1432376"/>
                    <a:pt x="1394758" y="1416993"/>
                    <a:pt x="1402940" y="1398576"/>
                  </a:cubicBezTo>
                  <a:lnTo>
                    <a:pt x="1422491" y="1373997"/>
                  </a:lnTo>
                  <a:lnTo>
                    <a:pt x="1411681" y="1377893"/>
                  </a:lnTo>
                  <a:lnTo>
                    <a:pt x="1410499" y="1376376"/>
                  </a:lnTo>
                  <a:lnTo>
                    <a:pt x="1408578" y="1376486"/>
                  </a:lnTo>
                  <a:cubicBezTo>
                    <a:pt x="1403425" y="1375433"/>
                    <a:pt x="1400440" y="1368981"/>
                    <a:pt x="1401580" y="1358637"/>
                  </a:cubicBezTo>
                  <a:close/>
                  <a:moveTo>
                    <a:pt x="1157417" y="1303748"/>
                  </a:moveTo>
                  <a:lnTo>
                    <a:pt x="1152827" y="1306280"/>
                  </a:lnTo>
                  <a:cubicBezTo>
                    <a:pt x="1148721" y="1307823"/>
                    <a:pt x="1145309" y="1307794"/>
                    <a:pt x="1142659" y="1306524"/>
                  </a:cubicBezTo>
                  <a:lnTo>
                    <a:pt x="1141602" y="1305165"/>
                  </a:lnTo>
                  <a:lnTo>
                    <a:pt x="1141381" y="1307774"/>
                  </a:lnTo>
                  <a:lnTo>
                    <a:pt x="1155546" y="1316031"/>
                  </a:lnTo>
                  <a:lnTo>
                    <a:pt x="1155375" y="1314161"/>
                  </a:lnTo>
                  <a:close/>
                  <a:moveTo>
                    <a:pt x="1388574" y="1282418"/>
                  </a:moveTo>
                  <a:lnTo>
                    <a:pt x="1384860" y="1284468"/>
                  </a:lnTo>
                  <a:lnTo>
                    <a:pt x="1374534" y="1282528"/>
                  </a:lnTo>
                  <a:lnTo>
                    <a:pt x="1374571" y="1282592"/>
                  </a:lnTo>
                  <a:cubicBezTo>
                    <a:pt x="1375461" y="1286551"/>
                    <a:pt x="1374732" y="1289894"/>
                    <a:pt x="1372498" y="1292255"/>
                  </a:cubicBezTo>
                  <a:lnTo>
                    <a:pt x="1370474" y="1293504"/>
                  </a:lnTo>
                  <a:lnTo>
                    <a:pt x="1370353" y="1295880"/>
                  </a:lnTo>
                  <a:cubicBezTo>
                    <a:pt x="1368369" y="1302070"/>
                    <a:pt x="1360042" y="1304874"/>
                    <a:pt x="1347484" y="1302088"/>
                  </a:cubicBezTo>
                  <a:lnTo>
                    <a:pt x="1337352" y="1298929"/>
                  </a:lnTo>
                  <a:lnTo>
                    <a:pt x="1339372" y="1303767"/>
                  </a:lnTo>
                  <a:lnTo>
                    <a:pt x="1338797" y="1310559"/>
                  </a:lnTo>
                  <a:lnTo>
                    <a:pt x="1341024" y="1310418"/>
                  </a:lnTo>
                  <a:cubicBezTo>
                    <a:pt x="1357988" y="1311452"/>
                    <a:pt x="1372355" y="1316431"/>
                    <a:pt x="1383025" y="1322853"/>
                  </a:cubicBezTo>
                  <a:lnTo>
                    <a:pt x="1389463" y="1327967"/>
                  </a:lnTo>
                  <a:lnTo>
                    <a:pt x="1390115" y="1323457"/>
                  </a:lnTo>
                  <a:lnTo>
                    <a:pt x="1402232" y="1308225"/>
                  </a:lnTo>
                  <a:lnTo>
                    <a:pt x="1397023" y="1310101"/>
                  </a:lnTo>
                  <a:lnTo>
                    <a:pt x="1395841" y="1308584"/>
                  </a:lnTo>
                  <a:lnTo>
                    <a:pt x="1393920" y="1308695"/>
                  </a:lnTo>
                  <a:cubicBezTo>
                    <a:pt x="1388766" y="1307641"/>
                    <a:pt x="1385781" y="1301189"/>
                    <a:pt x="1386922" y="1290845"/>
                  </a:cubicBezTo>
                  <a:close/>
                  <a:moveTo>
                    <a:pt x="1373379" y="1247289"/>
                  </a:moveTo>
                  <a:lnTo>
                    <a:pt x="1372958" y="1255671"/>
                  </a:lnTo>
                  <a:cubicBezTo>
                    <a:pt x="1371516" y="1258230"/>
                    <a:pt x="1368739" y="1260212"/>
                    <a:pt x="1364490" y="1261303"/>
                  </a:cubicBezTo>
                  <a:lnTo>
                    <a:pt x="1359277" y="1261863"/>
                  </a:lnTo>
                  <a:lnTo>
                    <a:pt x="1366925" y="1269222"/>
                  </a:lnTo>
                  <a:lnTo>
                    <a:pt x="1373652" y="1280984"/>
                  </a:lnTo>
                  <a:lnTo>
                    <a:pt x="1371606" y="1268638"/>
                  </a:lnTo>
                  <a:lnTo>
                    <a:pt x="1378740" y="1249652"/>
                  </a:lnTo>
                  <a:close/>
                  <a:moveTo>
                    <a:pt x="1457150" y="1229543"/>
                  </a:moveTo>
                  <a:lnTo>
                    <a:pt x="1454071" y="1246527"/>
                  </a:lnTo>
                  <a:lnTo>
                    <a:pt x="1455396" y="1254169"/>
                  </a:lnTo>
                  <a:lnTo>
                    <a:pt x="1452479" y="1270266"/>
                  </a:lnTo>
                  <a:lnTo>
                    <a:pt x="1464480" y="1262944"/>
                  </a:lnTo>
                  <a:lnTo>
                    <a:pt x="1473282" y="1260155"/>
                  </a:lnTo>
                  <a:close/>
                  <a:moveTo>
                    <a:pt x="1022980" y="1151592"/>
                  </a:moveTo>
                  <a:lnTo>
                    <a:pt x="1023382" y="1151775"/>
                  </a:lnTo>
                  <a:cubicBezTo>
                    <a:pt x="1060889" y="1216262"/>
                    <a:pt x="1013291" y="1270469"/>
                    <a:pt x="1003292" y="1243891"/>
                  </a:cubicBezTo>
                  <a:lnTo>
                    <a:pt x="1002385" y="1239747"/>
                  </a:lnTo>
                  <a:lnTo>
                    <a:pt x="997136" y="1246543"/>
                  </a:lnTo>
                  <a:cubicBezTo>
                    <a:pt x="990108" y="1254219"/>
                    <a:pt x="983288" y="1256225"/>
                    <a:pt x="979099" y="1253043"/>
                  </a:cubicBezTo>
                  <a:lnTo>
                    <a:pt x="977917" y="1251526"/>
                  </a:lnTo>
                  <a:lnTo>
                    <a:pt x="975996" y="1251637"/>
                  </a:lnTo>
                  <a:cubicBezTo>
                    <a:pt x="970842" y="1250582"/>
                    <a:pt x="967858" y="1244131"/>
                    <a:pt x="968998" y="1233787"/>
                  </a:cubicBezTo>
                  <a:lnTo>
                    <a:pt x="970651" y="1225360"/>
                  </a:lnTo>
                  <a:lnTo>
                    <a:pt x="966936" y="1227409"/>
                  </a:lnTo>
                  <a:cubicBezTo>
                    <a:pt x="940357" y="1237403"/>
                    <a:pt x="949759" y="1165880"/>
                    <a:pt x="1022980" y="1151592"/>
                  </a:cubicBezTo>
                  <a:close/>
                  <a:moveTo>
                    <a:pt x="1245159" y="1077170"/>
                  </a:moveTo>
                  <a:cubicBezTo>
                    <a:pt x="1296053" y="1080269"/>
                    <a:pt x="1323561" y="1118886"/>
                    <a:pt x="1298065" y="1125432"/>
                  </a:cubicBezTo>
                  <a:lnTo>
                    <a:pt x="1292851" y="1125991"/>
                  </a:lnTo>
                  <a:lnTo>
                    <a:pt x="1300499" y="1133350"/>
                  </a:lnTo>
                  <a:cubicBezTo>
                    <a:pt x="1308989" y="1143013"/>
                    <a:pt x="1310542" y="1151662"/>
                    <a:pt x="1306072" y="1156383"/>
                  </a:cubicBezTo>
                  <a:lnTo>
                    <a:pt x="1304048" y="1157632"/>
                  </a:lnTo>
                  <a:lnTo>
                    <a:pt x="1303927" y="1160008"/>
                  </a:lnTo>
                  <a:cubicBezTo>
                    <a:pt x="1301943" y="1166198"/>
                    <a:pt x="1293616" y="1169002"/>
                    <a:pt x="1281058" y="1166216"/>
                  </a:cubicBezTo>
                  <a:lnTo>
                    <a:pt x="1270926" y="1163057"/>
                  </a:lnTo>
                  <a:lnTo>
                    <a:pt x="1272946" y="1167895"/>
                  </a:lnTo>
                  <a:cubicBezTo>
                    <a:pt x="1281668" y="1201893"/>
                    <a:pt x="1195044" y="1180763"/>
                    <a:pt x="1187289" y="1088883"/>
                  </a:cubicBezTo>
                  <a:lnTo>
                    <a:pt x="1187567" y="1088414"/>
                  </a:lnTo>
                  <a:cubicBezTo>
                    <a:pt x="1208631" y="1079051"/>
                    <a:pt x="1228194" y="1076138"/>
                    <a:pt x="1245159" y="1077170"/>
                  </a:cubicBezTo>
                  <a:close/>
                  <a:moveTo>
                    <a:pt x="989605" y="1064539"/>
                  </a:moveTo>
                  <a:lnTo>
                    <a:pt x="990006" y="1064720"/>
                  </a:lnTo>
                  <a:cubicBezTo>
                    <a:pt x="1027515" y="1129208"/>
                    <a:pt x="979916" y="1183415"/>
                    <a:pt x="969916" y="1156837"/>
                  </a:cubicBezTo>
                  <a:lnTo>
                    <a:pt x="969010" y="1152694"/>
                  </a:lnTo>
                  <a:lnTo>
                    <a:pt x="963761" y="1159489"/>
                  </a:lnTo>
                  <a:cubicBezTo>
                    <a:pt x="956733" y="1167164"/>
                    <a:pt x="949913" y="1169171"/>
                    <a:pt x="945724" y="1165990"/>
                  </a:cubicBezTo>
                  <a:lnTo>
                    <a:pt x="944542" y="1164471"/>
                  </a:lnTo>
                  <a:lnTo>
                    <a:pt x="942621" y="1164582"/>
                  </a:lnTo>
                  <a:cubicBezTo>
                    <a:pt x="937467" y="1163528"/>
                    <a:pt x="934482" y="1157077"/>
                    <a:pt x="935623" y="1146732"/>
                  </a:cubicBezTo>
                  <a:lnTo>
                    <a:pt x="937275" y="1138307"/>
                  </a:lnTo>
                  <a:lnTo>
                    <a:pt x="933561" y="1140355"/>
                  </a:lnTo>
                  <a:cubicBezTo>
                    <a:pt x="906980" y="1150350"/>
                    <a:pt x="916385" y="1078826"/>
                    <a:pt x="989605" y="1064539"/>
                  </a:cubicBezTo>
                  <a:close/>
                  <a:moveTo>
                    <a:pt x="1126898" y="1007328"/>
                  </a:moveTo>
                  <a:lnTo>
                    <a:pt x="1127394" y="1007553"/>
                  </a:lnTo>
                  <a:cubicBezTo>
                    <a:pt x="1173752" y="1087257"/>
                    <a:pt x="1114922" y="1154254"/>
                    <a:pt x="1102563" y="1121405"/>
                  </a:cubicBezTo>
                  <a:lnTo>
                    <a:pt x="1101443" y="1116284"/>
                  </a:lnTo>
                  <a:lnTo>
                    <a:pt x="1094955" y="1124683"/>
                  </a:lnTo>
                  <a:cubicBezTo>
                    <a:pt x="1086269" y="1134169"/>
                    <a:pt x="1077840" y="1136649"/>
                    <a:pt x="1072662" y="1132717"/>
                  </a:cubicBezTo>
                  <a:lnTo>
                    <a:pt x="1071201" y="1130841"/>
                  </a:lnTo>
                  <a:lnTo>
                    <a:pt x="1068827" y="1130978"/>
                  </a:lnTo>
                  <a:lnTo>
                    <a:pt x="1061927" y="1124570"/>
                  </a:lnTo>
                  <a:lnTo>
                    <a:pt x="1057154" y="1127514"/>
                  </a:lnTo>
                  <a:cubicBezTo>
                    <a:pt x="1040126" y="1130825"/>
                    <a:pt x="999525" y="1107271"/>
                    <a:pt x="994820" y="1051515"/>
                  </a:cubicBezTo>
                  <a:lnTo>
                    <a:pt x="995044" y="1051136"/>
                  </a:lnTo>
                  <a:cubicBezTo>
                    <a:pt x="1012087" y="1043561"/>
                    <a:pt x="1027916" y="1041204"/>
                    <a:pt x="1041642" y="1042039"/>
                  </a:cubicBezTo>
                  <a:lnTo>
                    <a:pt x="1058485" y="1046046"/>
                  </a:lnTo>
                  <a:lnTo>
                    <a:pt x="1073276" y="1031157"/>
                  </a:lnTo>
                  <a:cubicBezTo>
                    <a:pt x="1086579" y="1020579"/>
                    <a:pt x="1104274" y="1011742"/>
                    <a:pt x="1126898" y="1007328"/>
                  </a:cubicBezTo>
                  <a:close/>
                  <a:moveTo>
                    <a:pt x="945958" y="985530"/>
                  </a:moveTo>
                  <a:lnTo>
                    <a:pt x="946360" y="985712"/>
                  </a:lnTo>
                  <a:cubicBezTo>
                    <a:pt x="983867" y="1050200"/>
                    <a:pt x="936269" y="1104407"/>
                    <a:pt x="926270" y="1077829"/>
                  </a:cubicBezTo>
                  <a:lnTo>
                    <a:pt x="925363" y="1073685"/>
                  </a:lnTo>
                  <a:lnTo>
                    <a:pt x="920114" y="1080480"/>
                  </a:lnTo>
                  <a:cubicBezTo>
                    <a:pt x="913085" y="1088156"/>
                    <a:pt x="906265" y="1090162"/>
                    <a:pt x="902076" y="1086981"/>
                  </a:cubicBezTo>
                  <a:lnTo>
                    <a:pt x="900894" y="1085463"/>
                  </a:lnTo>
                  <a:lnTo>
                    <a:pt x="898973" y="1085574"/>
                  </a:lnTo>
                  <a:cubicBezTo>
                    <a:pt x="893819" y="1084520"/>
                    <a:pt x="890834" y="1078068"/>
                    <a:pt x="891976" y="1067724"/>
                  </a:cubicBezTo>
                  <a:lnTo>
                    <a:pt x="893627" y="1059298"/>
                  </a:lnTo>
                  <a:lnTo>
                    <a:pt x="889913" y="1061347"/>
                  </a:lnTo>
                  <a:cubicBezTo>
                    <a:pt x="863334" y="1071341"/>
                    <a:pt x="872736" y="999818"/>
                    <a:pt x="945958" y="985530"/>
                  </a:cubicBezTo>
                  <a:close/>
                  <a:moveTo>
                    <a:pt x="1385799" y="984679"/>
                  </a:moveTo>
                  <a:lnTo>
                    <a:pt x="1385713" y="984727"/>
                  </a:lnTo>
                  <a:lnTo>
                    <a:pt x="1385917" y="985049"/>
                  </a:lnTo>
                  <a:close/>
                  <a:moveTo>
                    <a:pt x="1211198" y="956159"/>
                  </a:moveTo>
                  <a:lnTo>
                    <a:pt x="1208419" y="957069"/>
                  </a:lnTo>
                  <a:lnTo>
                    <a:pt x="1208417" y="957079"/>
                  </a:lnTo>
                  <a:lnTo>
                    <a:pt x="1206241" y="958385"/>
                  </a:lnTo>
                  <a:lnTo>
                    <a:pt x="1213503" y="963262"/>
                  </a:lnTo>
                  <a:lnTo>
                    <a:pt x="1211437" y="960132"/>
                  </a:lnTo>
                  <a:close/>
                  <a:moveTo>
                    <a:pt x="959260" y="907434"/>
                  </a:moveTo>
                  <a:lnTo>
                    <a:pt x="958101" y="908968"/>
                  </a:lnTo>
                  <a:lnTo>
                    <a:pt x="959564" y="908753"/>
                  </a:lnTo>
                  <a:close/>
                  <a:moveTo>
                    <a:pt x="1141397" y="898993"/>
                  </a:moveTo>
                  <a:lnTo>
                    <a:pt x="1143190" y="903919"/>
                  </a:lnTo>
                  <a:lnTo>
                    <a:pt x="1140401" y="911785"/>
                  </a:lnTo>
                  <a:lnTo>
                    <a:pt x="1149096" y="911641"/>
                  </a:lnTo>
                  <a:lnTo>
                    <a:pt x="1159931" y="915406"/>
                  </a:lnTo>
                  <a:lnTo>
                    <a:pt x="1161147" y="903242"/>
                  </a:lnTo>
                  <a:lnTo>
                    <a:pt x="1151371" y="902619"/>
                  </a:lnTo>
                  <a:close/>
                  <a:moveTo>
                    <a:pt x="1072034" y="866726"/>
                  </a:moveTo>
                  <a:lnTo>
                    <a:pt x="1067950" y="880501"/>
                  </a:lnTo>
                  <a:cubicBezTo>
                    <a:pt x="1063170" y="885815"/>
                    <a:pt x="1056893" y="886456"/>
                    <a:pt x="1050726" y="880215"/>
                  </a:cubicBezTo>
                  <a:lnTo>
                    <a:pt x="1047617" y="875993"/>
                  </a:lnTo>
                  <a:lnTo>
                    <a:pt x="1045113" y="886307"/>
                  </a:lnTo>
                  <a:cubicBezTo>
                    <a:pt x="1041043" y="898510"/>
                    <a:pt x="1034356" y="904208"/>
                    <a:pt x="1028026" y="902726"/>
                  </a:cubicBezTo>
                  <a:lnTo>
                    <a:pt x="1025927" y="901607"/>
                  </a:lnTo>
                  <a:lnTo>
                    <a:pt x="1025778" y="901685"/>
                  </a:lnTo>
                  <a:lnTo>
                    <a:pt x="1022659" y="912205"/>
                  </a:lnTo>
                  <a:cubicBezTo>
                    <a:pt x="1017880" y="917519"/>
                    <a:pt x="1011602" y="918160"/>
                    <a:pt x="1005435" y="911918"/>
                  </a:cubicBezTo>
                  <a:lnTo>
                    <a:pt x="1002326" y="907698"/>
                  </a:lnTo>
                  <a:lnTo>
                    <a:pt x="999823" y="918011"/>
                  </a:lnTo>
                  <a:lnTo>
                    <a:pt x="998061" y="921064"/>
                  </a:lnTo>
                  <a:lnTo>
                    <a:pt x="1011883" y="935400"/>
                  </a:lnTo>
                  <a:lnTo>
                    <a:pt x="1011897" y="939462"/>
                  </a:lnTo>
                  <a:lnTo>
                    <a:pt x="1023839" y="922715"/>
                  </a:lnTo>
                  <a:cubicBezTo>
                    <a:pt x="1035254" y="910123"/>
                    <a:pt x="1051285" y="898539"/>
                    <a:pt x="1072896" y="890519"/>
                  </a:cubicBezTo>
                  <a:lnTo>
                    <a:pt x="1073423" y="890661"/>
                  </a:lnTo>
                  <a:cubicBezTo>
                    <a:pt x="1080754" y="899554"/>
                    <a:pt x="1086431" y="908517"/>
                    <a:pt x="1090719" y="917336"/>
                  </a:cubicBezTo>
                  <a:lnTo>
                    <a:pt x="1091655" y="920030"/>
                  </a:lnTo>
                  <a:lnTo>
                    <a:pt x="1115455" y="913761"/>
                  </a:lnTo>
                  <a:lnTo>
                    <a:pt x="1098355" y="904095"/>
                  </a:lnTo>
                  <a:cubicBezTo>
                    <a:pt x="1090510" y="897542"/>
                    <a:pt x="1082864" y="888749"/>
                    <a:pt x="1076566" y="877666"/>
                  </a:cubicBezTo>
                  <a:close/>
                  <a:moveTo>
                    <a:pt x="1074714" y="808572"/>
                  </a:moveTo>
                  <a:lnTo>
                    <a:pt x="1071037" y="811480"/>
                  </a:lnTo>
                  <a:lnTo>
                    <a:pt x="1066458" y="812121"/>
                  </a:lnTo>
                  <a:lnTo>
                    <a:pt x="1068843" y="818644"/>
                  </a:lnTo>
                  <a:lnTo>
                    <a:pt x="1074468" y="817163"/>
                  </a:lnTo>
                  <a:close/>
                  <a:moveTo>
                    <a:pt x="1142164" y="783532"/>
                  </a:moveTo>
                  <a:lnTo>
                    <a:pt x="1142038" y="792338"/>
                  </a:lnTo>
                  <a:lnTo>
                    <a:pt x="1146539" y="788339"/>
                  </a:lnTo>
                  <a:close/>
                  <a:moveTo>
                    <a:pt x="958856" y="782312"/>
                  </a:moveTo>
                  <a:lnTo>
                    <a:pt x="953147" y="790731"/>
                  </a:lnTo>
                  <a:cubicBezTo>
                    <a:pt x="949076" y="792860"/>
                    <a:pt x="944388" y="792050"/>
                    <a:pt x="939762" y="787369"/>
                  </a:cubicBezTo>
                  <a:lnTo>
                    <a:pt x="936653" y="783148"/>
                  </a:lnTo>
                  <a:lnTo>
                    <a:pt x="934149" y="793462"/>
                  </a:lnTo>
                  <a:cubicBezTo>
                    <a:pt x="932115" y="799563"/>
                    <a:pt x="929426" y="804038"/>
                    <a:pt x="926454" y="806802"/>
                  </a:cubicBezTo>
                  <a:lnTo>
                    <a:pt x="918462" y="809422"/>
                  </a:lnTo>
                  <a:lnTo>
                    <a:pt x="917734" y="809995"/>
                  </a:lnTo>
                  <a:lnTo>
                    <a:pt x="913144" y="809702"/>
                  </a:lnTo>
                  <a:lnTo>
                    <a:pt x="912851" y="809854"/>
                  </a:lnTo>
                  <a:lnTo>
                    <a:pt x="912238" y="809645"/>
                  </a:lnTo>
                  <a:lnTo>
                    <a:pt x="905297" y="809203"/>
                  </a:lnTo>
                  <a:lnTo>
                    <a:pt x="897227" y="806269"/>
                  </a:lnTo>
                  <a:lnTo>
                    <a:pt x="898678" y="810255"/>
                  </a:lnTo>
                  <a:cubicBezTo>
                    <a:pt x="899399" y="813731"/>
                    <a:pt x="898948" y="816454"/>
                    <a:pt x="897602" y="818414"/>
                  </a:cubicBezTo>
                  <a:lnTo>
                    <a:pt x="893061" y="820930"/>
                  </a:lnTo>
                  <a:lnTo>
                    <a:pt x="896489" y="826037"/>
                  </a:lnTo>
                  <a:lnTo>
                    <a:pt x="898352" y="833643"/>
                  </a:lnTo>
                  <a:lnTo>
                    <a:pt x="940100" y="827494"/>
                  </a:lnTo>
                  <a:lnTo>
                    <a:pt x="949634" y="830237"/>
                  </a:lnTo>
                  <a:lnTo>
                    <a:pt x="957423" y="818934"/>
                  </a:lnTo>
                  <a:lnTo>
                    <a:pt x="974997" y="803321"/>
                  </a:lnTo>
                  <a:close/>
                  <a:moveTo>
                    <a:pt x="762098" y="726470"/>
                  </a:moveTo>
                  <a:lnTo>
                    <a:pt x="762134" y="726618"/>
                  </a:lnTo>
                  <a:lnTo>
                    <a:pt x="762192" y="726567"/>
                  </a:lnTo>
                  <a:close/>
                  <a:moveTo>
                    <a:pt x="810797" y="704595"/>
                  </a:moveTo>
                  <a:lnTo>
                    <a:pt x="808684" y="705687"/>
                  </a:lnTo>
                  <a:lnTo>
                    <a:pt x="808337" y="705568"/>
                  </a:lnTo>
                  <a:lnTo>
                    <a:pt x="809204" y="708878"/>
                  </a:lnTo>
                  <a:cubicBezTo>
                    <a:pt x="810991" y="719131"/>
                    <a:pt x="808416" y="725757"/>
                    <a:pt x="803340" y="727132"/>
                  </a:cubicBezTo>
                  <a:lnTo>
                    <a:pt x="801416" y="727142"/>
                  </a:lnTo>
                  <a:lnTo>
                    <a:pt x="800331" y="728731"/>
                  </a:lnTo>
                  <a:lnTo>
                    <a:pt x="785412" y="724390"/>
                  </a:lnTo>
                  <a:lnTo>
                    <a:pt x="794393" y="732568"/>
                  </a:lnTo>
                  <a:lnTo>
                    <a:pt x="801205" y="744844"/>
                  </a:lnTo>
                  <a:lnTo>
                    <a:pt x="814651" y="744068"/>
                  </a:lnTo>
                  <a:lnTo>
                    <a:pt x="808700" y="723058"/>
                  </a:lnTo>
                  <a:lnTo>
                    <a:pt x="810990" y="704698"/>
                  </a:lnTo>
                  <a:close/>
                  <a:moveTo>
                    <a:pt x="1234079" y="675871"/>
                  </a:moveTo>
                  <a:lnTo>
                    <a:pt x="1231375" y="684990"/>
                  </a:lnTo>
                  <a:lnTo>
                    <a:pt x="1238272" y="689973"/>
                  </a:lnTo>
                  <a:cubicBezTo>
                    <a:pt x="1244551" y="696166"/>
                    <a:pt x="1247048" y="702702"/>
                    <a:pt x="1244681" y="707392"/>
                  </a:cubicBezTo>
                  <a:lnTo>
                    <a:pt x="1242146" y="709250"/>
                  </a:lnTo>
                  <a:lnTo>
                    <a:pt x="1248526" y="719087"/>
                  </a:lnTo>
                  <a:lnTo>
                    <a:pt x="1249301" y="721321"/>
                  </a:lnTo>
                  <a:lnTo>
                    <a:pt x="1271755" y="718014"/>
                  </a:lnTo>
                  <a:lnTo>
                    <a:pt x="1254703" y="708374"/>
                  </a:lnTo>
                  <a:cubicBezTo>
                    <a:pt x="1248356" y="703072"/>
                    <a:pt x="1242169" y="695958"/>
                    <a:pt x="1237074" y="686991"/>
                  </a:cubicBezTo>
                  <a:close/>
                  <a:moveTo>
                    <a:pt x="861285" y="637757"/>
                  </a:moveTo>
                  <a:lnTo>
                    <a:pt x="860429" y="637932"/>
                  </a:lnTo>
                  <a:lnTo>
                    <a:pt x="861652" y="639046"/>
                  </a:lnTo>
                  <a:close/>
                  <a:moveTo>
                    <a:pt x="1093937" y="532838"/>
                  </a:moveTo>
                  <a:lnTo>
                    <a:pt x="1093973" y="532986"/>
                  </a:lnTo>
                  <a:lnTo>
                    <a:pt x="1094031" y="532935"/>
                  </a:lnTo>
                  <a:close/>
                  <a:moveTo>
                    <a:pt x="600481" y="527691"/>
                  </a:moveTo>
                  <a:lnTo>
                    <a:pt x="602780" y="536723"/>
                  </a:lnTo>
                  <a:lnTo>
                    <a:pt x="598426" y="538978"/>
                  </a:lnTo>
                  <a:lnTo>
                    <a:pt x="626795" y="558045"/>
                  </a:lnTo>
                  <a:cubicBezTo>
                    <a:pt x="640161" y="573128"/>
                    <a:pt x="640717" y="589090"/>
                    <a:pt x="626538" y="588343"/>
                  </a:cubicBezTo>
                  <a:lnTo>
                    <a:pt x="622378" y="587513"/>
                  </a:lnTo>
                  <a:lnTo>
                    <a:pt x="625936" y="594016"/>
                  </a:lnTo>
                  <a:lnTo>
                    <a:pt x="628930" y="591427"/>
                  </a:lnTo>
                  <a:cubicBezTo>
                    <a:pt x="635501" y="586983"/>
                    <a:pt x="643106" y="582999"/>
                    <a:pt x="651841" y="579733"/>
                  </a:cubicBezTo>
                  <a:lnTo>
                    <a:pt x="652266" y="579847"/>
                  </a:lnTo>
                  <a:cubicBezTo>
                    <a:pt x="664166" y="594209"/>
                    <a:pt x="670712" y="608812"/>
                    <a:pt x="673617" y="622253"/>
                  </a:cubicBezTo>
                  <a:lnTo>
                    <a:pt x="673273" y="646409"/>
                  </a:lnTo>
                  <a:lnTo>
                    <a:pt x="690653" y="630966"/>
                  </a:lnTo>
                  <a:lnTo>
                    <a:pt x="691093" y="630969"/>
                  </a:lnTo>
                  <a:cubicBezTo>
                    <a:pt x="706225" y="641874"/>
                    <a:pt x="716237" y="654358"/>
                    <a:pt x="722431" y="666636"/>
                  </a:cubicBezTo>
                  <a:lnTo>
                    <a:pt x="727510" y="687372"/>
                  </a:lnTo>
                  <a:lnTo>
                    <a:pt x="729129" y="685933"/>
                  </a:lnTo>
                  <a:lnTo>
                    <a:pt x="729569" y="685936"/>
                  </a:lnTo>
                  <a:lnTo>
                    <a:pt x="744155" y="699216"/>
                  </a:lnTo>
                  <a:lnTo>
                    <a:pt x="738562" y="676567"/>
                  </a:lnTo>
                  <a:cubicBezTo>
                    <a:pt x="738355" y="662818"/>
                    <a:pt x="741435" y="647114"/>
                    <a:pt x="749782" y="630435"/>
                  </a:cubicBezTo>
                  <a:lnTo>
                    <a:pt x="750171" y="630228"/>
                  </a:lnTo>
                  <a:lnTo>
                    <a:pt x="763628" y="635224"/>
                  </a:lnTo>
                  <a:lnTo>
                    <a:pt x="763668" y="634899"/>
                  </a:lnTo>
                  <a:lnTo>
                    <a:pt x="765938" y="628916"/>
                  </a:lnTo>
                  <a:lnTo>
                    <a:pt x="765835" y="628939"/>
                  </a:lnTo>
                  <a:cubicBezTo>
                    <a:pt x="762981" y="628243"/>
                    <a:pt x="760323" y="626104"/>
                    <a:pt x="758124" y="622308"/>
                  </a:cubicBezTo>
                  <a:lnTo>
                    <a:pt x="756177" y="617440"/>
                  </a:lnTo>
                  <a:lnTo>
                    <a:pt x="751158" y="626791"/>
                  </a:lnTo>
                  <a:cubicBezTo>
                    <a:pt x="744148" y="637576"/>
                    <a:pt x="736242" y="641408"/>
                    <a:pt x="730488" y="638380"/>
                  </a:cubicBezTo>
                  <a:lnTo>
                    <a:pt x="728738" y="636770"/>
                  </a:lnTo>
                  <a:lnTo>
                    <a:pt x="726419" y="637295"/>
                  </a:lnTo>
                  <a:cubicBezTo>
                    <a:pt x="723171" y="637176"/>
                    <a:pt x="720309" y="635301"/>
                    <a:pt x="718170" y="631852"/>
                  </a:cubicBezTo>
                  <a:lnTo>
                    <a:pt x="714403" y="617492"/>
                  </a:lnTo>
                  <a:lnTo>
                    <a:pt x="704681" y="613122"/>
                  </a:lnTo>
                  <a:lnTo>
                    <a:pt x="702663" y="611088"/>
                  </a:lnTo>
                  <a:lnTo>
                    <a:pt x="700463" y="611510"/>
                  </a:lnTo>
                  <a:cubicBezTo>
                    <a:pt x="697642" y="610693"/>
                    <a:pt x="695367" y="608528"/>
                    <a:pt x="693763" y="605335"/>
                  </a:cubicBezTo>
                  <a:lnTo>
                    <a:pt x="693691" y="602049"/>
                  </a:lnTo>
                  <a:lnTo>
                    <a:pt x="685160" y="593451"/>
                  </a:lnTo>
                  <a:lnTo>
                    <a:pt x="670275" y="553327"/>
                  </a:lnTo>
                  <a:lnTo>
                    <a:pt x="668103" y="551977"/>
                  </a:lnTo>
                  <a:lnTo>
                    <a:pt x="660343" y="553146"/>
                  </a:lnTo>
                  <a:cubicBezTo>
                    <a:pt x="650345" y="551889"/>
                    <a:pt x="638720" y="547866"/>
                    <a:pt x="627418" y="540033"/>
                  </a:cubicBezTo>
                  <a:lnTo>
                    <a:pt x="618663" y="529872"/>
                  </a:lnTo>
                  <a:lnTo>
                    <a:pt x="602845" y="529207"/>
                  </a:lnTo>
                  <a:close/>
                  <a:moveTo>
                    <a:pt x="781190" y="521427"/>
                  </a:moveTo>
                  <a:lnTo>
                    <a:pt x="787856" y="530097"/>
                  </a:lnTo>
                  <a:lnTo>
                    <a:pt x="795850" y="555536"/>
                  </a:lnTo>
                  <a:lnTo>
                    <a:pt x="797999" y="548922"/>
                  </a:lnTo>
                  <a:lnTo>
                    <a:pt x="786328" y="523767"/>
                  </a:lnTo>
                  <a:close/>
                  <a:moveTo>
                    <a:pt x="977851" y="476445"/>
                  </a:moveTo>
                  <a:lnTo>
                    <a:pt x="973790" y="484011"/>
                  </a:lnTo>
                  <a:lnTo>
                    <a:pt x="967808" y="487365"/>
                  </a:lnTo>
                  <a:lnTo>
                    <a:pt x="970476" y="489549"/>
                  </a:lnTo>
                  <a:cubicBezTo>
                    <a:pt x="972483" y="492571"/>
                    <a:pt x="972941" y="495595"/>
                    <a:pt x="971828" y="498279"/>
                  </a:cubicBezTo>
                  <a:lnTo>
                    <a:pt x="970537" y="499970"/>
                  </a:lnTo>
                  <a:lnTo>
                    <a:pt x="971194" y="501991"/>
                  </a:lnTo>
                  <a:cubicBezTo>
                    <a:pt x="971513" y="507795"/>
                    <a:pt x="965454" y="512794"/>
                    <a:pt x="954078" y="514476"/>
                  </a:cubicBezTo>
                  <a:lnTo>
                    <a:pt x="952305" y="514588"/>
                  </a:lnTo>
                  <a:lnTo>
                    <a:pt x="968614" y="526756"/>
                  </a:lnTo>
                  <a:lnTo>
                    <a:pt x="985452" y="519580"/>
                  </a:lnTo>
                  <a:lnTo>
                    <a:pt x="981870" y="506932"/>
                  </a:lnTo>
                  <a:lnTo>
                    <a:pt x="988096" y="482793"/>
                  </a:lnTo>
                  <a:lnTo>
                    <a:pt x="979426" y="480383"/>
                  </a:lnTo>
                  <a:close/>
                  <a:moveTo>
                    <a:pt x="893433" y="452973"/>
                  </a:moveTo>
                  <a:lnTo>
                    <a:pt x="891317" y="453741"/>
                  </a:lnTo>
                  <a:lnTo>
                    <a:pt x="881847" y="454338"/>
                  </a:lnTo>
                  <a:lnTo>
                    <a:pt x="885079" y="457733"/>
                  </a:lnTo>
                  <a:lnTo>
                    <a:pt x="885190" y="458118"/>
                  </a:lnTo>
                  <a:close/>
                  <a:moveTo>
                    <a:pt x="441168" y="414695"/>
                  </a:moveTo>
                  <a:lnTo>
                    <a:pt x="447440" y="423046"/>
                  </a:lnTo>
                  <a:cubicBezTo>
                    <a:pt x="448555" y="426136"/>
                    <a:pt x="448306" y="428893"/>
                    <a:pt x="446749" y="431013"/>
                  </a:cubicBezTo>
                  <a:lnTo>
                    <a:pt x="445251" y="432220"/>
                  </a:lnTo>
                  <a:lnTo>
                    <a:pt x="445393" y="434138"/>
                  </a:lnTo>
                  <a:cubicBezTo>
                    <a:pt x="444908" y="436723"/>
                    <a:pt x="443065" y="438789"/>
                    <a:pt x="440048" y="440085"/>
                  </a:cubicBezTo>
                  <a:lnTo>
                    <a:pt x="434117" y="440726"/>
                  </a:lnTo>
                  <a:lnTo>
                    <a:pt x="455951" y="447954"/>
                  </a:lnTo>
                  <a:lnTo>
                    <a:pt x="447199" y="429091"/>
                  </a:lnTo>
                  <a:lnTo>
                    <a:pt x="447375" y="428686"/>
                  </a:lnTo>
                  <a:lnTo>
                    <a:pt x="471764" y="420670"/>
                  </a:lnTo>
                  <a:close/>
                  <a:moveTo>
                    <a:pt x="893759" y="412486"/>
                  </a:moveTo>
                  <a:lnTo>
                    <a:pt x="892500" y="414253"/>
                  </a:lnTo>
                  <a:lnTo>
                    <a:pt x="888326" y="416385"/>
                  </a:lnTo>
                  <a:lnTo>
                    <a:pt x="897061" y="420089"/>
                  </a:lnTo>
                  <a:cubicBezTo>
                    <a:pt x="907235" y="425449"/>
                    <a:pt x="911293" y="432175"/>
                    <a:pt x="909068" y="437544"/>
                  </a:cubicBezTo>
                  <a:lnTo>
                    <a:pt x="907776" y="439234"/>
                  </a:lnTo>
                  <a:lnTo>
                    <a:pt x="908434" y="441256"/>
                  </a:lnTo>
                  <a:cubicBezTo>
                    <a:pt x="908593" y="444158"/>
                    <a:pt x="907158" y="446858"/>
                    <a:pt x="904260" y="449044"/>
                  </a:cubicBezTo>
                  <a:lnTo>
                    <a:pt x="897724" y="451416"/>
                  </a:lnTo>
                  <a:lnTo>
                    <a:pt x="926975" y="449151"/>
                  </a:lnTo>
                  <a:lnTo>
                    <a:pt x="926847" y="443233"/>
                  </a:lnTo>
                  <a:lnTo>
                    <a:pt x="938525" y="422201"/>
                  </a:lnTo>
                  <a:lnTo>
                    <a:pt x="935372" y="422078"/>
                  </a:lnTo>
                  <a:lnTo>
                    <a:pt x="928314" y="417187"/>
                  </a:lnTo>
                  <a:lnTo>
                    <a:pt x="928703" y="421411"/>
                  </a:lnTo>
                  <a:cubicBezTo>
                    <a:pt x="928141" y="432046"/>
                    <a:pt x="919105" y="433449"/>
                    <a:pt x="908887" y="427209"/>
                  </a:cubicBezTo>
                  <a:close/>
                  <a:moveTo>
                    <a:pt x="351588" y="407585"/>
                  </a:moveTo>
                  <a:lnTo>
                    <a:pt x="352738" y="409080"/>
                  </a:lnTo>
                  <a:lnTo>
                    <a:pt x="359973" y="432102"/>
                  </a:lnTo>
                  <a:lnTo>
                    <a:pt x="361918" y="426117"/>
                  </a:lnTo>
                  <a:lnTo>
                    <a:pt x="353374" y="407703"/>
                  </a:lnTo>
                  <a:close/>
                  <a:moveTo>
                    <a:pt x="177356" y="317152"/>
                  </a:moveTo>
                  <a:lnTo>
                    <a:pt x="179321" y="320582"/>
                  </a:lnTo>
                  <a:lnTo>
                    <a:pt x="180983" y="317803"/>
                  </a:lnTo>
                  <a:close/>
                  <a:moveTo>
                    <a:pt x="505097" y="286218"/>
                  </a:moveTo>
                  <a:lnTo>
                    <a:pt x="498100" y="292252"/>
                  </a:lnTo>
                  <a:lnTo>
                    <a:pt x="492998" y="293455"/>
                  </a:lnTo>
                  <a:lnTo>
                    <a:pt x="501501" y="299806"/>
                  </a:lnTo>
                  <a:lnTo>
                    <a:pt x="510181" y="311359"/>
                  </a:lnTo>
                  <a:lnTo>
                    <a:pt x="516353" y="312034"/>
                  </a:lnTo>
                  <a:lnTo>
                    <a:pt x="520939" y="314396"/>
                  </a:lnTo>
                  <a:lnTo>
                    <a:pt x="539582" y="305871"/>
                  </a:lnTo>
                  <a:lnTo>
                    <a:pt x="556669" y="302623"/>
                  </a:lnTo>
                  <a:lnTo>
                    <a:pt x="541165" y="302127"/>
                  </a:lnTo>
                  <a:close/>
                  <a:moveTo>
                    <a:pt x="195647" y="283829"/>
                  </a:moveTo>
                  <a:lnTo>
                    <a:pt x="195355" y="284214"/>
                  </a:lnTo>
                  <a:lnTo>
                    <a:pt x="191226" y="285188"/>
                  </a:lnTo>
                  <a:lnTo>
                    <a:pt x="198106" y="290326"/>
                  </a:lnTo>
                  <a:cubicBezTo>
                    <a:pt x="202000" y="293777"/>
                    <a:pt x="204477" y="297200"/>
                    <a:pt x="205590" y="300289"/>
                  </a:cubicBezTo>
                  <a:lnTo>
                    <a:pt x="205375" y="302776"/>
                  </a:lnTo>
                  <a:lnTo>
                    <a:pt x="220175" y="314608"/>
                  </a:lnTo>
                  <a:cubicBezTo>
                    <a:pt x="225720" y="320283"/>
                    <a:pt x="230160" y="326200"/>
                    <a:pt x="233645" y="332127"/>
                  </a:cubicBezTo>
                  <a:lnTo>
                    <a:pt x="233958" y="333124"/>
                  </a:lnTo>
                  <a:lnTo>
                    <a:pt x="246462" y="329014"/>
                  </a:lnTo>
                  <a:lnTo>
                    <a:pt x="225330" y="312757"/>
                  </a:lnTo>
                  <a:lnTo>
                    <a:pt x="216538" y="293809"/>
                  </a:lnTo>
                  <a:lnTo>
                    <a:pt x="214795" y="294506"/>
                  </a:lnTo>
                  <a:lnTo>
                    <a:pt x="212629" y="293525"/>
                  </a:lnTo>
                  <a:lnTo>
                    <a:pt x="210591" y="294751"/>
                  </a:lnTo>
                  <a:cubicBezTo>
                    <a:pt x="207469" y="295656"/>
                    <a:pt x="204165" y="294772"/>
                    <a:pt x="201053" y="292166"/>
                  </a:cubicBezTo>
                  <a:close/>
                  <a:moveTo>
                    <a:pt x="878864" y="281894"/>
                  </a:moveTo>
                  <a:lnTo>
                    <a:pt x="878294" y="282530"/>
                  </a:lnTo>
                  <a:lnTo>
                    <a:pt x="886994" y="285224"/>
                  </a:lnTo>
                  <a:lnTo>
                    <a:pt x="885542" y="282686"/>
                  </a:lnTo>
                  <a:lnTo>
                    <a:pt x="879716" y="282441"/>
                  </a:lnTo>
                  <a:close/>
                  <a:moveTo>
                    <a:pt x="382870" y="280769"/>
                  </a:moveTo>
                  <a:lnTo>
                    <a:pt x="387507" y="286800"/>
                  </a:lnTo>
                  <a:lnTo>
                    <a:pt x="389023" y="285854"/>
                  </a:lnTo>
                  <a:lnTo>
                    <a:pt x="387813" y="282239"/>
                  </a:lnTo>
                  <a:lnTo>
                    <a:pt x="384177" y="281774"/>
                  </a:lnTo>
                  <a:close/>
                  <a:moveTo>
                    <a:pt x="691008" y="267670"/>
                  </a:moveTo>
                  <a:lnTo>
                    <a:pt x="689999" y="272097"/>
                  </a:lnTo>
                  <a:cubicBezTo>
                    <a:pt x="686417" y="276636"/>
                    <a:pt x="681381" y="277480"/>
                    <a:pt x="676078" y="272761"/>
                  </a:cubicBezTo>
                  <a:lnTo>
                    <a:pt x="673348" y="269514"/>
                  </a:lnTo>
                  <a:lnTo>
                    <a:pt x="671862" y="277971"/>
                  </a:lnTo>
                  <a:lnTo>
                    <a:pt x="667114" y="283160"/>
                  </a:lnTo>
                  <a:lnTo>
                    <a:pt x="681682" y="290399"/>
                  </a:lnTo>
                  <a:cubicBezTo>
                    <a:pt x="693778" y="298924"/>
                    <a:pt x="696624" y="309861"/>
                    <a:pt x="684838" y="315721"/>
                  </a:cubicBezTo>
                  <a:lnTo>
                    <a:pt x="679856" y="317355"/>
                  </a:lnTo>
                  <a:lnTo>
                    <a:pt x="688870" y="322958"/>
                  </a:lnTo>
                  <a:cubicBezTo>
                    <a:pt x="699189" y="330639"/>
                    <a:pt x="702510" y="338773"/>
                    <a:pt x="699123" y="344322"/>
                  </a:cubicBezTo>
                  <a:lnTo>
                    <a:pt x="698009" y="345389"/>
                  </a:lnTo>
                  <a:lnTo>
                    <a:pt x="725213" y="346028"/>
                  </a:lnTo>
                  <a:lnTo>
                    <a:pt x="746302" y="354705"/>
                  </a:lnTo>
                  <a:lnTo>
                    <a:pt x="783172" y="351850"/>
                  </a:lnTo>
                  <a:cubicBezTo>
                    <a:pt x="805094" y="355765"/>
                    <a:pt x="816515" y="369218"/>
                    <a:pt x="803713" y="378288"/>
                  </a:cubicBezTo>
                  <a:lnTo>
                    <a:pt x="803384" y="378457"/>
                  </a:lnTo>
                  <a:lnTo>
                    <a:pt x="813601" y="385557"/>
                  </a:lnTo>
                  <a:lnTo>
                    <a:pt x="815134" y="389741"/>
                  </a:lnTo>
                  <a:lnTo>
                    <a:pt x="818927" y="392848"/>
                  </a:lnTo>
                  <a:lnTo>
                    <a:pt x="819877" y="398975"/>
                  </a:lnTo>
                  <a:lnTo>
                    <a:pt x="832914" y="390839"/>
                  </a:lnTo>
                  <a:cubicBezTo>
                    <a:pt x="847411" y="386286"/>
                    <a:pt x="860997" y="385859"/>
                    <a:pt x="871958" y="387816"/>
                  </a:cubicBezTo>
                  <a:lnTo>
                    <a:pt x="884049" y="391638"/>
                  </a:lnTo>
                  <a:lnTo>
                    <a:pt x="881978" y="387148"/>
                  </a:lnTo>
                  <a:lnTo>
                    <a:pt x="879926" y="372081"/>
                  </a:lnTo>
                  <a:lnTo>
                    <a:pt x="874753" y="374899"/>
                  </a:lnTo>
                  <a:lnTo>
                    <a:pt x="867826" y="368957"/>
                  </a:lnTo>
                  <a:lnTo>
                    <a:pt x="860579" y="380258"/>
                  </a:lnTo>
                  <a:lnTo>
                    <a:pt x="858717" y="379774"/>
                  </a:lnTo>
                  <a:lnTo>
                    <a:pt x="857260" y="381032"/>
                  </a:lnTo>
                  <a:cubicBezTo>
                    <a:pt x="852531" y="383334"/>
                    <a:pt x="846234" y="380033"/>
                    <a:pt x="840840" y="371133"/>
                  </a:cubicBezTo>
                  <a:lnTo>
                    <a:pt x="837020" y="363443"/>
                  </a:lnTo>
                  <a:lnTo>
                    <a:pt x="835321" y="367330"/>
                  </a:lnTo>
                  <a:cubicBezTo>
                    <a:pt x="827822" y="379387"/>
                    <a:pt x="815048" y="369800"/>
                    <a:pt x="810323" y="350208"/>
                  </a:cubicBezTo>
                  <a:lnTo>
                    <a:pt x="810530" y="338248"/>
                  </a:lnTo>
                  <a:lnTo>
                    <a:pt x="809127" y="338305"/>
                  </a:lnTo>
                  <a:lnTo>
                    <a:pt x="808100" y="339933"/>
                  </a:lnTo>
                  <a:cubicBezTo>
                    <a:pt x="804245" y="343511"/>
                    <a:pt x="797260" y="342185"/>
                    <a:pt x="789510" y="335238"/>
                  </a:cubicBezTo>
                  <a:lnTo>
                    <a:pt x="783619" y="328991"/>
                  </a:lnTo>
                  <a:lnTo>
                    <a:pt x="783124" y="333204"/>
                  </a:lnTo>
                  <a:cubicBezTo>
                    <a:pt x="779455" y="346921"/>
                    <a:pt x="764446" y="341463"/>
                    <a:pt x="754227" y="324092"/>
                  </a:cubicBezTo>
                  <a:lnTo>
                    <a:pt x="750733" y="311844"/>
                  </a:lnTo>
                  <a:lnTo>
                    <a:pt x="734545" y="307755"/>
                  </a:lnTo>
                  <a:lnTo>
                    <a:pt x="728653" y="301509"/>
                  </a:lnTo>
                  <a:lnTo>
                    <a:pt x="728159" y="305722"/>
                  </a:lnTo>
                  <a:cubicBezTo>
                    <a:pt x="724490" y="319438"/>
                    <a:pt x="709481" y="313981"/>
                    <a:pt x="699261" y="296610"/>
                  </a:cubicBezTo>
                  <a:close/>
                  <a:moveTo>
                    <a:pt x="587261" y="227566"/>
                  </a:moveTo>
                  <a:lnTo>
                    <a:pt x="584926" y="231107"/>
                  </a:lnTo>
                  <a:lnTo>
                    <a:pt x="582326" y="231286"/>
                  </a:lnTo>
                  <a:lnTo>
                    <a:pt x="580951" y="233218"/>
                  </a:lnTo>
                  <a:lnTo>
                    <a:pt x="576282" y="235602"/>
                  </a:lnTo>
                  <a:lnTo>
                    <a:pt x="586052" y="239744"/>
                  </a:lnTo>
                  <a:cubicBezTo>
                    <a:pt x="597433" y="245740"/>
                    <a:pt x="601971" y="253263"/>
                    <a:pt x="599481" y="259269"/>
                  </a:cubicBezTo>
                  <a:lnTo>
                    <a:pt x="598038" y="261159"/>
                  </a:lnTo>
                  <a:lnTo>
                    <a:pt x="598773" y="263420"/>
                  </a:lnTo>
                  <a:cubicBezTo>
                    <a:pt x="599130" y="269912"/>
                    <a:pt x="592352" y="275504"/>
                    <a:pt x="579628" y="277385"/>
                  </a:cubicBezTo>
                  <a:lnTo>
                    <a:pt x="569035" y="278053"/>
                  </a:lnTo>
                  <a:lnTo>
                    <a:pt x="572650" y="281850"/>
                  </a:lnTo>
                  <a:cubicBezTo>
                    <a:pt x="577722" y="289011"/>
                    <a:pt x="575997" y="295081"/>
                    <a:pt x="569931" y="298860"/>
                  </a:cubicBezTo>
                  <a:lnTo>
                    <a:pt x="560034" y="301983"/>
                  </a:lnTo>
                  <a:lnTo>
                    <a:pt x="566414" y="300770"/>
                  </a:lnTo>
                  <a:lnTo>
                    <a:pt x="570908" y="301509"/>
                  </a:lnTo>
                  <a:lnTo>
                    <a:pt x="596732" y="286922"/>
                  </a:lnTo>
                  <a:cubicBezTo>
                    <a:pt x="605796" y="283180"/>
                    <a:pt x="614629" y="280816"/>
                    <a:pt x="623032" y="279552"/>
                  </a:cubicBezTo>
                  <a:lnTo>
                    <a:pt x="642527" y="281072"/>
                  </a:lnTo>
                  <a:lnTo>
                    <a:pt x="641019" y="279766"/>
                  </a:lnTo>
                  <a:lnTo>
                    <a:pt x="638562" y="271539"/>
                  </a:lnTo>
                  <a:lnTo>
                    <a:pt x="636227" y="275080"/>
                  </a:lnTo>
                  <a:cubicBezTo>
                    <a:pt x="626787" y="285686"/>
                    <a:pt x="615830" y="274066"/>
                    <a:pt x="614505" y="253956"/>
                  </a:cubicBezTo>
                  <a:lnTo>
                    <a:pt x="617714" y="237109"/>
                  </a:lnTo>
                  <a:lnTo>
                    <a:pt x="607616" y="248143"/>
                  </a:lnTo>
                  <a:lnTo>
                    <a:pt x="605864" y="247349"/>
                  </a:lnTo>
                  <a:lnTo>
                    <a:pt x="604215" y="248341"/>
                  </a:lnTo>
                  <a:cubicBezTo>
                    <a:pt x="599163" y="249805"/>
                    <a:pt x="593519" y="245481"/>
                    <a:pt x="589718" y="235793"/>
                  </a:cubicBezTo>
                  <a:close/>
                  <a:moveTo>
                    <a:pt x="150023" y="225190"/>
                  </a:moveTo>
                  <a:lnTo>
                    <a:pt x="144512" y="249384"/>
                  </a:lnTo>
                  <a:cubicBezTo>
                    <a:pt x="142298" y="252189"/>
                    <a:pt x="139636" y="253853"/>
                    <a:pt x="136707" y="254085"/>
                  </a:cubicBezTo>
                  <a:lnTo>
                    <a:pt x="132699" y="252431"/>
                  </a:lnTo>
                  <a:lnTo>
                    <a:pt x="134749" y="255160"/>
                  </a:lnTo>
                  <a:lnTo>
                    <a:pt x="148024" y="250796"/>
                  </a:lnTo>
                  <a:lnTo>
                    <a:pt x="161654" y="252285"/>
                  </a:lnTo>
                  <a:lnTo>
                    <a:pt x="159903" y="247342"/>
                  </a:lnTo>
                  <a:lnTo>
                    <a:pt x="160450" y="238223"/>
                  </a:lnTo>
                  <a:close/>
                  <a:moveTo>
                    <a:pt x="442595" y="221680"/>
                  </a:moveTo>
                  <a:lnTo>
                    <a:pt x="439223" y="224316"/>
                  </a:lnTo>
                  <a:lnTo>
                    <a:pt x="434120" y="225520"/>
                  </a:lnTo>
                  <a:lnTo>
                    <a:pt x="442624" y="231870"/>
                  </a:lnTo>
                  <a:cubicBezTo>
                    <a:pt x="447437" y="236136"/>
                    <a:pt x="450497" y="240366"/>
                    <a:pt x="451874" y="244185"/>
                  </a:cubicBezTo>
                  <a:lnTo>
                    <a:pt x="451122" y="252845"/>
                  </a:lnTo>
                  <a:lnTo>
                    <a:pt x="475994" y="256937"/>
                  </a:lnTo>
                  <a:lnTo>
                    <a:pt x="464428" y="238630"/>
                  </a:lnTo>
                  <a:lnTo>
                    <a:pt x="464520" y="238093"/>
                  </a:lnTo>
                  <a:lnTo>
                    <a:pt x="469993" y="233764"/>
                  </a:lnTo>
                  <a:close/>
                  <a:moveTo>
                    <a:pt x="508924" y="209482"/>
                  </a:moveTo>
                  <a:lnTo>
                    <a:pt x="498836" y="210118"/>
                  </a:lnTo>
                  <a:lnTo>
                    <a:pt x="501469" y="212885"/>
                  </a:lnTo>
                  <a:close/>
                  <a:moveTo>
                    <a:pt x="523637" y="204294"/>
                  </a:moveTo>
                  <a:lnTo>
                    <a:pt x="516595" y="206850"/>
                  </a:lnTo>
                  <a:lnTo>
                    <a:pt x="525768" y="206139"/>
                  </a:lnTo>
                  <a:close/>
                  <a:moveTo>
                    <a:pt x="675814" y="204049"/>
                  </a:moveTo>
                  <a:lnTo>
                    <a:pt x="684576" y="215448"/>
                  </a:lnTo>
                  <a:lnTo>
                    <a:pt x="691811" y="238470"/>
                  </a:lnTo>
                  <a:lnTo>
                    <a:pt x="693756" y="232485"/>
                  </a:lnTo>
                  <a:lnTo>
                    <a:pt x="681196" y="205415"/>
                  </a:lnTo>
                  <a:lnTo>
                    <a:pt x="676869" y="204861"/>
                  </a:lnTo>
                  <a:close/>
                  <a:moveTo>
                    <a:pt x="145877" y="198211"/>
                  </a:moveTo>
                  <a:lnTo>
                    <a:pt x="147371" y="201092"/>
                  </a:lnTo>
                  <a:lnTo>
                    <a:pt x="150894" y="220883"/>
                  </a:lnTo>
                  <a:lnTo>
                    <a:pt x="165878" y="211532"/>
                  </a:lnTo>
                  <a:lnTo>
                    <a:pt x="168098" y="204312"/>
                  </a:lnTo>
                  <a:lnTo>
                    <a:pt x="169909" y="201286"/>
                  </a:lnTo>
                  <a:close/>
                  <a:moveTo>
                    <a:pt x="554254" y="192561"/>
                  </a:moveTo>
                  <a:lnTo>
                    <a:pt x="552769" y="201018"/>
                  </a:lnTo>
                  <a:lnTo>
                    <a:pt x="549784" y="204279"/>
                  </a:lnTo>
                  <a:lnTo>
                    <a:pt x="557974" y="203646"/>
                  </a:lnTo>
                  <a:lnTo>
                    <a:pt x="564045" y="205564"/>
                  </a:lnTo>
                  <a:lnTo>
                    <a:pt x="565985" y="195379"/>
                  </a:lnTo>
                  <a:lnTo>
                    <a:pt x="556984" y="195807"/>
                  </a:lnTo>
                  <a:close/>
                  <a:moveTo>
                    <a:pt x="303750" y="185769"/>
                  </a:moveTo>
                  <a:lnTo>
                    <a:pt x="304231" y="186608"/>
                  </a:lnTo>
                  <a:lnTo>
                    <a:pt x="306893" y="186332"/>
                  </a:lnTo>
                  <a:close/>
                  <a:moveTo>
                    <a:pt x="176937" y="181240"/>
                  </a:moveTo>
                  <a:lnTo>
                    <a:pt x="179365" y="185479"/>
                  </a:lnTo>
                  <a:lnTo>
                    <a:pt x="181421" y="182044"/>
                  </a:lnTo>
                  <a:close/>
                  <a:moveTo>
                    <a:pt x="336089" y="178277"/>
                  </a:moveTo>
                  <a:lnTo>
                    <a:pt x="336116" y="178636"/>
                  </a:lnTo>
                  <a:cubicBezTo>
                    <a:pt x="335516" y="181831"/>
                    <a:pt x="333238" y="184383"/>
                    <a:pt x="329509" y="185986"/>
                  </a:cubicBezTo>
                  <a:lnTo>
                    <a:pt x="317565" y="187277"/>
                  </a:lnTo>
                  <a:lnTo>
                    <a:pt x="339818" y="194550"/>
                  </a:lnTo>
                  <a:lnTo>
                    <a:pt x="353891" y="188115"/>
                  </a:lnTo>
                  <a:lnTo>
                    <a:pt x="357539" y="187737"/>
                  </a:lnTo>
                  <a:close/>
                  <a:moveTo>
                    <a:pt x="723799" y="156092"/>
                  </a:moveTo>
                  <a:lnTo>
                    <a:pt x="721406" y="158373"/>
                  </a:lnTo>
                  <a:lnTo>
                    <a:pt x="717277" y="159347"/>
                  </a:lnTo>
                  <a:lnTo>
                    <a:pt x="724158" y="164484"/>
                  </a:lnTo>
                  <a:cubicBezTo>
                    <a:pt x="728052" y="167936"/>
                    <a:pt x="730529" y="171358"/>
                    <a:pt x="731642" y="174448"/>
                  </a:cubicBezTo>
                  <a:lnTo>
                    <a:pt x="731034" y="181455"/>
                  </a:lnTo>
                  <a:lnTo>
                    <a:pt x="754028" y="185238"/>
                  </a:lnTo>
                  <a:lnTo>
                    <a:pt x="741800" y="169954"/>
                  </a:lnTo>
                  <a:lnTo>
                    <a:pt x="741874" y="169519"/>
                  </a:lnTo>
                  <a:lnTo>
                    <a:pt x="746996" y="166323"/>
                  </a:lnTo>
                  <a:close/>
                  <a:moveTo>
                    <a:pt x="780123" y="145651"/>
                  </a:moveTo>
                  <a:lnTo>
                    <a:pt x="778208" y="146346"/>
                  </a:lnTo>
                  <a:lnTo>
                    <a:pt x="769638" y="146885"/>
                  </a:lnTo>
                  <a:lnTo>
                    <a:pt x="772562" y="149958"/>
                  </a:lnTo>
                  <a:lnTo>
                    <a:pt x="772662" y="150306"/>
                  </a:lnTo>
                  <a:close/>
                  <a:moveTo>
                    <a:pt x="498486" y="139097"/>
                  </a:moveTo>
                  <a:lnTo>
                    <a:pt x="503032" y="140533"/>
                  </a:lnTo>
                  <a:lnTo>
                    <a:pt x="503508" y="139739"/>
                  </a:lnTo>
                  <a:close/>
                  <a:moveTo>
                    <a:pt x="611797" y="127185"/>
                  </a:moveTo>
                  <a:lnTo>
                    <a:pt x="612044" y="127616"/>
                  </a:lnTo>
                  <a:lnTo>
                    <a:pt x="617566" y="128219"/>
                  </a:lnTo>
                  <a:close/>
                  <a:moveTo>
                    <a:pt x="693890" y="126099"/>
                  </a:moveTo>
                  <a:lnTo>
                    <a:pt x="693170" y="127041"/>
                  </a:lnTo>
                  <a:lnTo>
                    <a:pt x="694784" y="127217"/>
                  </a:lnTo>
                  <a:close/>
                  <a:moveTo>
                    <a:pt x="509194" y="123521"/>
                  </a:moveTo>
                  <a:lnTo>
                    <a:pt x="511160" y="126950"/>
                  </a:lnTo>
                  <a:lnTo>
                    <a:pt x="512821" y="124171"/>
                  </a:lnTo>
                  <a:close/>
                  <a:moveTo>
                    <a:pt x="637962" y="121123"/>
                  </a:moveTo>
                  <a:lnTo>
                    <a:pt x="637984" y="121413"/>
                  </a:lnTo>
                  <a:cubicBezTo>
                    <a:pt x="637498" y="123998"/>
                    <a:pt x="635656" y="126064"/>
                    <a:pt x="632639" y="127360"/>
                  </a:cubicBezTo>
                  <a:lnTo>
                    <a:pt x="621114" y="128606"/>
                  </a:lnTo>
                  <a:lnTo>
                    <a:pt x="632002" y="129796"/>
                  </a:lnTo>
                  <a:lnTo>
                    <a:pt x="642654" y="135282"/>
                  </a:lnTo>
                  <a:lnTo>
                    <a:pt x="658361" y="130120"/>
                  </a:lnTo>
                  <a:close/>
                  <a:moveTo>
                    <a:pt x="529791" y="75231"/>
                  </a:moveTo>
                  <a:lnTo>
                    <a:pt x="533944" y="81690"/>
                  </a:lnTo>
                  <a:cubicBezTo>
                    <a:pt x="534237" y="85395"/>
                    <a:pt x="532145" y="88626"/>
                    <a:pt x="527193" y="90582"/>
                  </a:cubicBezTo>
                  <a:lnTo>
                    <a:pt x="523064" y="91556"/>
                  </a:lnTo>
                  <a:lnTo>
                    <a:pt x="529944" y="96693"/>
                  </a:lnTo>
                  <a:cubicBezTo>
                    <a:pt x="533838" y="100145"/>
                    <a:pt x="536316" y="103568"/>
                    <a:pt x="537429" y="106656"/>
                  </a:cubicBezTo>
                  <a:lnTo>
                    <a:pt x="537213" y="109144"/>
                  </a:lnTo>
                  <a:lnTo>
                    <a:pt x="552014" y="120975"/>
                  </a:lnTo>
                  <a:cubicBezTo>
                    <a:pt x="557558" y="126651"/>
                    <a:pt x="561998" y="132568"/>
                    <a:pt x="565483" y="138494"/>
                  </a:cubicBezTo>
                  <a:lnTo>
                    <a:pt x="565796" y="139491"/>
                  </a:lnTo>
                  <a:lnTo>
                    <a:pt x="578300" y="135382"/>
                  </a:lnTo>
                  <a:lnTo>
                    <a:pt x="557168" y="119125"/>
                  </a:lnTo>
                  <a:lnTo>
                    <a:pt x="538607" y="79119"/>
                  </a:lnTo>
                  <a:close/>
                  <a:moveTo>
                    <a:pt x="555748" y="1000"/>
                  </a:moveTo>
                  <a:cubicBezTo>
                    <a:pt x="575587" y="4542"/>
                    <a:pt x="585923" y="16718"/>
                    <a:pt x="574338" y="24927"/>
                  </a:cubicBezTo>
                  <a:lnTo>
                    <a:pt x="570559" y="26856"/>
                  </a:lnTo>
                  <a:lnTo>
                    <a:pt x="578465" y="30208"/>
                  </a:lnTo>
                  <a:cubicBezTo>
                    <a:pt x="587673" y="35059"/>
                    <a:pt x="591345" y="41146"/>
                    <a:pt x="589330" y="46005"/>
                  </a:cubicBezTo>
                  <a:lnTo>
                    <a:pt x="588162" y="47534"/>
                  </a:lnTo>
                  <a:lnTo>
                    <a:pt x="588757" y="49363"/>
                  </a:lnTo>
                  <a:cubicBezTo>
                    <a:pt x="589046" y="54617"/>
                    <a:pt x="583562" y="59141"/>
                    <a:pt x="573267" y="60662"/>
                  </a:cubicBezTo>
                  <a:lnTo>
                    <a:pt x="564697" y="61203"/>
                  </a:lnTo>
                  <a:lnTo>
                    <a:pt x="567622" y="64275"/>
                  </a:lnTo>
                  <a:lnTo>
                    <a:pt x="567998" y="65583"/>
                  </a:lnTo>
                  <a:lnTo>
                    <a:pt x="582465" y="60829"/>
                  </a:lnTo>
                  <a:cubicBezTo>
                    <a:pt x="592757" y="60169"/>
                    <a:pt x="602100" y="61439"/>
                    <a:pt x="610015" y="63838"/>
                  </a:cubicBezTo>
                  <a:lnTo>
                    <a:pt x="623065" y="70559"/>
                  </a:lnTo>
                  <a:lnTo>
                    <a:pt x="645002" y="56869"/>
                  </a:lnTo>
                  <a:cubicBezTo>
                    <a:pt x="684360" y="44508"/>
                    <a:pt x="716305" y="65746"/>
                    <a:pt x="698927" y="78059"/>
                  </a:cubicBezTo>
                  <a:lnTo>
                    <a:pt x="695149" y="79988"/>
                  </a:lnTo>
                  <a:lnTo>
                    <a:pt x="703054" y="83340"/>
                  </a:lnTo>
                  <a:cubicBezTo>
                    <a:pt x="707658" y="85766"/>
                    <a:pt x="710878" y="88500"/>
                    <a:pt x="712696" y="91236"/>
                  </a:cubicBezTo>
                  <a:lnTo>
                    <a:pt x="713554" y="96782"/>
                  </a:lnTo>
                  <a:lnTo>
                    <a:pt x="725353" y="89419"/>
                  </a:lnTo>
                  <a:cubicBezTo>
                    <a:pt x="764712" y="77058"/>
                    <a:pt x="796656" y="98296"/>
                    <a:pt x="779279" y="110609"/>
                  </a:cubicBezTo>
                  <a:lnTo>
                    <a:pt x="775501" y="112538"/>
                  </a:lnTo>
                  <a:lnTo>
                    <a:pt x="783406" y="115890"/>
                  </a:lnTo>
                  <a:cubicBezTo>
                    <a:pt x="792614" y="120741"/>
                    <a:pt x="796286" y="126828"/>
                    <a:pt x="794272" y="131688"/>
                  </a:cubicBezTo>
                  <a:lnTo>
                    <a:pt x="793104" y="133216"/>
                  </a:lnTo>
                  <a:lnTo>
                    <a:pt x="793698" y="135047"/>
                  </a:lnTo>
                  <a:cubicBezTo>
                    <a:pt x="793842" y="137673"/>
                    <a:pt x="792544" y="140117"/>
                    <a:pt x="789922" y="142095"/>
                  </a:cubicBezTo>
                  <a:lnTo>
                    <a:pt x="784009" y="144240"/>
                  </a:lnTo>
                  <a:lnTo>
                    <a:pt x="817487" y="141648"/>
                  </a:lnTo>
                  <a:cubicBezTo>
                    <a:pt x="837327" y="145190"/>
                    <a:pt x="847663" y="157366"/>
                    <a:pt x="836078" y="165574"/>
                  </a:cubicBezTo>
                  <a:lnTo>
                    <a:pt x="832299" y="167503"/>
                  </a:lnTo>
                  <a:lnTo>
                    <a:pt x="840205" y="170855"/>
                  </a:lnTo>
                  <a:cubicBezTo>
                    <a:pt x="849413" y="175706"/>
                    <a:pt x="853084" y="181793"/>
                    <a:pt x="851070" y="186653"/>
                  </a:cubicBezTo>
                  <a:lnTo>
                    <a:pt x="849902" y="188182"/>
                  </a:lnTo>
                  <a:lnTo>
                    <a:pt x="850497" y="190011"/>
                  </a:lnTo>
                  <a:cubicBezTo>
                    <a:pt x="850786" y="195264"/>
                    <a:pt x="845302" y="199788"/>
                    <a:pt x="835007" y="201310"/>
                  </a:cubicBezTo>
                  <a:lnTo>
                    <a:pt x="826437" y="201851"/>
                  </a:lnTo>
                  <a:lnTo>
                    <a:pt x="829361" y="204923"/>
                  </a:lnTo>
                  <a:cubicBezTo>
                    <a:pt x="837568" y="216510"/>
                    <a:pt x="823778" y="224567"/>
                    <a:pt x="803887" y="221329"/>
                  </a:cubicBezTo>
                  <a:lnTo>
                    <a:pt x="774704" y="208457"/>
                  </a:lnTo>
                  <a:lnTo>
                    <a:pt x="769044" y="213339"/>
                  </a:lnTo>
                  <a:lnTo>
                    <a:pt x="764915" y="214312"/>
                  </a:lnTo>
                  <a:lnTo>
                    <a:pt x="771795" y="219450"/>
                  </a:lnTo>
                  <a:cubicBezTo>
                    <a:pt x="779584" y="226354"/>
                    <a:pt x="781701" y="233140"/>
                    <a:pt x="778587" y="237380"/>
                  </a:cubicBezTo>
                  <a:lnTo>
                    <a:pt x="777089" y="238587"/>
                  </a:lnTo>
                  <a:lnTo>
                    <a:pt x="777231" y="240506"/>
                  </a:lnTo>
                  <a:cubicBezTo>
                    <a:pt x="776746" y="243091"/>
                    <a:pt x="774903" y="245156"/>
                    <a:pt x="771886" y="246453"/>
                  </a:cubicBezTo>
                  <a:lnTo>
                    <a:pt x="765955" y="247094"/>
                  </a:lnTo>
                  <a:lnTo>
                    <a:pt x="787789" y="254322"/>
                  </a:lnTo>
                  <a:lnTo>
                    <a:pt x="779037" y="235458"/>
                  </a:lnTo>
                  <a:lnTo>
                    <a:pt x="779213" y="235054"/>
                  </a:lnTo>
                  <a:cubicBezTo>
                    <a:pt x="795181" y="225417"/>
                    <a:pt x="810593" y="221108"/>
                    <a:pt x="824316" y="220230"/>
                  </a:cubicBezTo>
                  <a:lnTo>
                    <a:pt x="828305" y="220886"/>
                  </a:lnTo>
                  <a:lnTo>
                    <a:pt x="870125" y="203064"/>
                  </a:lnTo>
                  <a:cubicBezTo>
                    <a:pt x="910921" y="196929"/>
                    <a:pt x="939203" y="222845"/>
                    <a:pt x="920131" y="232327"/>
                  </a:cubicBezTo>
                  <a:lnTo>
                    <a:pt x="916100" y="233649"/>
                  </a:lnTo>
                  <a:lnTo>
                    <a:pt x="923394" y="238182"/>
                  </a:lnTo>
                  <a:cubicBezTo>
                    <a:pt x="931742" y="244397"/>
                    <a:pt x="934430" y="250978"/>
                    <a:pt x="931689" y="255467"/>
                  </a:cubicBezTo>
                  <a:lnTo>
                    <a:pt x="930488" y="256617"/>
                  </a:lnTo>
                  <a:lnTo>
                    <a:pt x="960426" y="258950"/>
                  </a:lnTo>
                  <a:cubicBezTo>
                    <a:pt x="974716" y="263873"/>
                    <a:pt x="982976" y="272768"/>
                    <a:pt x="980849" y="279575"/>
                  </a:cubicBezTo>
                  <a:lnTo>
                    <a:pt x="978286" y="282198"/>
                  </a:lnTo>
                  <a:lnTo>
                    <a:pt x="1002874" y="279391"/>
                  </a:lnTo>
                  <a:cubicBezTo>
                    <a:pt x="1022830" y="282209"/>
                    <a:pt x="1033602" y="294000"/>
                    <a:pt x="1022323" y="302625"/>
                  </a:cubicBezTo>
                  <a:lnTo>
                    <a:pt x="1018617" y="304690"/>
                  </a:lnTo>
                  <a:lnTo>
                    <a:pt x="1026639" y="307752"/>
                  </a:lnTo>
                  <a:cubicBezTo>
                    <a:pt x="1036019" y="312265"/>
                    <a:pt x="1039909" y="318214"/>
                    <a:pt x="1038073" y="323144"/>
                  </a:cubicBezTo>
                  <a:lnTo>
                    <a:pt x="1036961" y="324714"/>
                  </a:lnTo>
                  <a:lnTo>
                    <a:pt x="1037622" y="326521"/>
                  </a:lnTo>
                  <a:cubicBezTo>
                    <a:pt x="1038101" y="331759"/>
                    <a:pt x="1032787" y="336480"/>
                    <a:pt x="1022553" y="338376"/>
                  </a:cubicBezTo>
                  <a:lnTo>
                    <a:pt x="1014008" y="339228"/>
                  </a:lnTo>
                  <a:lnTo>
                    <a:pt x="1017043" y="342192"/>
                  </a:lnTo>
                  <a:cubicBezTo>
                    <a:pt x="1019199" y="345012"/>
                    <a:pt x="1019972" y="347662"/>
                    <a:pt x="1019608" y="350011"/>
                  </a:cubicBezTo>
                  <a:lnTo>
                    <a:pt x="1019343" y="350385"/>
                  </a:lnTo>
                  <a:lnTo>
                    <a:pt x="1046829" y="343706"/>
                  </a:lnTo>
                  <a:cubicBezTo>
                    <a:pt x="1088078" y="344336"/>
                    <a:pt x="1111733" y="374534"/>
                    <a:pt x="1091367" y="380764"/>
                  </a:cubicBezTo>
                  <a:lnTo>
                    <a:pt x="1087174" y="381408"/>
                  </a:lnTo>
                  <a:lnTo>
                    <a:pt x="1093626" y="387075"/>
                  </a:lnTo>
                  <a:cubicBezTo>
                    <a:pt x="1100844" y="394573"/>
                    <a:pt x="1102418" y="401505"/>
                    <a:pt x="1098979" y="405485"/>
                  </a:cubicBezTo>
                  <a:lnTo>
                    <a:pt x="1097390" y="406570"/>
                  </a:lnTo>
                  <a:lnTo>
                    <a:pt x="1097379" y="408494"/>
                  </a:lnTo>
                  <a:cubicBezTo>
                    <a:pt x="1096004" y="413571"/>
                    <a:pt x="1089376" y="416145"/>
                    <a:pt x="1079124" y="414354"/>
                  </a:cubicBezTo>
                  <a:lnTo>
                    <a:pt x="1070819" y="412176"/>
                  </a:lnTo>
                  <a:lnTo>
                    <a:pt x="1072630" y="416011"/>
                  </a:lnTo>
                  <a:cubicBezTo>
                    <a:pt x="1078857" y="436379"/>
                    <a:pt x="1040592" y="433660"/>
                    <a:pt x="1016999" y="399819"/>
                  </a:cubicBezTo>
                  <a:lnTo>
                    <a:pt x="1001525" y="358106"/>
                  </a:lnTo>
                  <a:lnTo>
                    <a:pt x="992182" y="359513"/>
                  </a:lnTo>
                  <a:cubicBezTo>
                    <a:pt x="982184" y="358256"/>
                    <a:pt x="970559" y="354233"/>
                    <a:pt x="959257" y="346401"/>
                  </a:cubicBezTo>
                  <a:lnTo>
                    <a:pt x="950502" y="336239"/>
                  </a:lnTo>
                  <a:lnTo>
                    <a:pt x="934684" y="335575"/>
                  </a:lnTo>
                  <a:lnTo>
                    <a:pt x="932320" y="334058"/>
                  </a:lnTo>
                  <a:lnTo>
                    <a:pt x="934618" y="343091"/>
                  </a:lnTo>
                  <a:lnTo>
                    <a:pt x="930265" y="345346"/>
                  </a:lnTo>
                  <a:lnTo>
                    <a:pt x="958634" y="364412"/>
                  </a:lnTo>
                  <a:cubicBezTo>
                    <a:pt x="971999" y="379496"/>
                    <a:pt x="972555" y="395458"/>
                    <a:pt x="958376" y="394711"/>
                  </a:cubicBezTo>
                  <a:lnTo>
                    <a:pt x="954216" y="393881"/>
                  </a:lnTo>
                  <a:lnTo>
                    <a:pt x="957775" y="400383"/>
                  </a:lnTo>
                  <a:lnTo>
                    <a:pt x="960768" y="397795"/>
                  </a:lnTo>
                  <a:cubicBezTo>
                    <a:pt x="967340" y="393351"/>
                    <a:pt x="974944" y="389367"/>
                    <a:pt x="983680" y="386100"/>
                  </a:cubicBezTo>
                  <a:lnTo>
                    <a:pt x="984105" y="386214"/>
                  </a:lnTo>
                  <a:cubicBezTo>
                    <a:pt x="996004" y="400577"/>
                    <a:pt x="1002551" y="415179"/>
                    <a:pt x="1005455" y="428620"/>
                  </a:cubicBezTo>
                  <a:lnTo>
                    <a:pt x="1005112" y="452776"/>
                  </a:lnTo>
                  <a:lnTo>
                    <a:pt x="1022492" y="437334"/>
                  </a:lnTo>
                  <a:lnTo>
                    <a:pt x="1022932" y="437337"/>
                  </a:lnTo>
                  <a:cubicBezTo>
                    <a:pt x="1038064" y="448241"/>
                    <a:pt x="1048075" y="460726"/>
                    <a:pt x="1054269" y="473003"/>
                  </a:cubicBezTo>
                  <a:lnTo>
                    <a:pt x="1059349" y="493739"/>
                  </a:lnTo>
                  <a:lnTo>
                    <a:pt x="1060967" y="492301"/>
                  </a:lnTo>
                  <a:lnTo>
                    <a:pt x="1061408" y="492304"/>
                  </a:lnTo>
                  <a:lnTo>
                    <a:pt x="1075993" y="505584"/>
                  </a:lnTo>
                  <a:lnTo>
                    <a:pt x="1070401" y="482935"/>
                  </a:lnTo>
                  <a:cubicBezTo>
                    <a:pt x="1070194" y="469185"/>
                    <a:pt x="1073273" y="453482"/>
                    <a:pt x="1081620" y="436803"/>
                  </a:cubicBezTo>
                  <a:lnTo>
                    <a:pt x="1082010" y="436595"/>
                  </a:lnTo>
                  <a:cubicBezTo>
                    <a:pt x="1155984" y="446264"/>
                    <a:pt x="1169856" y="517059"/>
                    <a:pt x="1142700" y="508751"/>
                  </a:cubicBezTo>
                  <a:lnTo>
                    <a:pt x="1138865" y="506940"/>
                  </a:lnTo>
                  <a:lnTo>
                    <a:pt x="1141043" y="515246"/>
                  </a:lnTo>
                  <a:cubicBezTo>
                    <a:pt x="1142830" y="525498"/>
                    <a:pt x="1140255" y="532124"/>
                    <a:pt x="1135179" y="533500"/>
                  </a:cubicBezTo>
                  <a:lnTo>
                    <a:pt x="1133254" y="533510"/>
                  </a:lnTo>
                  <a:lnTo>
                    <a:pt x="1132170" y="535099"/>
                  </a:lnTo>
                  <a:lnTo>
                    <a:pt x="1117250" y="530758"/>
                  </a:lnTo>
                  <a:lnTo>
                    <a:pt x="1126232" y="538935"/>
                  </a:lnTo>
                  <a:lnTo>
                    <a:pt x="1133044" y="551212"/>
                  </a:lnTo>
                  <a:lnTo>
                    <a:pt x="1164352" y="549405"/>
                  </a:lnTo>
                  <a:lnTo>
                    <a:pt x="1164506" y="549169"/>
                  </a:lnTo>
                  <a:cubicBezTo>
                    <a:pt x="1181883" y="542396"/>
                    <a:pt x="1197804" y="540778"/>
                    <a:pt x="1211476" y="542252"/>
                  </a:cubicBezTo>
                  <a:cubicBezTo>
                    <a:pt x="1252491" y="546673"/>
                    <a:pt x="1273269" y="578919"/>
                    <a:pt x="1252416" y="583249"/>
                  </a:cubicBezTo>
                  <a:lnTo>
                    <a:pt x="1248182" y="583505"/>
                  </a:lnTo>
                  <a:lnTo>
                    <a:pt x="1254086" y="589741"/>
                  </a:lnTo>
                  <a:cubicBezTo>
                    <a:pt x="1260584" y="597871"/>
                    <a:pt x="1261513" y="604919"/>
                    <a:pt x="1257722" y="608565"/>
                  </a:cubicBezTo>
                  <a:lnTo>
                    <a:pt x="1256039" y="609499"/>
                  </a:lnTo>
                  <a:lnTo>
                    <a:pt x="1255852" y="611415"/>
                  </a:lnTo>
                  <a:cubicBezTo>
                    <a:pt x="1254015" y="616343"/>
                    <a:pt x="1247180" y="618296"/>
                    <a:pt x="1237136" y="615570"/>
                  </a:cubicBezTo>
                  <a:lnTo>
                    <a:pt x="1229066" y="612637"/>
                  </a:lnTo>
                  <a:lnTo>
                    <a:pt x="1230516" y="616623"/>
                  </a:lnTo>
                  <a:cubicBezTo>
                    <a:pt x="1231238" y="620098"/>
                    <a:pt x="1230787" y="622821"/>
                    <a:pt x="1229441" y="624781"/>
                  </a:cubicBezTo>
                  <a:lnTo>
                    <a:pt x="1224900" y="627298"/>
                  </a:lnTo>
                  <a:lnTo>
                    <a:pt x="1228328" y="632404"/>
                  </a:lnTo>
                  <a:lnTo>
                    <a:pt x="1230191" y="640011"/>
                  </a:lnTo>
                  <a:lnTo>
                    <a:pt x="1271938" y="633862"/>
                  </a:lnTo>
                  <a:cubicBezTo>
                    <a:pt x="1312954" y="638284"/>
                    <a:pt x="1333732" y="670529"/>
                    <a:pt x="1312879" y="674859"/>
                  </a:cubicBezTo>
                  <a:lnTo>
                    <a:pt x="1308645" y="675115"/>
                  </a:lnTo>
                  <a:lnTo>
                    <a:pt x="1314548" y="681351"/>
                  </a:lnTo>
                  <a:cubicBezTo>
                    <a:pt x="1321046" y="689481"/>
                    <a:pt x="1321975" y="696528"/>
                    <a:pt x="1318185" y="700176"/>
                  </a:cubicBezTo>
                  <a:lnTo>
                    <a:pt x="1316501" y="701110"/>
                  </a:lnTo>
                  <a:lnTo>
                    <a:pt x="1316315" y="703025"/>
                  </a:lnTo>
                  <a:cubicBezTo>
                    <a:pt x="1314477" y="707954"/>
                    <a:pt x="1307642" y="709906"/>
                    <a:pt x="1297598" y="707181"/>
                  </a:cubicBezTo>
                  <a:lnTo>
                    <a:pt x="1289528" y="704246"/>
                  </a:lnTo>
                  <a:lnTo>
                    <a:pt x="1290979" y="708232"/>
                  </a:lnTo>
                  <a:lnTo>
                    <a:pt x="1288378" y="715566"/>
                  </a:lnTo>
                  <a:lnTo>
                    <a:pt x="1295757" y="714479"/>
                  </a:lnTo>
                  <a:cubicBezTo>
                    <a:pt x="1329936" y="718163"/>
                    <a:pt x="1350062" y="741171"/>
                    <a:pt x="1343753" y="751243"/>
                  </a:cubicBezTo>
                  <a:lnTo>
                    <a:pt x="1341992" y="752300"/>
                  </a:lnTo>
                  <a:lnTo>
                    <a:pt x="1367789" y="769621"/>
                  </a:lnTo>
                  <a:cubicBezTo>
                    <a:pt x="1381162" y="784700"/>
                    <a:pt x="1381725" y="800661"/>
                    <a:pt x="1367545" y="799920"/>
                  </a:cubicBezTo>
                  <a:lnTo>
                    <a:pt x="1363385" y="799091"/>
                  </a:lnTo>
                  <a:lnTo>
                    <a:pt x="1367510" y="806623"/>
                  </a:lnTo>
                  <a:cubicBezTo>
                    <a:pt x="1371729" y="816137"/>
                    <a:pt x="1370836" y="823189"/>
                    <a:pt x="1366243" y="825754"/>
                  </a:cubicBezTo>
                  <a:lnTo>
                    <a:pt x="1364378" y="826230"/>
                  </a:lnTo>
                  <a:lnTo>
                    <a:pt x="1363711" y="828034"/>
                  </a:lnTo>
                  <a:cubicBezTo>
                    <a:pt x="1360682" y="832334"/>
                    <a:pt x="1353575" y="832486"/>
                    <a:pt x="1344553" y="827298"/>
                  </a:cubicBezTo>
                  <a:lnTo>
                    <a:pt x="1337492" y="822409"/>
                  </a:lnTo>
                  <a:lnTo>
                    <a:pt x="1337882" y="826633"/>
                  </a:lnTo>
                  <a:cubicBezTo>
                    <a:pt x="1337140" y="840813"/>
                    <a:pt x="1321324" y="838587"/>
                    <a:pt x="1307724" y="823716"/>
                  </a:cubicBezTo>
                  <a:lnTo>
                    <a:pt x="1293185" y="796245"/>
                  </a:lnTo>
                  <a:lnTo>
                    <a:pt x="1284886" y="793691"/>
                  </a:lnTo>
                  <a:cubicBezTo>
                    <a:pt x="1276420" y="788226"/>
                    <a:pt x="1267686" y="779564"/>
                    <a:pt x="1260892" y="767608"/>
                  </a:cubicBezTo>
                  <a:lnTo>
                    <a:pt x="1255639" y="748106"/>
                  </a:lnTo>
                  <a:lnTo>
                    <a:pt x="1255183" y="775399"/>
                  </a:lnTo>
                  <a:lnTo>
                    <a:pt x="1250471" y="783168"/>
                  </a:lnTo>
                  <a:lnTo>
                    <a:pt x="1276063" y="792667"/>
                  </a:lnTo>
                  <a:lnTo>
                    <a:pt x="1277796" y="791897"/>
                  </a:lnTo>
                  <a:lnTo>
                    <a:pt x="1278198" y="792080"/>
                  </a:lnTo>
                  <a:lnTo>
                    <a:pt x="1280624" y="797623"/>
                  </a:lnTo>
                  <a:lnTo>
                    <a:pt x="1302443" y="821773"/>
                  </a:lnTo>
                  <a:cubicBezTo>
                    <a:pt x="1307592" y="831645"/>
                    <a:pt x="1309250" y="840897"/>
                    <a:pt x="1307745" y="847106"/>
                  </a:cubicBezTo>
                  <a:lnTo>
                    <a:pt x="1296334" y="853016"/>
                  </a:lnTo>
                  <a:lnTo>
                    <a:pt x="1312846" y="874726"/>
                  </a:lnTo>
                  <a:lnTo>
                    <a:pt x="1321444" y="870906"/>
                  </a:lnTo>
                  <a:lnTo>
                    <a:pt x="1321845" y="871088"/>
                  </a:lnTo>
                  <a:cubicBezTo>
                    <a:pt x="1326533" y="879149"/>
                    <a:pt x="1329892" y="887049"/>
                    <a:pt x="1332160" y="894651"/>
                  </a:cubicBezTo>
                  <a:lnTo>
                    <a:pt x="1332522" y="896735"/>
                  </a:lnTo>
                  <a:lnTo>
                    <a:pt x="1338793" y="895812"/>
                  </a:lnTo>
                  <a:lnTo>
                    <a:pt x="1326658" y="857884"/>
                  </a:lnTo>
                  <a:lnTo>
                    <a:pt x="1326882" y="857504"/>
                  </a:lnTo>
                  <a:cubicBezTo>
                    <a:pt x="1343925" y="849928"/>
                    <a:pt x="1359754" y="847571"/>
                    <a:pt x="1373480" y="848407"/>
                  </a:cubicBezTo>
                  <a:cubicBezTo>
                    <a:pt x="1414658" y="850914"/>
                    <a:pt x="1436914" y="882158"/>
                    <a:pt x="1416285" y="887455"/>
                  </a:cubicBezTo>
                  <a:lnTo>
                    <a:pt x="1412067" y="887907"/>
                  </a:lnTo>
                  <a:lnTo>
                    <a:pt x="1418255" y="893861"/>
                  </a:lnTo>
                  <a:cubicBezTo>
                    <a:pt x="1425124" y="901680"/>
                    <a:pt x="1426380" y="908676"/>
                    <a:pt x="1422764" y="912497"/>
                  </a:cubicBezTo>
                  <a:lnTo>
                    <a:pt x="1421126" y="913507"/>
                  </a:lnTo>
                  <a:lnTo>
                    <a:pt x="1421029" y="915430"/>
                  </a:lnTo>
                  <a:lnTo>
                    <a:pt x="1418593" y="917539"/>
                  </a:lnTo>
                  <a:lnTo>
                    <a:pt x="1423885" y="923721"/>
                  </a:lnTo>
                  <a:cubicBezTo>
                    <a:pt x="1425552" y="929890"/>
                    <a:pt x="1422982" y="934912"/>
                    <a:pt x="1415302" y="936507"/>
                  </a:cubicBezTo>
                  <a:lnTo>
                    <a:pt x="1410623" y="936789"/>
                  </a:lnTo>
                  <a:lnTo>
                    <a:pt x="1417146" y="943680"/>
                  </a:lnTo>
                  <a:cubicBezTo>
                    <a:pt x="1420737" y="948171"/>
                    <a:pt x="1422788" y="952364"/>
                    <a:pt x="1423419" y="955938"/>
                  </a:cubicBezTo>
                  <a:lnTo>
                    <a:pt x="1422543" y="959253"/>
                  </a:lnTo>
                  <a:lnTo>
                    <a:pt x="1427224" y="958339"/>
                  </a:lnTo>
                  <a:cubicBezTo>
                    <a:pt x="1468402" y="960846"/>
                    <a:pt x="1490659" y="992090"/>
                    <a:pt x="1470030" y="997387"/>
                  </a:cubicBezTo>
                  <a:lnTo>
                    <a:pt x="1465812" y="997839"/>
                  </a:lnTo>
                  <a:lnTo>
                    <a:pt x="1471999" y="1003793"/>
                  </a:lnTo>
                  <a:lnTo>
                    <a:pt x="1472601" y="1004846"/>
                  </a:lnTo>
                  <a:lnTo>
                    <a:pt x="1473865" y="1005285"/>
                  </a:lnTo>
                  <a:cubicBezTo>
                    <a:pt x="1492389" y="1017643"/>
                    <a:pt x="1497472" y="1034543"/>
                    <a:pt x="1482111" y="1037733"/>
                  </a:cubicBezTo>
                  <a:lnTo>
                    <a:pt x="1477432" y="1038015"/>
                  </a:lnTo>
                  <a:lnTo>
                    <a:pt x="1483956" y="1044905"/>
                  </a:lnTo>
                  <a:lnTo>
                    <a:pt x="1486089" y="1049075"/>
                  </a:lnTo>
                  <a:lnTo>
                    <a:pt x="1495623" y="1055603"/>
                  </a:lnTo>
                  <a:cubicBezTo>
                    <a:pt x="1503756" y="1064389"/>
                    <a:pt x="1504163" y="1073524"/>
                    <a:pt x="1493848" y="1076173"/>
                  </a:cubicBezTo>
                  <a:lnTo>
                    <a:pt x="1489630" y="1076625"/>
                  </a:lnTo>
                  <a:lnTo>
                    <a:pt x="1495817" y="1082579"/>
                  </a:lnTo>
                  <a:cubicBezTo>
                    <a:pt x="1499252" y="1086488"/>
                    <a:pt x="1501284" y="1090193"/>
                    <a:pt x="1502004" y="1093396"/>
                  </a:cubicBezTo>
                  <a:lnTo>
                    <a:pt x="1501473" y="1095872"/>
                  </a:lnTo>
                  <a:lnTo>
                    <a:pt x="1517013" y="1114027"/>
                  </a:lnTo>
                  <a:cubicBezTo>
                    <a:pt x="1517846" y="1117111"/>
                    <a:pt x="1517621" y="1119909"/>
                    <a:pt x="1516227" y="1122135"/>
                  </a:cubicBezTo>
                  <a:lnTo>
                    <a:pt x="1514536" y="1123150"/>
                  </a:lnTo>
                  <a:lnTo>
                    <a:pt x="1536585" y="1136279"/>
                  </a:lnTo>
                  <a:cubicBezTo>
                    <a:pt x="1557151" y="1154406"/>
                    <a:pt x="1560142" y="1176842"/>
                    <a:pt x="1542515" y="1175921"/>
                  </a:cubicBezTo>
                  <a:lnTo>
                    <a:pt x="1537919" y="1175006"/>
                  </a:lnTo>
                  <a:lnTo>
                    <a:pt x="1542478" y="1183328"/>
                  </a:lnTo>
                  <a:cubicBezTo>
                    <a:pt x="1547138" y="1193840"/>
                    <a:pt x="1546152" y="1201633"/>
                    <a:pt x="1541077" y="1204467"/>
                  </a:cubicBezTo>
                  <a:lnTo>
                    <a:pt x="1539017" y="1204993"/>
                  </a:lnTo>
                  <a:lnTo>
                    <a:pt x="1538280" y="1206986"/>
                  </a:lnTo>
                  <a:cubicBezTo>
                    <a:pt x="1534932" y="1211738"/>
                    <a:pt x="1527079" y="1211905"/>
                    <a:pt x="1517109" y="1206173"/>
                  </a:cubicBezTo>
                  <a:lnTo>
                    <a:pt x="1509309" y="1200771"/>
                  </a:lnTo>
                  <a:lnTo>
                    <a:pt x="1509740" y="1205439"/>
                  </a:lnTo>
                  <a:lnTo>
                    <a:pt x="1504257" y="1210481"/>
                  </a:lnTo>
                  <a:lnTo>
                    <a:pt x="1515289" y="1236093"/>
                  </a:lnTo>
                  <a:lnTo>
                    <a:pt x="1549074" y="1229498"/>
                  </a:lnTo>
                  <a:cubicBezTo>
                    <a:pt x="1594574" y="1232268"/>
                    <a:pt x="1619167" y="1266792"/>
                    <a:pt x="1596372" y="1272645"/>
                  </a:cubicBezTo>
                  <a:lnTo>
                    <a:pt x="1591712" y="1273145"/>
                  </a:lnTo>
                  <a:lnTo>
                    <a:pt x="1598549" y="1279723"/>
                  </a:lnTo>
                  <a:cubicBezTo>
                    <a:pt x="1606139" y="1288363"/>
                    <a:pt x="1607527" y="1296094"/>
                    <a:pt x="1603531" y="1300315"/>
                  </a:cubicBezTo>
                  <a:lnTo>
                    <a:pt x="1601722" y="1301432"/>
                  </a:lnTo>
                  <a:lnTo>
                    <a:pt x="1601614" y="1303556"/>
                  </a:lnTo>
                  <a:cubicBezTo>
                    <a:pt x="1599839" y="1309091"/>
                    <a:pt x="1592395" y="1311598"/>
                    <a:pt x="1581168" y="1309106"/>
                  </a:cubicBezTo>
                  <a:lnTo>
                    <a:pt x="1572110" y="1306283"/>
                  </a:lnTo>
                  <a:lnTo>
                    <a:pt x="1573916" y="1310608"/>
                  </a:lnTo>
                  <a:cubicBezTo>
                    <a:pt x="1575866" y="1318207"/>
                    <a:pt x="1572487" y="1322725"/>
                    <a:pt x="1566215" y="1323944"/>
                  </a:cubicBezTo>
                  <a:lnTo>
                    <a:pt x="1550032" y="1319777"/>
                  </a:lnTo>
                  <a:lnTo>
                    <a:pt x="1563729" y="1359703"/>
                  </a:lnTo>
                  <a:lnTo>
                    <a:pt x="1608460" y="1350970"/>
                  </a:lnTo>
                  <a:cubicBezTo>
                    <a:pt x="1653960" y="1353741"/>
                    <a:pt x="1678554" y="1388264"/>
                    <a:pt x="1655758" y="1394116"/>
                  </a:cubicBezTo>
                  <a:lnTo>
                    <a:pt x="1651098" y="1394616"/>
                  </a:lnTo>
                  <a:lnTo>
                    <a:pt x="1657935" y="1401196"/>
                  </a:lnTo>
                  <a:cubicBezTo>
                    <a:pt x="1665525" y="1409835"/>
                    <a:pt x="1666913" y="1417567"/>
                    <a:pt x="1662917" y="1421788"/>
                  </a:cubicBezTo>
                  <a:lnTo>
                    <a:pt x="1661108" y="1422905"/>
                  </a:lnTo>
                  <a:lnTo>
                    <a:pt x="1661000" y="1425028"/>
                  </a:lnTo>
                  <a:cubicBezTo>
                    <a:pt x="1659225" y="1430563"/>
                    <a:pt x="1651781" y="1433070"/>
                    <a:pt x="1640554" y="1430578"/>
                  </a:cubicBezTo>
                  <a:lnTo>
                    <a:pt x="1631496" y="1427755"/>
                  </a:lnTo>
                  <a:lnTo>
                    <a:pt x="1633302" y="1432080"/>
                  </a:lnTo>
                  <a:lnTo>
                    <a:pt x="1632765" y="1438418"/>
                  </a:lnTo>
                  <a:lnTo>
                    <a:pt x="1634779" y="1438025"/>
                  </a:lnTo>
                  <a:cubicBezTo>
                    <a:pt x="1680279" y="1440796"/>
                    <a:pt x="1704872" y="1475320"/>
                    <a:pt x="1682076" y="1481172"/>
                  </a:cubicBezTo>
                  <a:lnTo>
                    <a:pt x="1677417" y="1481672"/>
                  </a:lnTo>
                  <a:lnTo>
                    <a:pt x="1684254" y="1488251"/>
                  </a:lnTo>
                  <a:cubicBezTo>
                    <a:pt x="1691844" y="1496891"/>
                    <a:pt x="1693232" y="1504622"/>
                    <a:pt x="1689236" y="1508843"/>
                  </a:cubicBezTo>
                  <a:lnTo>
                    <a:pt x="1687427" y="1509960"/>
                  </a:lnTo>
                  <a:lnTo>
                    <a:pt x="1687319" y="1512083"/>
                  </a:lnTo>
                  <a:cubicBezTo>
                    <a:pt x="1685544" y="1517618"/>
                    <a:pt x="1678100" y="1520125"/>
                    <a:pt x="1666873" y="1517634"/>
                  </a:cubicBezTo>
                  <a:lnTo>
                    <a:pt x="1657815" y="1514810"/>
                  </a:lnTo>
                  <a:lnTo>
                    <a:pt x="1659621" y="1519135"/>
                  </a:lnTo>
                  <a:lnTo>
                    <a:pt x="1659297" y="1522952"/>
                  </a:lnTo>
                  <a:lnTo>
                    <a:pt x="1683957" y="1535586"/>
                  </a:lnTo>
                  <a:cubicBezTo>
                    <a:pt x="1705634" y="1552369"/>
                    <a:pt x="1710045" y="1574570"/>
                    <a:pt x="1692396" y="1574772"/>
                  </a:cubicBezTo>
                  <a:lnTo>
                    <a:pt x="1687750" y="1574151"/>
                  </a:lnTo>
                  <a:lnTo>
                    <a:pt x="1692829" y="1582166"/>
                  </a:lnTo>
                  <a:cubicBezTo>
                    <a:pt x="1698149" y="1592362"/>
                    <a:pt x="1697660" y="1600201"/>
                    <a:pt x="1692776" y="1603352"/>
                  </a:cubicBezTo>
                  <a:lnTo>
                    <a:pt x="1690753" y="1604007"/>
                  </a:lnTo>
                  <a:lnTo>
                    <a:pt x="1690144" y="1606044"/>
                  </a:lnTo>
                  <a:cubicBezTo>
                    <a:pt x="1687105" y="1610998"/>
                    <a:pt x="1679278" y="1611665"/>
                    <a:pt x="1668965" y="1606578"/>
                  </a:cubicBezTo>
                  <a:lnTo>
                    <a:pt x="1660836" y="1601683"/>
                  </a:lnTo>
                  <a:lnTo>
                    <a:pt x="1661563" y="1606314"/>
                  </a:lnTo>
                  <a:cubicBezTo>
                    <a:pt x="1661652" y="1614157"/>
                    <a:pt x="1657297" y="1617744"/>
                    <a:pt x="1650914" y="1617439"/>
                  </a:cubicBezTo>
                  <a:lnTo>
                    <a:pt x="1636227" y="1609568"/>
                  </a:lnTo>
                  <a:lnTo>
                    <a:pt x="1643018" y="1636040"/>
                  </a:lnTo>
                  <a:lnTo>
                    <a:pt x="1652408" y="1691313"/>
                  </a:lnTo>
                  <a:lnTo>
                    <a:pt x="1703266" y="1693709"/>
                  </a:lnTo>
                  <a:cubicBezTo>
                    <a:pt x="1746806" y="1707210"/>
                    <a:pt x="1762492" y="1746588"/>
                    <a:pt x="1738960" y="1746858"/>
                  </a:cubicBezTo>
                  <a:lnTo>
                    <a:pt x="1734314" y="1746236"/>
                  </a:lnTo>
                  <a:lnTo>
                    <a:pt x="1739392" y="1754251"/>
                  </a:lnTo>
                  <a:cubicBezTo>
                    <a:pt x="1744712" y="1764446"/>
                    <a:pt x="1744224" y="1772286"/>
                    <a:pt x="1739339" y="1775436"/>
                  </a:cubicBezTo>
                  <a:lnTo>
                    <a:pt x="1737316" y="1776092"/>
                  </a:lnTo>
                  <a:lnTo>
                    <a:pt x="1736707" y="1778129"/>
                  </a:lnTo>
                  <a:cubicBezTo>
                    <a:pt x="1733669" y="1783084"/>
                    <a:pt x="1725842" y="1783750"/>
                    <a:pt x="1715528" y="1778663"/>
                  </a:cubicBezTo>
                  <a:lnTo>
                    <a:pt x="1707400" y="1773768"/>
                  </a:lnTo>
                  <a:lnTo>
                    <a:pt x="1708127" y="1778399"/>
                  </a:lnTo>
                  <a:lnTo>
                    <a:pt x="1707457" y="1780389"/>
                  </a:lnTo>
                  <a:lnTo>
                    <a:pt x="1715414" y="1780763"/>
                  </a:lnTo>
                  <a:cubicBezTo>
                    <a:pt x="1758954" y="1794265"/>
                    <a:pt x="1774639" y="1833642"/>
                    <a:pt x="1751107" y="1833912"/>
                  </a:cubicBezTo>
                  <a:lnTo>
                    <a:pt x="1746461" y="1833291"/>
                  </a:lnTo>
                  <a:lnTo>
                    <a:pt x="1751540" y="1841306"/>
                  </a:lnTo>
                  <a:cubicBezTo>
                    <a:pt x="1756860" y="1851501"/>
                    <a:pt x="1756371" y="1859341"/>
                    <a:pt x="1751487" y="1862491"/>
                  </a:cubicBezTo>
                  <a:lnTo>
                    <a:pt x="1749464" y="1863146"/>
                  </a:lnTo>
                  <a:lnTo>
                    <a:pt x="1748855" y="1865184"/>
                  </a:lnTo>
                  <a:cubicBezTo>
                    <a:pt x="1745816" y="1870138"/>
                    <a:pt x="1737989" y="1870805"/>
                    <a:pt x="1727676" y="1865718"/>
                  </a:cubicBezTo>
                  <a:lnTo>
                    <a:pt x="1719547" y="1860822"/>
                  </a:lnTo>
                  <a:lnTo>
                    <a:pt x="1720274" y="1865453"/>
                  </a:lnTo>
                  <a:cubicBezTo>
                    <a:pt x="1720319" y="1869375"/>
                    <a:pt x="1719252" y="1872233"/>
                    <a:pt x="1717377" y="1874072"/>
                  </a:cubicBezTo>
                  <a:lnTo>
                    <a:pt x="1713692" y="1875263"/>
                  </a:lnTo>
                  <a:lnTo>
                    <a:pt x="1727561" y="1875916"/>
                  </a:lnTo>
                  <a:cubicBezTo>
                    <a:pt x="1771101" y="1889418"/>
                    <a:pt x="1786787" y="1928795"/>
                    <a:pt x="1763254" y="1929065"/>
                  </a:cubicBezTo>
                  <a:lnTo>
                    <a:pt x="1758608" y="1928444"/>
                  </a:lnTo>
                  <a:lnTo>
                    <a:pt x="1763687" y="1936459"/>
                  </a:lnTo>
                  <a:cubicBezTo>
                    <a:pt x="1769007" y="1946654"/>
                    <a:pt x="1768518" y="1954494"/>
                    <a:pt x="1763634" y="1957644"/>
                  </a:cubicBezTo>
                  <a:lnTo>
                    <a:pt x="1761612" y="1958299"/>
                  </a:lnTo>
                  <a:lnTo>
                    <a:pt x="1761002" y="1960337"/>
                  </a:lnTo>
                  <a:cubicBezTo>
                    <a:pt x="1757963" y="1965291"/>
                    <a:pt x="1750136" y="1965958"/>
                    <a:pt x="1739823" y="1960870"/>
                  </a:cubicBezTo>
                  <a:lnTo>
                    <a:pt x="1731695" y="1955975"/>
                  </a:lnTo>
                  <a:lnTo>
                    <a:pt x="1732421" y="1960606"/>
                  </a:lnTo>
                  <a:lnTo>
                    <a:pt x="1729822" y="1968338"/>
                  </a:lnTo>
                  <a:lnTo>
                    <a:pt x="1761395" y="1986739"/>
                  </a:lnTo>
                  <a:cubicBezTo>
                    <a:pt x="1777200" y="2002427"/>
                    <a:pt x="1778942" y="2019989"/>
                    <a:pt x="1763253" y="2020169"/>
                  </a:cubicBezTo>
                  <a:lnTo>
                    <a:pt x="1758608" y="2019547"/>
                  </a:lnTo>
                  <a:lnTo>
                    <a:pt x="1763686" y="2027562"/>
                  </a:lnTo>
                  <a:cubicBezTo>
                    <a:pt x="1769007" y="2037757"/>
                    <a:pt x="1768517" y="2045597"/>
                    <a:pt x="1763634" y="2048747"/>
                  </a:cubicBezTo>
                  <a:lnTo>
                    <a:pt x="1761611" y="2049403"/>
                  </a:lnTo>
                  <a:lnTo>
                    <a:pt x="1761002" y="2051440"/>
                  </a:lnTo>
                  <a:cubicBezTo>
                    <a:pt x="1757962" y="2056395"/>
                    <a:pt x="1750135" y="2057061"/>
                    <a:pt x="1739823" y="2051973"/>
                  </a:cubicBezTo>
                  <a:lnTo>
                    <a:pt x="1731695" y="2047079"/>
                  </a:lnTo>
                  <a:lnTo>
                    <a:pt x="1732422" y="2051710"/>
                  </a:lnTo>
                  <a:cubicBezTo>
                    <a:pt x="1732598" y="2067398"/>
                    <a:pt x="1715002" y="2066054"/>
                    <a:pt x="1698959" y="2050610"/>
                  </a:cubicBezTo>
                  <a:lnTo>
                    <a:pt x="1695290" y="2044631"/>
                  </a:lnTo>
                  <a:lnTo>
                    <a:pt x="1693341" y="2052454"/>
                  </a:lnTo>
                  <a:lnTo>
                    <a:pt x="1691389" y="2054737"/>
                  </a:lnTo>
                  <a:lnTo>
                    <a:pt x="1691723" y="2063961"/>
                  </a:lnTo>
                  <a:lnTo>
                    <a:pt x="1739707" y="2066221"/>
                  </a:lnTo>
                  <a:cubicBezTo>
                    <a:pt x="1783246" y="2079723"/>
                    <a:pt x="1798933" y="2119101"/>
                    <a:pt x="1775401" y="2119370"/>
                  </a:cubicBezTo>
                  <a:lnTo>
                    <a:pt x="1770755" y="2118748"/>
                  </a:lnTo>
                  <a:lnTo>
                    <a:pt x="1775833" y="2126763"/>
                  </a:lnTo>
                  <a:cubicBezTo>
                    <a:pt x="1781154" y="2136959"/>
                    <a:pt x="1780664" y="2144798"/>
                    <a:pt x="1775780" y="2147949"/>
                  </a:cubicBezTo>
                  <a:lnTo>
                    <a:pt x="1773758" y="2148605"/>
                  </a:lnTo>
                  <a:lnTo>
                    <a:pt x="1773148" y="2150641"/>
                  </a:lnTo>
                  <a:cubicBezTo>
                    <a:pt x="1770109" y="2155596"/>
                    <a:pt x="1762283" y="2156263"/>
                    <a:pt x="1751969" y="2151175"/>
                  </a:cubicBezTo>
                  <a:lnTo>
                    <a:pt x="1743841" y="2146281"/>
                  </a:lnTo>
                  <a:lnTo>
                    <a:pt x="1744568" y="2150911"/>
                  </a:lnTo>
                  <a:lnTo>
                    <a:pt x="1743581" y="2153844"/>
                  </a:lnTo>
                  <a:lnTo>
                    <a:pt x="1769492" y="2168946"/>
                  </a:lnTo>
                  <a:cubicBezTo>
                    <a:pt x="1785298" y="2184634"/>
                    <a:pt x="1787041" y="2202195"/>
                    <a:pt x="1771352" y="2202375"/>
                  </a:cubicBezTo>
                  <a:lnTo>
                    <a:pt x="1766706" y="2201754"/>
                  </a:lnTo>
                  <a:lnTo>
                    <a:pt x="1771784" y="2209769"/>
                  </a:lnTo>
                  <a:cubicBezTo>
                    <a:pt x="1777105" y="2219964"/>
                    <a:pt x="1776616" y="2227804"/>
                    <a:pt x="1771732" y="2230954"/>
                  </a:cubicBezTo>
                  <a:lnTo>
                    <a:pt x="1769709" y="2231609"/>
                  </a:lnTo>
                  <a:lnTo>
                    <a:pt x="1769100" y="2233647"/>
                  </a:lnTo>
                  <a:cubicBezTo>
                    <a:pt x="1766061" y="2238601"/>
                    <a:pt x="1758233" y="2239268"/>
                    <a:pt x="1747921" y="2234180"/>
                  </a:cubicBezTo>
                  <a:lnTo>
                    <a:pt x="1739792" y="2229286"/>
                  </a:lnTo>
                  <a:lnTo>
                    <a:pt x="1740519" y="2233916"/>
                  </a:lnTo>
                  <a:cubicBezTo>
                    <a:pt x="1740607" y="2241760"/>
                    <a:pt x="1736252" y="2245346"/>
                    <a:pt x="1729869" y="2245041"/>
                  </a:cubicBezTo>
                  <a:lnTo>
                    <a:pt x="1709220" y="2233976"/>
                  </a:lnTo>
                  <a:lnTo>
                    <a:pt x="1712444" y="2252569"/>
                  </a:lnTo>
                  <a:lnTo>
                    <a:pt x="1734271" y="2261437"/>
                  </a:lnTo>
                  <a:cubicBezTo>
                    <a:pt x="1762324" y="2282304"/>
                    <a:pt x="1763631" y="2314787"/>
                    <a:pt x="1746540" y="2308983"/>
                  </a:cubicBezTo>
                  <a:lnTo>
                    <a:pt x="1743338" y="2307348"/>
                  </a:lnTo>
                  <a:lnTo>
                    <a:pt x="1744968" y="2314441"/>
                  </a:lnTo>
                  <a:cubicBezTo>
                    <a:pt x="1746217" y="2323172"/>
                    <a:pt x="1743865" y="2328719"/>
                    <a:pt x="1739530" y="2329752"/>
                  </a:cubicBezTo>
                  <a:lnTo>
                    <a:pt x="1737899" y="2329711"/>
                  </a:lnTo>
                  <a:lnTo>
                    <a:pt x="1736938" y="2331029"/>
                  </a:lnTo>
                  <a:cubicBezTo>
                    <a:pt x="1733478" y="2333838"/>
                    <a:pt x="1727646" y="2332325"/>
                    <a:pt x="1721483" y="2326016"/>
                  </a:cubicBezTo>
                  <a:lnTo>
                    <a:pt x="1716851" y="2320403"/>
                  </a:lnTo>
                  <a:lnTo>
                    <a:pt x="1716196" y="2323937"/>
                  </a:lnTo>
                  <a:cubicBezTo>
                    <a:pt x="1712324" y="2335331"/>
                    <a:pt x="1699938" y="2329873"/>
                    <a:pt x="1692271" y="2314611"/>
                  </a:cubicBezTo>
                  <a:lnTo>
                    <a:pt x="1691739" y="2312132"/>
                  </a:lnTo>
                  <a:lnTo>
                    <a:pt x="1689354" y="2314920"/>
                  </a:lnTo>
                  <a:lnTo>
                    <a:pt x="1686726" y="2313695"/>
                  </a:lnTo>
                  <a:lnTo>
                    <a:pt x="1685004" y="2328446"/>
                  </a:lnTo>
                  <a:lnTo>
                    <a:pt x="1685997" y="2334089"/>
                  </a:lnTo>
                  <a:cubicBezTo>
                    <a:pt x="1688425" y="2381091"/>
                    <a:pt x="1649788" y="2405364"/>
                    <a:pt x="1647236" y="2384461"/>
                  </a:cubicBezTo>
                  <a:lnTo>
                    <a:pt x="1647319" y="2380867"/>
                  </a:lnTo>
                  <a:lnTo>
                    <a:pt x="1641637" y="2385413"/>
                  </a:lnTo>
                  <a:cubicBezTo>
                    <a:pt x="1634313" y="2390327"/>
                    <a:pt x="1628295" y="2390615"/>
                    <a:pt x="1625482" y="2387157"/>
                  </a:cubicBezTo>
                  <a:lnTo>
                    <a:pt x="1624811" y="2385670"/>
                  </a:lnTo>
                  <a:lnTo>
                    <a:pt x="1623208" y="2385377"/>
                  </a:lnTo>
                  <a:cubicBezTo>
                    <a:pt x="1619174" y="2383477"/>
                    <a:pt x="1618007" y="2377567"/>
                    <a:pt x="1621016" y="2369276"/>
                  </a:cubicBezTo>
                  <a:lnTo>
                    <a:pt x="1624064" y="2362667"/>
                  </a:lnTo>
                  <a:lnTo>
                    <a:pt x="1620595" y="2363611"/>
                  </a:lnTo>
                  <a:cubicBezTo>
                    <a:pt x="1602678" y="2365795"/>
                    <a:pt x="1610606" y="2334266"/>
                    <a:pt x="1642335" y="2319583"/>
                  </a:cubicBezTo>
                  <a:lnTo>
                    <a:pt x="1648600" y="2318445"/>
                  </a:lnTo>
                  <a:lnTo>
                    <a:pt x="1647357" y="2316849"/>
                  </a:lnTo>
                  <a:lnTo>
                    <a:pt x="1645234" y="2316972"/>
                  </a:lnTo>
                  <a:cubicBezTo>
                    <a:pt x="1639540" y="2315808"/>
                    <a:pt x="1636242" y="2308679"/>
                    <a:pt x="1637502" y="2297248"/>
                  </a:cubicBezTo>
                  <a:lnTo>
                    <a:pt x="1639328" y="2287938"/>
                  </a:lnTo>
                  <a:lnTo>
                    <a:pt x="1635224" y="2290201"/>
                  </a:lnTo>
                  <a:cubicBezTo>
                    <a:pt x="1609525" y="2299865"/>
                    <a:pt x="1614267" y="2240564"/>
                    <a:pt x="1670056" y="2215012"/>
                  </a:cubicBezTo>
                  <a:lnTo>
                    <a:pt x="1685760" y="2210035"/>
                  </a:lnTo>
                  <a:lnTo>
                    <a:pt x="1685115" y="2192223"/>
                  </a:lnTo>
                  <a:lnTo>
                    <a:pt x="1681735" y="2175505"/>
                  </a:lnTo>
                  <a:cubicBezTo>
                    <a:pt x="1681025" y="2166767"/>
                    <a:pt x="1681318" y="2157286"/>
                    <a:pt x="1682916" y="2147106"/>
                  </a:cubicBezTo>
                  <a:lnTo>
                    <a:pt x="1683256" y="2146757"/>
                  </a:lnTo>
                  <a:lnTo>
                    <a:pt x="1683468" y="2146768"/>
                  </a:lnTo>
                  <a:lnTo>
                    <a:pt x="1682843" y="2129526"/>
                  </a:lnTo>
                  <a:lnTo>
                    <a:pt x="1682198" y="2139187"/>
                  </a:lnTo>
                  <a:cubicBezTo>
                    <a:pt x="1673559" y="2183946"/>
                    <a:pt x="1636141" y="2203860"/>
                    <a:pt x="1633289" y="2180500"/>
                  </a:cubicBezTo>
                  <a:lnTo>
                    <a:pt x="1633397" y="2175814"/>
                  </a:lnTo>
                  <a:lnTo>
                    <a:pt x="1625988" y="2181741"/>
                  </a:lnTo>
                  <a:cubicBezTo>
                    <a:pt x="1616438" y="2188149"/>
                    <a:pt x="1608592" y="2188524"/>
                    <a:pt x="1604924" y="2184015"/>
                  </a:cubicBezTo>
                  <a:lnTo>
                    <a:pt x="1604050" y="2182076"/>
                  </a:lnTo>
                  <a:lnTo>
                    <a:pt x="1601959" y="2181694"/>
                  </a:lnTo>
                  <a:cubicBezTo>
                    <a:pt x="1596700" y="2179218"/>
                    <a:pt x="1595178" y="2171512"/>
                    <a:pt x="1599103" y="2160701"/>
                  </a:cubicBezTo>
                  <a:lnTo>
                    <a:pt x="1603076" y="2152085"/>
                  </a:lnTo>
                  <a:lnTo>
                    <a:pt x="1598553" y="2153316"/>
                  </a:lnTo>
                  <a:cubicBezTo>
                    <a:pt x="1567405" y="2157112"/>
                    <a:pt x="1596164" y="2082766"/>
                    <a:pt x="1678515" y="2086530"/>
                  </a:cubicBezTo>
                  <a:lnTo>
                    <a:pt x="1678898" y="2086830"/>
                  </a:lnTo>
                  <a:lnTo>
                    <a:pt x="1681918" y="2103986"/>
                  </a:lnTo>
                  <a:lnTo>
                    <a:pt x="1680591" y="2067356"/>
                  </a:lnTo>
                  <a:lnTo>
                    <a:pt x="1676515" y="2072120"/>
                  </a:lnTo>
                  <a:cubicBezTo>
                    <a:pt x="1670678" y="2074719"/>
                    <a:pt x="1665318" y="2072956"/>
                    <a:pt x="1662556" y="2065613"/>
                  </a:cubicBezTo>
                  <a:lnTo>
                    <a:pt x="1661554" y="2061035"/>
                  </a:lnTo>
                  <a:lnTo>
                    <a:pt x="1655756" y="2068544"/>
                  </a:lnTo>
                  <a:cubicBezTo>
                    <a:pt x="1647989" y="2077025"/>
                    <a:pt x="1640453" y="2079242"/>
                    <a:pt x="1635825" y="2075727"/>
                  </a:cubicBezTo>
                  <a:lnTo>
                    <a:pt x="1634518" y="2074049"/>
                  </a:lnTo>
                  <a:lnTo>
                    <a:pt x="1632396" y="2074172"/>
                  </a:lnTo>
                  <a:cubicBezTo>
                    <a:pt x="1626701" y="2073008"/>
                    <a:pt x="1623402" y="2065879"/>
                    <a:pt x="1624664" y="2054448"/>
                  </a:cubicBezTo>
                  <a:lnTo>
                    <a:pt x="1626489" y="2045138"/>
                  </a:lnTo>
                  <a:lnTo>
                    <a:pt x="1622385" y="2047402"/>
                  </a:lnTo>
                  <a:cubicBezTo>
                    <a:pt x="1609536" y="2052233"/>
                    <a:pt x="1604297" y="2039824"/>
                    <a:pt x="1609244" y="2023012"/>
                  </a:cubicBezTo>
                  <a:lnTo>
                    <a:pt x="1623984" y="1997220"/>
                  </a:lnTo>
                  <a:lnTo>
                    <a:pt x="1619629" y="1996770"/>
                  </a:lnTo>
                  <a:lnTo>
                    <a:pt x="1618322" y="1995093"/>
                  </a:lnTo>
                  <a:lnTo>
                    <a:pt x="1616199" y="1995215"/>
                  </a:lnTo>
                  <a:cubicBezTo>
                    <a:pt x="1610505" y="1994050"/>
                    <a:pt x="1607207" y="1986922"/>
                    <a:pt x="1608467" y="1975492"/>
                  </a:cubicBezTo>
                  <a:lnTo>
                    <a:pt x="1610293" y="1966181"/>
                  </a:lnTo>
                  <a:lnTo>
                    <a:pt x="1606189" y="1968444"/>
                  </a:lnTo>
                  <a:cubicBezTo>
                    <a:pt x="1580491" y="1978108"/>
                    <a:pt x="1585233" y="1918807"/>
                    <a:pt x="1641021" y="1893255"/>
                  </a:cubicBezTo>
                  <a:lnTo>
                    <a:pt x="1643168" y="1892574"/>
                  </a:lnTo>
                  <a:lnTo>
                    <a:pt x="1632188" y="1887457"/>
                  </a:lnTo>
                  <a:lnTo>
                    <a:pt x="1631186" y="1882878"/>
                  </a:lnTo>
                  <a:lnTo>
                    <a:pt x="1625386" y="1890387"/>
                  </a:lnTo>
                  <a:cubicBezTo>
                    <a:pt x="1617620" y="1898868"/>
                    <a:pt x="1610084" y="1901085"/>
                    <a:pt x="1605456" y="1897570"/>
                  </a:cubicBezTo>
                  <a:lnTo>
                    <a:pt x="1604149" y="1895892"/>
                  </a:lnTo>
                  <a:lnTo>
                    <a:pt x="1602027" y="1896015"/>
                  </a:lnTo>
                  <a:cubicBezTo>
                    <a:pt x="1596332" y="1894850"/>
                    <a:pt x="1593034" y="1887721"/>
                    <a:pt x="1594295" y="1876291"/>
                  </a:cubicBezTo>
                  <a:lnTo>
                    <a:pt x="1596120" y="1866981"/>
                  </a:lnTo>
                  <a:lnTo>
                    <a:pt x="1592016" y="1869244"/>
                  </a:lnTo>
                  <a:cubicBezTo>
                    <a:pt x="1572742" y="1876492"/>
                    <a:pt x="1570591" y="1844947"/>
                    <a:pt x="1594256" y="1817941"/>
                  </a:cubicBezTo>
                  <a:lnTo>
                    <a:pt x="1597929" y="1815250"/>
                  </a:lnTo>
                  <a:lnTo>
                    <a:pt x="1591286" y="1814564"/>
                  </a:lnTo>
                  <a:lnTo>
                    <a:pt x="1589979" y="1812886"/>
                  </a:lnTo>
                  <a:lnTo>
                    <a:pt x="1587856" y="1813009"/>
                  </a:lnTo>
                  <a:cubicBezTo>
                    <a:pt x="1582162" y="1811845"/>
                    <a:pt x="1578864" y="1804716"/>
                    <a:pt x="1580124" y="1793285"/>
                  </a:cubicBezTo>
                  <a:lnTo>
                    <a:pt x="1581950" y="1783976"/>
                  </a:lnTo>
                  <a:lnTo>
                    <a:pt x="1577846" y="1786239"/>
                  </a:lnTo>
                  <a:cubicBezTo>
                    <a:pt x="1570504" y="1789000"/>
                    <a:pt x="1565646" y="1786131"/>
                    <a:pt x="1563754" y="1780029"/>
                  </a:cubicBezTo>
                  <a:lnTo>
                    <a:pt x="1566614" y="1760235"/>
                  </a:lnTo>
                  <a:lnTo>
                    <a:pt x="1565489" y="1760814"/>
                  </a:lnTo>
                  <a:cubicBezTo>
                    <a:pt x="1562208" y="1760949"/>
                    <a:pt x="1558103" y="1759949"/>
                    <a:pt x="1553436" y="1757647"/>
                  </a:cubicBezTo>
                  <a:lnTo>
                    <a:pt x="1546080" y="1753217"/>
                  </a:lnTo>
                  <a:lnTo>
                    <a:pt x="1546738" y="1757407"/>
                  </a:lnTo>
                  <a:cubicBezTo>
                    <a:pt x="1546818" y="1764506"/>
                    <a:pt x="1542877" y="1767752"/>
                    <a:pt x="1537100" y="1767476"/>
                  </a:cubicBezTo>
                  <a:lnTo>
                    <a:pt x="1518413" y="1757462"/>
                  </a:lnTo>
                  <a:lnTo>
                    <a:pt x="1521330" y="1774289"/>
                  </a:lnTo>
                  <a:lnTo>
                    <a:pt x="1541084" y="1782315"/>
                  </a:lnTo>
                  <a:cubicBezTo>
                    <a:pt x="1566471" y="1801199"/>
                    <a:pt x="1567655" y="1830596"/>
                    <a:pt x="1552187" y="1825343"/>
                  </a:cubicBezTo>
                  <a:lnTo>
                    <a:pt x="1549289" y="1823864"/>
                  </a:lnTo>
                  <a:lnTo>
                    <a:pt x="1550765" y="1830283"/>
                  </a:lnTo>
                  <a:cubicBezTo>
                    <a:pt x="1551895" y="1838185"/>
                    <a:pt x="1549767" y="1843204"/>
                    <a:pt x="1545842" y="1844140"/>
                  </a:cubicBezTo>
                  <a:lnTo>
                    <a:pt x="1544366" y="1844102"/>
                  </a:lnTo>
                  <a:lnTo>
                    <a:pt x="1543498" y="1845295"/>
                  </a:lnTo>
                  <a:cubicBezTo>
                    <a:pt x="1540365" y="1847838"/>
                    <a:pt x="1535088" y="1846468"/>
                    <a:pt x="1529510" y="1840758"/>
                  </a:cubicBezTo>
                  <a:lnTo>
                    <a:pt x="1525319" y="1835679"/>
                  </a:lnTo>
                  <a:lnTo>
                    <a:pt x="1524726" y="1838877"/>
                  </a:lnTo>
                  <a:cubicBezTo>
                    <a:pt x="1521222" y="1849188"/>
                    <a:pt x="1510012" y="1844249"/>
                    <a:pt x="1503073" y="1830437"/>
                  </a:cubicBezTo>
                  <a:lnTo>
                    <a:pt x="1502592" y="1828194"/>
                  </a:lnTo>
                  <a:lnTo>
                    <a:pt x="1500433" y="1830716"/>
                  </a:lnTo>
                  <a:cubicBezTo>
                    <a:pt x="1495151" y="1833069"/>
                    <a:pt x="1490301" y="1831473"/>
                    <a:pt x="1487801" y="1824828"/>
                  </a:cubicBezTo>
                  <a:lnTo>
                    <a:pt x="1486894" y="1820685"/>
                  </a:lnTo>
                  <a:lnTo>
                    <a:pt x="1484161" y="1824224"/>
                  </a:lnTo>
                  <a:lnTo>
                    <a:pt x="1488196" y="1829427"/>
                  </a:lnTo>
                  <a:lnTo>
                    <a:pt x="1493709" y="1828425"/>
                  </a:lnTo>
                  <a:lnTo>
                    <a:pt x="1493975" y="1828633"/>
                  </a:lnTo>
                  <a:lnTo>
                    <a:pt x="1494758" y="1841056"/>
                  </a:lnTo>
                  <a:lnTo>
                    <a:pt x="1496900" y="1847477"/>
                  </a:lnTo>
                  <a:lnTo>
                    <a:pt x="1495466" y="1852285"/>
                  </a:lnTo>
                  <a:lnTo>
                    <a:pt x="1496266" y="1864975"/>
                  </a:lnTo>
                  <a:lnTo>
                    <a:pt x="1489039" y="1881258"/>
                  </a:lnTo>
                  <a:lnTo>
                    <a:pt x="1489465" y="1882741"/>
                  </a:lnTo>
                  <a:cubicBezTo>
                    <a:pt x="1489389" y="1886799"/>
                    <a:pt x="1487886" y="1889873"/>
                    <a:pt x="1485155" y="1891635"/>
                  </a:cubicBezTo>
                  <a:lnTo>
                    <a:pt x="1482893" y="1892368"/>
                  </a:lnTo>
                  <a:lnTo>
                    <a:pt x="1482211" y="1894647"/>
                  </a:lnTo>
                  <a:cubicBezTo>
                    <a:pt x="1480512" y="1897418"/>
                    <a:pt x="1477473" y="1898990"/>
                    <a:pt x="1473418" y="1899157"/>
                  </a:cubicBezTo>
                  <a:lnTo>
                    <a:pt x="1472591" y="1898940"/>
                  </a:lnTo>
                  <a:lnTo>
                    <a:pt x="1470666" y="1900327"/>
                  </a:lnTo>
                  <a:lnTo>
                    <a:pt x="1467141" y="1897508"/>
                  </a:lnTo>
                  <a:lnTo>
                    <a:pt x="1458521" y="1895243"/>
                  </a:lnTo>
                  <a:lnTo>
                    <a:pt x="1457274" y="1894493"/>
                  </a:lnTo>
                  <a:lnTo>
                    <a:pt x="1457250" y="1894512"/>
                  </a:lnTo>
                  <a:lnTo>
                    <a:pt x="1450131" y="1895280"/>
                  </a:lnTo>
                  <a:lnTo>
                    <a:pt x="1447335" y="1903597"/>
                  </a:lnTo>
                  <a:lnTo>
                    <a:pt x="1482649" y="1924180"/>
                  </a:lnTo>
                  <a:cubicBezTo>
                    <a:pt x="1500328" y="1941727"/>
                    <a:pt x="1502277" y="1961371"/>
                    <a:pt x="1484729" y="1961572"/>
                  </a:cubicBezTo>
                  <a:lnTo>
                    <a:pt x="1479532" y="1960876"/>
                  </a:lnTo>
                  <a:lnTo>
                    <a:pt x="1485212" y="1969841"/>
                  </a:lnTo>
                  <a:cubicBezTo>
                    <a:pt x="1491163" y="1981245"/>
                    <a:pt x="1490617" y="1990014"/>
                    <a:pt x="1485153" y="1993539"/>
                  </a:cubicBezTo>
                  <a:lnTo>
                    <a:pt x="1482891" y="1994271"/>
                  </a:lnTo>
                  <a:lnTo>
                    <a:pt x="1482209" y="1996550"/>
                  </a:lnTo>
                  <a:cubicBezTo>
                    <a:pt x="1478810" y="2002091"/>
                    <a:pt x="1470055" y="2002837"/>
                    <a:pt x="1458519" y="1997146"/>
                  </a:cubicBezTo>
                  <a:lnTo>
                    <a:pt x="1449427" y="1991672"/>
                  </a:lnTo>
                  <a:lnTo>
                    <a:pt x="1450241" y="1996851"/>
                  </a:lnTo>
                  <a:cubicBezTo>
                    <a:pt x="1450439" y="2014399"/>
                    <a:pt x="1430756" y="2012897"/>
                    <a:pt x="1412812" y="1995621"/>
                  </a:cubicBezTo>
                  <a:lnTo>
                    <a:pt x="1408251" y="1988189"/>
                  </a:lnTo>
                  <a:lnTo>
                    <a:pt x="1406529" y="1997686"/>
                  </a:lnTo>
                  <a:cubicBezTo>
                    <a:pt x="1396072" y="2020292"/>
                    <a:pt x="1378275" y="2028829"/>
                    <a:pt x="1372095" y="2012405"/>
                  </a:cubicBezTo>
                  <a:lnTo>
                    <a:pt x="1370974" y="2007283"/>
                  </a:lnTo>
                  <a:lnTo>
                    <a:pt x="1364488" y="2015683"/>
                  </a:lnTo>
                  <a:cubicBezTo>
                    <a:pt x="1355800" y="2025169"/>
                    <a:pt x="1347372" y="2027649"/>
                    <a:pt x="1342194" y="2023717"/>
                  </a:cubicBezTo>
                  <a:lnTo>
                    <a:pt x="1340733" y="2021841"/>
                  </a:lnTo>
                  <a:lnTo>
                    <a:pt x="1338358" y="2021978"/>
                  </a:lnTo>
                  <a:cubicBezTo>
                    <a:pt x="1331989" y="2020675"/>
                    <a:pt x="1328300" y="2012701"/>
                    <a:pt x="1329711" y="1999916"/>
                  </a:cubicBezTo>
                  <a:lnTo>
                    <a:pt x="1331752" y="1989501"/>
                  </a:lnTo>
                  <a:lnTo>
                    <a:pt x="1327161" y="1992034"/>
                  </a:lnTo>
                  <a:cubicBezTo>
                    <a:pt x="1306629" y="1999754"/>
                    <a:pt x="1303469" y="1968118"/>
                    <a:pt x="1326081" y="1938994"/>
                  </a:cubicBezTo>
                  <a:lnTo>
                    <a:pt x="1329133" y="1935921"/>
                  </a:lnTo>
                  <a:lnTo>
                    <a:pt x="1324077" y="1935400"/>
                  </a:lnTo>
                  <a:lnTo>
                    <a:pt x="1322616" y="1933523"/>
                  </a:lnTo>
                  <a:lnTo>
                    <a:pt x="1320242" y="1933661"/>
                  </a:lnTo>
                  <a:cubicBezTo>
                    <a:pt x="1313872" y="1932358"/>
                    <a:pt x="1310183" y="1924384"/>
                    <a:pt x="1311594" y="1911599"/>
                  </a:cubicBezTo>
                  <a:lnTo>
                    <a:pt x="1313635" y="1901185"/>
                  </a:lnTo>
                  <a:lnTo>
                    <a:pt x="1309044" y="1903716"/>
                  </a:lnTo>
                  <a:cubicBezTo>
                    <a:pt x="1284406" y="1912981"/>
                    <a:pt x="1284783" y="1865572"/>
                    <a:pt x="1324692" y="1833839"/>
                  </a:cubicBezTo>
                  <a:lnTo>
                    <a:pt x="1345966" y="1820858"/>
                  </a:lnTo>
                  <a:lnTo>
                    <a:pt x="1344643" y="1820935"/>
                  </a:lnTo>
                  <a:cubicBezTo>
                    <a:pt x="1341941" y="1819779"/>
                    <a:pt x="1339670" y="1817233"/>
                    <a:pt x="1338126" y="1813127"/>
                  </a:cubicBezTo>
                  <a:lnTo>
                    <a:pt x="1337005" y="1808006"/>
                  </a:lnTo>
                  <a:lnTo>
                    <a:pt x="1330518" y="1816404"/>
                  </a:lnTo>
                  <a:cubicBezTo>
                    <a:pt x="1321831" y="1825892"/>
                    <a:pt x="1313402" y="1828371"/>
                    <a:pt x="1308225" y="1824439"/>
                  </a:cubicBezTo>
                  <a:lnTo>
                    <a:pt x="1306764" y="1822563"/>
                  </a:lnTo>
                  <a:lnTo>
                    <a:pt x="1304389" y="1822700"/>
                  </a:lnTo>
                  <a:cubicBezTo>
                    <a:pt x="1298019" y="1821397"/>
                    <a:pt x="1294330" y="1813423"/>
                    <a:pt x="1295740" y="1800638"/>
                  </a:cubicBezTo>
                  <a:lnTo>
                    <a:pt x="1297782" y="1790224"/>
                  </a:lnTo>
                  <a:lnTo>
                    <a:pt x="1293192" y="1792756"/>
                  </a:lnTo>
                  <a:cubicBezTo>
                    <a:pt x="1272659" y="1800476"/>
                    <a:pt x="1269500" y="1768841"/>
                    <a:pt x="1292111" y="1739717"/>
                  </a:cubicBezTo>
                  <a:lnTo>
                    <a:pt x="1299454" y="1732325"/>
                  </a:lnTo>
                  <a:lnTo>
                    <a:pt x="1292374" y="1731595"/>
                  </a:lnTo>
                  <a:lnTo>
                    <a:pt x="1290913" y="1729718"/>
                  </a:lnTo>
                  <a:lnTo>
                    <a:pt x="1288539" y="1729856"/>
                  </a:lnTo>
                  <a:cubicBezTo>
                    <a:pt x="1282170" y="1728553"/>
                    <a:pt x="1278480" y="1720579"/>
                    <a:pt x="1279891" y="1707794"/>
                  </a:cubicBezTo>
                  <a:lnTo>
                    <a:pt x="1281932" y="1697379"/>
                  </a:lnTo>
                  <a:lnTo>
                    <a:pt x="1277341" y="1699911"/>
                  </a:lnTo>
                  <a:cubicBezTo>
                    <a:pt x="1260916" y="1706088"/>
                    <a:pt x="1255609" y="1687075"/>
                    <a:pt x="1265720" y="1664313"/>
                  </a:cubicBezTo>
                  <a:lnTo>
                    <a:pt x="1275612" y="1647946"/>
                  </a:lnTo>
                  <a:lnTo>
                    <a:pt x="1274257" y="1647806"/>
                  </a:lnTo>
                  <a:lnTo>
                    <a:pt x="1272797" y="1645930"/>
                  </a:lnTo>
                  <a:lnTo>
                    <a:pt x="1270422" y="1646068"/>
                  </a:lnTo>
                  <a:cubicBezTo>
                    <a:pt x="1264053" y="1644765"/>
                    <a:pt x="1260364" y="1636790"/>
                    <a:pt x="1261774" y="1624005"/>
                  </a:cubicBezTo>
                  <a:lnTo>
                    <a:pt x="1263816" y="1613591"/>
                  </a:lnTo>
                  <a:lnTo>
                    <a:pt x="1259225" y="1616123"/>
                  </a:lnTo>
                  <a:cubicBezTo>
                    <a:pt x="1234586" y="1625388"/>
                    <a:pt x="1234964" y="1577979"/>
                    <a:pt x="1274872" y="1546245"/>
                  </a:cubicBezTo>
                  <a:lnTo>
                    <a:pt x="1277706" y="1544516"/>
                  </a:lnTo>
                  <a:lnTo>
                    <a:pt x="1276983" y="1543649"/>
                  </a:lnTo>
                  <a:lnTo>
                    <a:pt x="1275863" y="1538528"/>
                  </a:lnTo>
                  <a:lnTo>
                    <a:pt x="1269375" y="1546926"/>
                  </a:lnTo>
                  <a:cubicBezTo>
                    <a:pt x="1260688" y="1556413"/>
                    <a:pt x="1252260" y="1558893"/>
                    <a:pt x="1247082" y="1554961"/>
                  </a:cubicBezTo>
                  <a:lnTo>
                    <a:pt x="1245621" y="1553084"/>
                  </a:lnTo>
                  <a:lnTo>
                    <a:pt x="1243247" y="1553222"/>
                  </a:lnTo>
                  <a:cubicBezTo>
                    <a:pt x="1236877" y="1551919"/>
                    <a:pt x="1233187" y="1543945"/>
                    <a:pt x="1234598" y="1531160"/>
                  </a:cubicBezTo>
                  <a:lnTo>
                    <a:pt x="1236640" y="1520745"/>
                  </a:lnTo>
                  <a:lnTo>
                    <a:pt x="1232049" y="1523277"/>
                  </a:lnTo>
                  <a:cubicBezTo>
                    <a:pt x="1223836" y="1526366"/>
                    <a:pt x="1218403" y="1523157"/>
                    <a:pt x="1216287" y="1516330"/>
                  </a:cubicBezTo>
                  <a:lnTo>
                    <a:pt x="1217788" y="1505944"/>
                  </a:lnTo>
                  <a:lnTo>
                    <a:pt x="1213488" y="1510251"/>
                  </a:lnTo>
                  <a:lnTo>
                    <a:pt x="1209284" y="1509689"/>
                  </a:lnTo>
                  <a:lnTo>
                    <a:pt x="1213880" y="1516942"/>
                  </a:lnTo>
                  <a:cubicBezTo>
                    <a:pt x="1218695" y="1526169"/>
                    <a:pt x="1218253" y="1533264"/>
                    <a:pt x="1213833" y="1536115"/>
                  </a:cubicBezTo>
                  <a:lnTo>
                    <a:pt x="1212002" y="1536708"/>
                  </a:lnTo>
                  <a:lnTo>
                    <a:pt x="1211451" y="1538552"/>
                  </a:lnTo>
                  <a:cubicBezTo>
                    <a:pt x="1208700" y="1543036"/>
                    <a:pt x="1201617" y="1543639"/>
                    <a:pt x="1192283" y="1539035"/>
                  </a:cubicBezTo>
                  <a:lnTo>
                    <a:pt x="1184927" y="1534605"/>
                  </a:lnTo>
                  <a:lnTo>
                    <a:pt x="1185585" y="1538795"/>
                  </a:lnTo>
                  <a:lnTo>
                    <a:pt x="1183909" y="1540547"/>
                  </a:lnTo>
                  <a:lnTo>
                    <a:pt x="1192180" y="1540936"/>
                  </a:lnTo>
                  <a:cubicBezTo>
                    <a:pt x="1231583" y="1553155"/>
                    <a:pt x="1245779" y="1588791"/>
                    <a:pt x="1224481" y="1589036"/>
                  </a:cubicBezTo>
                  <a:lnTo>
                    <a:pt x="1220278" y="1588473"/>
                  </a:lnTo>
                  <a:lnTo>
                    <a:pt x="1224873" y="1595727"/>
                  </a:lnTo>
                  <a:cubicBezTo>
                    <a:pt x="1229688" y="1604953"/>
                    <a:pt x="1229246" y="1612049"/>
                    <a:pt x="1224825" y="1614900"/>
                  </a:cubicBezTo>
                  <a:lnTo>
                    <a:pt x="1222994" y="1615493"/>
                  </a:lnTo>
                  <a:lnTo>
                    <a:pt x="1222443" y="1617337"/>
                  </a:lnTo>
                  <a:cubicBezTo>
                    <a:pt x="1219694" y="1621821"/>
                    <a:pt x="1212610" y="1622424"/>
                    <a:pt x="1203276" y="1617820"/>
                  </a:cubicBezTo>
                  <a:lnTo>
                    <a:pt x="1195921" y="1613390"/>
                  </a:lnTo>
                  <a:lnTo>
                    <a:pt x="1196578" y="1617581"/>
                  </a:lnTo>
                  <a:lnTo>
                    <a:pt x="1188189" y="1626344"/>
                  </a:lnTo>
                  <a:lnTo>
                    <a:pt x="1203174" y="1627050"/>
                  </a:lnTo>
                  <a:cubicBezTo>
                    <a:pt x="1242576" y="1639268"/>
                    <a:pt x="1256773" y="1674905"/>
                    <a:pt x="1235476" y="1675149"/>
                  </a:cubicBezTo>
                  <a:lnTo>
                    <a:pt x="1231272" y="1674587"/>
                  </a:lnTo>
                  <a:lnTo>
                    <a:pt x="1235867" y="1681841"/>
                  </a:lnTo>
                  <a:cubicBezTo>
                    <a:pt x="1240683" y="1691067"/>
                    <a:pt x="1240240" y="1698162"/>
                    <a:pt x="1235819" y="1701013"/>
                  </a:cubicBezTo>
                  <a:lnTo>
                    <a:pt x="1233988" y="1701606"/>
                  </a:lnTo>
                  <a:lnTo>
                    <a:pt x="1233437" y="1703450"/>
                  </a:lnTo>
                  <a:cubicBezTo>
                    <a:pt x="1230688" y="1707934"/>
                    <a:pt x="1223604" y="1708538"/>
                    <a:pt x="1214270" y="1703933"/>
                  </a:cubicBezTo>
                  <a:lnTo>
                    <a:pt x="1206914" y="1699504"/>
                  </a:lnTo>
                  <a:lnTo>
                    <a:pt x="1207571" y="1703694"/>
                  </a:lnTo>
                  <a:lnTo>
                    <a:pt x="1202066" y="1709446"/>
                  </a:lnTo>
                  <a:lnTo>
                    <a:pt x="1203173" y="1709498"/>
                  </a:lnTo>
                  <a:cubicBezTo>
                    <a:pt x="1242576" y="1721717"/>
                    <a:pt x="1256772" y="1757354"/>
                    <a:pt x="1235474" y="1757598"/>
                  </a:cubicBezTo>
                  <a:lnTo>
                    <a:pt x="1231271" y="1757035"/>
                  </a:lnTo>
                  <a:lnTo>
                    <a:pt x="1235866" y="1764289"/>
                  </a:lnTo>
                  <a:cubicBezTo>
                    <a:pt x="1240682" y="1773515"/>
                    <a:pt x="1240239" y="1780611"/>
                    <a:pt x="1235818" y="1783461"/>
                  </a:cubicBezTo>
                  <a:lnTo>
                    <a:pt x="1233987" y="1784055"/>
                  </a:lnTo>
                  <a:lnTo>
                    <a:pt x="1233436" y="1785898"/>
                  </a:lnTo>
                  <a:cubicBezTo>
                    <a:pt x="1230687" y="1790383"/>
                    <a:pt x="1223603" y="1790986"/>
                    <a:pt x="1214269" y="1786382"/>
                  </a:cubicBezTo>
                  <a:lnTo>
                    <a:pt x="1206914" y="1781952"/>
                  </a:lnTo>
                  <a:lnTo>
                    <a:pt x="1207571" y="1786143"/>
                  </a:lnTo>
                  <a:cubicBezTo>
                    <a:pt x="1207731" y="1800340"/>
                    <a:pt x="1191806" y="1799125"/>
                    <a:pt x="1177288" y="1785147"/>
                  </a:cubicBezTo>
                  <a:lnTo>
                    <a:pt x="1173597" y="1779134"/>
                  </a:lnTo>
                  <a:lnTo>
                    <a:pt x="1172204" y="1786818"/>
                  </a:lnTo>
                  <a:cubicBezTo>
                    <a:pt x="1163744" y="1805108"/>
                    <a:pt x="1149344" y="1812016"/>
                    <a:pt x="1144344" y="1798727"/>
                  </a:cubicBezTo>
                  <a:lnTo>
                    <a:pt x="1143438" y="1794583"/>
                  </a:lnTo>
                  <a:lnTo>
                    <a:pt x="1138189" y="1801379"/>
                  </a:lnTo>
                  <a:cubicBezTo>
                    <a:pt x="1131160" y="1809054"/>
                    <a:pt x="1124340" y="1811061"/>
                    <a:pt x="1120151" y="1807879"/>
                  </a:cubicBezTo>
                  <a:lnTo>
                    <a:pt x="1118969" y="1806361"/>
                  </a:lnTo>
                  <a:lnTo>
                    <a:pt x="1117048" y="1806472"/>
                  </a:lnTo>
                  <a:cubicBezTo>
                    <a:pt x="1111895" y="1805418"/>
                    <a:pt x="1108910" y="1798966"/>
                    <a:pt x="1110051" y="1788622"/>
                  </a:cubicBezTo>
                  <a:lnTo>
                    <a:pt x="1111702" y="1780196"/>
                  </a:lnTo>
                  <a:lnTo>
                    <a:pt x="1107989" y="1782245"/>
                  </a:lnTo>
                  <a:cubicBezTo>
                    <a:pt x="1094699" y="1787242"/>
                    <a:pt x="1090404" y="1771860"/>
                    <a:pt x="1098586" y="1753442"/>
                  </a:cubicBezTo>
                  <a:lnTo>
                    <a:pt x="1114789" y="1733073"/>
                  </a:lnTo>
                  <a:lnTo>
                    <a:pt x="1105493" y="1736423"/>
                  </a:lnTo>
                  <a:lnTo>
                    <a:pt x="1104311" y="1734904"/>
                  </a:lnTo>
                  <a:lnTo>
                    <a:pt x="1102390" y="1735016"/>
                  </a:lnTo>
                  <a:cubicBezTo>
                    <a:pt x="1097236" y="1733962"/>
                    <a:pt x="1094251" y="1727510"/>
                    <a:pt x="1095393" y="1717166"/>
                  </a:cubicBezTo>
                  <a:lnTo>
                    <a:pt x="1097044" y="1708739"/>
                  </a:lnTo>
                  <a:lnTo>
                    <a:pt x="1093331" y="1710788"/>
                  </a:lnTo>
                  <a:cubicBezTo>
                    <a:pt x="1066750" y="1720783"/>
                    <a:pt x="1076154" y="1649259"/>
                    <a:pt x="1149375" y="1634972"/>
                  </a:cubicBezTo>
                  <a:lnTo>
                    <a:pt x="1149776" y="1635153"/>
                  </a:lnTo>
                  <a:lnTo>
                    <a:pt x="1154569" y="1646103"/>
                  </a:lnTo>
                  <a:lnTo>
                    <a:pt x="1155441" y="1625130"/>
                  </a:lnTo>
                  <a:lnTo>
                    <a:pt x="1155749" y="1624816"/>
                  </a:lnTo>
                  <a:lnTo>
                    <a:pt x="1184150" y="1626154"/>
                  </a:lnTo>
                  <a:lnTo>
                    <a:pt x="1166294" y="1616585"/>
                  </a:lnTo>
                  <a:lnTo>
                    <a:pt x="1150898" y="1591497"/>
                  </a:lnTo>
                  <a:lnTo>
                    <a:pt x="1144720" y="1625585"/>
                  </a:lnTo>
                  <a:cubicBezTo>
                    <a:pt x="1136259" y="1643876"/>
                    <a:pt x="1121859" y="1650783"/>
                    <a:pt x="1116860" y="1637494"/>
                  </a:cubicBezTo>
                  <a:lnTo>
                    <a:pt x="1115954" y="1633350"/>
                  </a:lnTo>
                  <a:lnTo>
                    <a:pt x="1110704" y="1640145"/>
                  </a:lnTo>
                  <a:cubicBezTo>
                    <a:pt x="1103675" y="1647821"/>
                    <a:pt x="1096856" y="1649827"/>
                    <a:pt x="1092667" y="1646646"/>
                  </a:cubicBezTo>
                  <a:lnTo>
                    <a:pt x="1091485" y="1645127"/>
                  </a:lnTo>
                  <a:lnTo>
                    <a:pt x="1089564" y="1645239"/>
                  </a:lnTo>
                  <a:cubicBezTo>
                    <a:pt x="1084410" y="1644185"/>
                    <a:pt x="1081425" y="1637733"/>
                    <a:pt x="1082566" y="1627389"/>
                  </a:cubicBezTo>
                  <a:lnTo>
                    <a:pt x="1084218" y="1618962"/>
                  </a:lnTo>
                  <a:lnTo>
                    <a:pt x="1080504" y="1621012"/>
                  </a:lnTo>
                  <a:cubicBezTo>
                    <a:pt x="1067215" y="1626008"/>
                    <a:pt x="1062920" y="1610626"/>
                    <a:pt x="1071101" y="1592209"/>
                  </a:cubicBezTo>
                  <a:lnTo>
                    <a:pt x="1090653" y="1567630"/>
                  </a:lnTo>
                  <a:lnTo>
                    <a:pt x="1079843" y="1571526"/>
                  </a:lnTo>
                  <a:lnTo>
                    <a:pt x="1078661" y="1570008"/>
                  </a:lnTo>
                  <a:lnTo>
                    <a:pt x="1076739" y="1570119"/>
                  </a:lnTo>
                  <a:cubicBezTo>
                    <a:pt x="1071586" y="1569065"/>
                    <a:pt x="1068601" y="1562614"/>
                    <a:pt x="1069742" y="1552268"/>
                  </a:cubicBezTo>
                  <a:lnTo>
                    <a:pt x="1071394" y="1543843"/>
                  </a:lnTo>
                  <a:lnTo>
                    <a:pt x="1067680" y="1545891"/>
                  </a:lnTo>
                  <a:cubicBezTo>
                    <a:pt x="1054390" y="1550889"/>
                    <a:pt x="1050095" y="1535506"/>
                    <a:pt x="1058277" y="1517089"/>
                  </a:cubicBezTo>
                  <a:lnTo>
                    <a:pt x="1070394" y="1501857"/>
                  </a:lnTo>
                  <a:lnTo>
                    <a:pt x="1065185" y="1503734"/>
                  </a:lnTo>
                  <a:lnTo>
                    <a:pt x="1064003" y="1502216"/>
                  </a:lnTo>
                  <a:lnTo>
                    <a:pt x="1062081" y="1502327"/>
                  </a:lnTo>
                  <a:cubicBezTo>
                    <a:pt x="1056928" y="1501273"/>
                    <a:pt x="1053943" y="1494822"/>
                    <a:pt x="1055084" y="1484477"/>
                  </a:cubicBezTo>
                  <a:lnTo>
                    <a:pt x="1056736" y="1476051"/>
                  </a:lnTo>
                  <a:lnTo>
                    <a:pt x="1053022" y="1478099"/>
                  </a:lnTo>
                  <a:cubicBezTo>
                    <a:pt x="1033087" y="1485595"/>
                    <a:pt x="1033392" y="1447237"/>
                    <a:pt x="1065681" y="1421563"/>
                  </a:cubicBezTo>
                  <a:lnTo>
                    <a:pt x="1068863" y="1420148"/>
                  </a:lnTo>
                  <a:lnTo>
                    <a:pt x="1067391" y="1419462"/>
                  </a:lnTo>
                  <a:lnTo>
                    <a:pt x="1066484" y="1415318"/>
                  </a:lnTo>
                  <a:lnTo>
                    <a:pt x="1061235" y="1422114"/>
                  </a:lnTo>
                  <a:cubicBezTo>
                    <a:pt x="1054207" y="1429789"/>
                    <a:pt x="1047386" y="1431796"/>
                    <a:pt x="1043198" y="1428614"/>
                  </a:cubicBezTo>
                  <a:lnTo>
                    <a:pt x="1042016" y="1427096"/>
                  </a:lnTo>
                  <a:lnTo>
                    <a:pt x="1040094" y="1427207"/>
                  </a:lnTo>
                  <a:cubicBezTo>
                    <a:pt x="1034941" y="1426154"/>
                    <a:pt x="1031956" y="1419702"/>
                    <a:pt x="1033097" y="1409357"/>
                  </a:cubicBezTo>
                  <a:lnTo>
                    <a:pt x="1034749" y="1400931"/>
                  </a:lnTo>
                  <a:lnTo>
                    <a:pt x="1031035" y="1402980"/>
                  </a:lnTo>
                  <a:cubicBezTo>
                    <a:pt x="1011100" y="1410476"/>
                    <a:pt x="1011405" y="1372118"/>
                    <a:pt x="1043694" y="1346442"/>
                  </a:cubicBezTo>
                  <a:lnTo>
                    <a:pt x="1051039" y="1343180"/>
                  </a:lnTo>
                  <a:lnTo>
                    <a:pt x="1041741" y="1338845"/>
                  </a:lnTo>
                  <a:lnTo>
                    <a:pt x="1040834" y="1334702"/>
                  </a:lnTo>
                  <a:lnTo>
                    <a:pt x="1035585" y="1341497"/>
                  </a:lnTo>
                  <a:cubicBezTo>
                    <a:pt x="1028556" y="1349172"/>
                    <a:pt x="1021736" y="1351179"/>
                    <a:pt x="1017547" y="1347998"/>
                  </a:cubicBezTo>
                  <a:lnTo>
                    <a:pt x="1016365" y="1346479"/>
                  </a:lnTo>
                  <a:lnTo>
                    <a:pt x="1014444" y="1346590"/>
                  </a:lnTo>
                  <a:cubicBezTo>
                    <a:pt x="1009291" y="1345536"/>
                    <a:pt x="1006306" y="1339084"/>
                    <a:pt x="1007447" y="1328740"/>
                  </a:cubicBezTo>
                  <a:lnTo>
                    <a:pt x="1009098" y="1320314"/>
                  </a:lnTo>
                  <a:lnTo>
                    <a:pt x="1005385" y="1322363"/>
                  </a:lnTo>
                  <a:cubicBezTo>
                    <a:pt x="978805" y="1332358"/>
                    <a:pt x="988208" y="1260833"/>
                    <a:pt x="1061429" y="1246546"/>
                  </a:cubicBezTo>
                  <a:lnTo>
                    <a:pt x="1061830" y="1246728"/>
                  </a:lnTo>
                  <a:cubicBezTo>
                    <a:pt x="1080584" y="1278972"/>
                    <a:pt x="1078062" y="1308646"/>
                    <a:pt x="1069600" y="1326936"/>
                  </a:cubicBezTo>
                  <a:lnTo>
                    <a:pt x="1058563" y="1339835"/>
                  </a:lnTo>
                  <a:lnTo>
                    <a:pt x="1087080" y="1327164"/>
                  </a:lnTo>
                  <a:lnTo>
                    <a:pt x="1087481" y="1327345"/>
                  </a:lnTo>
                  <a:lnTo>
                    <a:pt x="1091547" y="1336635"/>
                  </a:lnTo>
                  <a:lnTo>
                    <a:pt x="1090246" y="1330196"/>
                  </a:lnTo>
                  <a:cubicBezTo>
                    <a:pt x="1089603" y="1322288"/>
                    <a:pt x="1089868" y="1313707"/>
                    <a:pt x="1091314" y="1304495"/>
                  </a:cubicBezTo>
                  <a:lnTo>
                    <a:pt x="1091622" y="1304180"/>
                  </a:lnTo>
                  <a:lnTo>
                    <a:pt x="1106468" y="1304879"/>
                  </a:lnTo>
                  <a:lnTo>
                    <a:pt x="1086851" y="1285453"/>
                  </a:lnTo>
                  <a:cubicBezTo>
                    <a:pt x="1079508" y="1273826"/>
                    <a:pt x="1073951" y="1258819"/>
                    <a:pt x="1072383" y="1240234"/>
                  </a:cubicBezTo>
                  <a:lnTo>
                    <a:pt x="1072607" y="1239854"/>
                  </a:lnTo>
                  <a:lnTo>
                    <a:pt x="1099706" y="1234564"/>
                  </a:lnTo>
                  <a:lnTo>
                    <a:pt x="1088216" y="1231605"/>
                  </a:lnTo>
                  <a:cubicBezTo>
                    <a:pt x="1070792" y="1221477"/>
                    <a:pt x="1051702" y="1198618"/>
                    <a:pt x="1048564" y="1161448"/>
                  </a:cubicBezTo>
                  <a:lnTo>
                    <a:pt x="1048789" y="1161069"/>
                  </a:lnTo>
                  <a:cubicBezTo>
                    <a:pt x="1065832" y="1153493"/>
                    <a:pt x="1081660" y="1151136"/>
                    <a:pt x="1095386" y="1151971"/>
                  </a:cubicBezTo>
                  <a:lnTo>
                    <a:pt x="1105253" y="1154319"/>
                  </a:lnTo>
                  <a:lnTo>
                    <a:pt x="1110495" y="1145645"/>
                  </a:lnTo>
                  <a:cubicBezTo>
                    <a:pt x="1124063" y="1128171"/>
                    <a:pt x="1146907" y="1111601"/>
                    <a:pt x="1180844" y="1104978"/>
                  </a:cubicBezTo>
                  <a:lnTo>
                    <a:pt x="1181340" y="1105203"/>
                  </a:lnTo>
                  <a:cubicBezTo>
                    <a:pt x="1227697" y="1184907"/>
                    <a:pt x="1168868" y="1251906"/>
                    <a:pt x="1156508" y="1219056"/>
                  </a:cubicBezTo>
                  <a:lnTo>
                    <a:pt x="1155388" y="1213935"/>
                  </a:lnTo>
                  <a:lnTo>
                    <a:pt x="1148901" y="1222333"/>
                  </a:lnTo>
                  <a:cubicBezTo>
                    <a:pt x="1140214" y="1231821"/>
                    <a:pt x="1131785" y="1234300"/>
                    <a:pt x="1126608" y="1230368"/>
                  </a:cubicBezTo>
                  <a:lnTo>
                    <a:pt x="1125146" y="1228491"/>
                  </a:lnTo>
                  <a:lnTo>
                    <a:pt x="1122773" y="1228629"/>
                  </a:lnTo>
                  <a:lnTo>
                    <a:pt x="1116980" y="1223250"/>
                  </a:lnTo>
                  <a:lnTo>
                    <a:pt x="1117868" y="1225376"/>
                  </a:lnTo>
                  <a:lnTo>
                    <a:pt x="1117382" y="1231113"/>
                  </a:lnTo>
                  <a:lnTo>
                    <a:pt x="1119205" y="1230757"/>
                  </a:lnTo>
                  <a:cubicBezTo>
                    <a:pt x="1129499" y="1231384"/>
                    <a:pt x="1138611" y="1233807"/>
                    <a:pt x="1146166" y="1237172"/>
                  </a:cubicBezTo>
                  <a:lnTo>
                    <a:pt x="1158987" y="1245950"/>
                  </a:lnTo>
                  <a:lnTo>
                    <a:pt x="1168473" y="1236401"/>
                  </a:lnTo>
                  <a:cubicBezTo>
                    <a:pt x="1181776" y="1225823"/>
                    <a:pt x="1199471" y="1216988"/>
                    <a:pt x="1222095" y="1212573"/>
                  </a:cubicBezTo>
                  <a:lnTo>
                    <a:pt x="1222591" y="1212798"/>
                  </a:lnTo>
                  <a:cubicBezTo>
                    <a:pt x="1268948" y="1292502"/>
                    <a:pt x="1210119" y="1359500"/>
                    <a:pt x="1197760" y="1326651"/>
                  </a:cubicBezTo>
                  <a:lnTo>
                    <a:pt x="1196640" y="1321529"/>
                  </a:lnTo>
                  <a:lnTo>
                    <a:pt x="1190152" y="1329928"/>
                  </a:lnTo>
                  <a:lnTo>
                    <a:pt x="1177902" y="1338824"/>
                  </a:lnTo>
                  <a:lnTo>
                    <a:pt x="1181196" y="1344650"/>
                  </a:lnTo>
                  <a:cubicBezTo>
                    <a:pt x="1181603" y="1350418"/>
                    <a:pt x="1178447" y="1354432"/>
                    <a:pt x="1171349" y="1354514"/>
                  </a:cubicBezTo>
                  <a:lnTo>
                    <a:pt x="1167144" y="1353950"/>
                  </a:lnTo>
                  <a:lnTo>
                    <a:pt x="1171740" y="1361204"/>
                  </a:lnTo>
                  <a:cubicBezTo>
                    <a:pt x="1176555" y="1370431"/>
                    <a:pt x="1176112" y="1377526"/>
                    <a:pt x="1171692" y="1380378"/>
                  </a:cubicBezTo>
                  <a:lnTo>
                    <a:pt x="1169862" y="1380971"/>
                  </a:lnTo>
                  <a:lnTo>
                    <a:pt x="1169311" y="1382814"/>
                  </a:lnTo>
                  <a:cubicBezTo>
                    <a:pt x="1166560" y="1387298"/>
                    <a:pt x="1159477" y="1387901"/>
                    <a:pt x="1150143" y="1383297"/>
                  </a:cubicBezTo>
                  <a:lnTo>
                    <a:pt x="1142787" y="1378867"/>
                  </a:lnTo>
                  <a:lnTo>
                    <a:pt x="1143445" y="1383058"/>
                  </a:lnTo>
                  <a:cubicBezTo>
                    <a:pt x="1143604" y="1397256"/>
                    <a:pt x="1127680" y="1396040"/>
                    <a:pt x="1113161" y="1382063"/>
                  </a:cubicBezTo>
                  <a:lnTo>
                    <a:pt x="1099274" y="1359434"/>
                  </a:lnTo>
                  <a:lnTo>
                    <a:pt x="1101572" y="1372682"/>
                  </a:lnTo>
                  <a:cubicBezTo>
                    <a:pt x="1102227" y="1386417"/>
                    <a:pt x="1099481" y="1398408"/>
                    <a:pt x="1095251" y="1407554"/>
                  </a:cubicBezTo>
                  <a:lnTo>
                    <a:pt x="1094051" y="1408955"/>
                  </a:lnTo>
                  <a:lnTo>
                    <a:pt x="1109066" y="1402283"/>
                  </a:lnTo>
                  <a:lnTo>
                    <a:pt x="1109468" y="1402465"/>
                  </a:lnTo>
                  <a:cubicBezTo>
                    <a:pt x="1118844" y="1418587"/>
                    <a:pt x="1122902" y="1434066"/>
                    <a:pt x="1123558" y="1447802"/>
                  </a:cubicBezTo>
                  <a:lnTo>
                    <a:pt x="1119152" y="1472106"/>
                  </a:lnTo>
                  <a:lnTo>
                    <a:pt x="1123725" y="1470075"/>
                  </a:lnTo>
                  <a:lnTo>
                    <a:pt x="1124126" y="1470257"/>
                  </a:lnTo>
                  <a:lnTo>
                    <a:pt x="1133584" y="1491863"/>
                  </a:lnTo>
                  <a:lnTo>
                    <a:pt x="1132386" y="1485933"/>
                  </a:lnTo>
                  <a:cubicBezTo>
                    <a:pt x="1131743" y="1478026"/>
                    <a:pt x="1132007" y="1469445"/>
                    <a:pt x="1133454" y="1460232"/>
                  </a:cubicBezTo>
                  <a:lnTo>
                    <a:pt x="1133763" y="1459917"/>
                  </a:lnTo>
                  <a:cubicBezTo>
                    <a:pt x="1170472" y="1453299"/>
                    <a:pt x="1197503" y="1465800"/>
                    <a:pt x="1211807" y="1479998"/>
                  </a:cubicBezTo>
                  <a:lnTo>
                    <a:pt x="1219557" y="1493704"/>
                  </a:lnTo>
                  <a:lnTo>
                    <a:pt x="1220427" y="1487679"/>
                  </a:lnTo>
                  <a:cubicBezTo>
                    <a:pt x="1225483" y="1476297"/>
                    <a:pt x="1234394" y="1463977"/>
                    <a:pt x="1247696" y="1453400"/>
                  </a:cubicBezTo>
                  <a:lnTo>
                    <a:pt x="1251288" y="1451208"/>
                  </a:lnTo>
                  <a:lnTo>
                    <a:pt x="1245280" y="1444011"/>
                  </a:lnTo>
                  <a:lnTo>
                    <a:pt x="1244159" y="1438889"/>
                  </a:lnTo>
                  <a:lnTo>
                    <a:pt x="1237672" y="1447288"/>
                  </a:lnTo>
                  <a:cubicBezTo>
                    <a:pt x="1228986" y="1456775"/>
                    <a:pt x="1220557" y="1459254"/>
                    <a:pt x="1215379" y="1455323"/>
                  </a:cubicBezTo>
                  <a:lnTo>
                    <a:pt x="1213918" y="1453446"/>
                  </a:lnTo>
                  <a:lnTo>
                    <a:pt x="1211544" y="1453583"/>
                  </a:lnTo>
                  <a:cubicBezTo>
                    <a:pt x="1205174" y="1452281"/>
                    <a:pt x="1201485" y="1444307"/>
                    <a:pt x="1202895" y="1431521"/>
                  </a:cubicBezTo>
                  <a:lnTo>
                    <a:pt x="1204937" y="1421107"/>
                  </a:lnTo>
                  <a:lnTo>
                    <a:pt x="1200347" y="1423639"/>
                  </a:lnTo>
                  <a:cubicBezTo>
                    <a:pt x="1167495" y="1435992"/>
                    <a:pt x="1179117" y="1347592"/>
                    <a:pt x="1269615" y="1329933"/>
                  </a:cubicBezTo>
                  <a:lnTo>
                    <a:pt x="1270111" y="1330158"/>
                  </a:lnTo>
                  <a:cubicBezTo>
                    <a:pt x="1293290" y="1370009"/>
                    <a:pt x="1290172" y="1406685"/>
                    <a:pt x="1279714" y="1429292"/>
                  </a:cubicBezTo>
                  <a:lnTo>
                    <a:pt x="1271350" y="1439067"/>
                  </a:lnTo>
                  <a:lnTo>
                    <a:pt x="1301318" y="1429571"/>
                  </a:lnTo>
                  <a:lnTo>
                    <a:pt x="1301814" y="1429796"/>
                  </a:lnTo>
                  <a:lnTo>
                    <a:pt x="1306840" y="1441276"/>
                  </a:lnTo>
                  <a:lnTo>
                    <a:pt x="1305232" y="1433320"/>
                  </a:lnTo>
                  <a:cubicBezTo>
                    <a:pt x="1304437" y="1423547"/>
                    <a:pt x="1304765" y="1412941"/>
                    <a:pt x="1306551" y="1401555"/>
                  </a:cubicBezTo>
                  <a:lnTo>
                    <a:pt x="1306931" y="1401165"/>
                  </a:lnTo>
                  <a:lnTo>
                    <a:pt x="1325283" y="1402030"/>
                  </a:lnTo>
                  <a:lnTo>
                    <a:pt x="1301036" y="1378019"/>
                  </a:lnTo>
                  <a:cubicBezTo>
                    <a:pt x="1291961" y="1363650"/>
                    <a:pt x="1285093" y="1345101"/>
                    <a:pt x="1283154" y="1322131"/>
                  </a:cubicBezTo>
                  <a:lnTo>
                    <a:pt x="1283431" y="1321662"/>
                  </a:lnTo>
                  <a:lnTo>
                    <a:pt x="1309972" y="1313332"/>
                  </a:lnTo>
                  <a:lnTo>
                    <a:pt x="1302723" y="1311465"/>
                  </a:lnTo>
                  <a:cubicBezTo>
                    <a:pt x="1281187" y="1298947"/>
                    <a:pt x="1257593" y="1270695"/>
                    <a:pt x="1253715" y="1224755"/>
                  </a:cubicBezTo>
                  <a:lnTo>
                    <a:pt x="1253992" y="1224285"/>
                  </a:lnTo>
                  <a:cubicBezTo>
                    <a:pt x="1306654" y="1200878"/>
                    <a:pt x="1349931" y="1217781"/>
                    <a:pt x="1366684" y="1235880"/>
                  </a:cubicBezTo>
                  <a:lnTo>
                    <a:pt x="1368234" y="1238343"/>
                  </a:lnTo>
                  <a:lnTo>
                    <a:pt x="1369734" y="1227965"/>
                  </a:lnTo>
                  <a:lnTo>
                    <a:pt x="1364935" y="1215725"/>
                  </a:lnTo>
                  <a:lnTo>
                    <a:pt x="1366588" y="1207299"/>
                  </a:lnTo>
                  <a:lnTo>
                    <a:pt x="1362873" y="1209348"/>
                  </a:lnTo>
                  <a:cubicBezTo>
                    <a:pt x="1352906" y="1213096"/>
                    <a:pt x="1347998" y="1205380"/>
                    <a:pt x="1349618" y="1193518"/>
                  </a:cubicBezTo>
                  <a:lnTo>
                    <a:pt x="1356065" y="1176364"/>
                  </a:lnTo>
                  <a:lnTo>
                    <a:pt x="1354370" y="1175239"/>
                  </a:lnTo>
                  <a:cubicBezTo>
                    <a:pt x="1352466" y="1172150"/>
                    <a:pt x="1351212" y="1167654"/>
                    <a:pt x="1350909" y="1161912"/>
                  </a:cubicBezTo>
                  <a:lnTo>
                    <a:pt x="1351163" y="1153724"/>
                  </a:lnTo>
                  <a:lnTo>
                    <a:pt x="1349386" y="1154365"/>
                  </a:lnTo>
                  <a:lnTo>
                    <a:pt x="1349141" y="1154050"/>
                  </a:lnTo>
                  <a:lnTo>
                    <a:pt x="1347519" y="1155326"/>
                  </a:lnTo>
                  <a:cubicBezTo>
                    <a:pt x="1340721" y="1159240"/>
                    <a:pt x="1335463" y="1157195"/>
                    <a:pt x="1332608" y="1151479"/>
                  </a:cubicBezTo>
                  <a:lnTo>
                    <a:pt x="1332155" y="1127778"/>
                  </a:lnTo>
                  <a:lnTo>
                    <a:pt x="1326250" y="1126670"/>
                  </a:lnTo>
                  <a:cubicBezTo>
                    <a:pt x="1321142" y="1120047"/>
                    <a:pt x="1323367" y="1103547"/>
                    <a:pt x="1335015" y="1087587"/>
                  </a:cubicBezTo>
                  <a:lnTo>
                    <a:pt x="1338752" y="1083718"/>
                  </a:lnTo>
                  <a:lnTo>
                    <a:pt x="1334757" y="1081759"/>
                  </a:lnTo>
                  <a:lnTo>
                    <a:pt x="1331977" y="1077986"/>
                  </a:lnTo>
                  <a:lnTo>
                    <a:pt x="1329738" y="1087206"/>
                  </a:lnTo>
                  <a:cubicBezTo>
                    <a:pt x="1326100" y="1098115"/>
                    <a:pt x="1320121" y="1103210"/>
                    <a:pt x="1314462" y="1101885"/>
                  </a:cubicBezTo>
                  <a:lnTo>
                    <a:pt x="1312586" y="1100886"/>
                  </a:lnTo>
                  <a:lnTo>
                    <a:pt x="1310697" y="1101862"/>
                  </a:lnTo>
                  <a:cubicBezTo>
                    <a:pt x="1305022" y="1103118"/>
                    <a:pt x="1299106" y="1097951"/>
                    <a:pt x="1295601" y="1086998"/>
                  </a:cubicBezTo>
                  <a:lnTo>
                    <a:pt x="1293476" y="1077751"/>
                  </a:lnTo>
                  <a:lnTo>
                    <a:pt x="1290649" y="1081491"/>
                  </a:lnTo>
                  <a:cubicBezTo>
                    <a:pt x="1271115" y="1100784"/>
                    <a:pt x="1251291" y="1044693"/>
                    <a:pt x="1291834" y="998630"/>
                  </a:cubicBezTo>
                  <a:lnTo>
                    <a:pt x="1300646" y="990801"/>
                  </a:lnTo>
                  <a:lnTo>
                    <a:pt x="1306551" y="983378"/>
                  </a:lnTo>
                  <a:lnTo>
                    <a:pt x="1293633" y="966566"/>
                  </a:lnTo>
                  <a:lnTo>
                    <a:pt x="1292542" y="966959"/>
                  </a:lnTo>
                  <a:lnTo>
                    <a:pt x="1291442" y="970666"/>
                  </a:lnTo>
                  <a:cubicBezTo>
                    <a:pt x="1289306" y="973042"/>
                    <a:pt x="1286835" y="974374"/>
                    <a:pt x="1284208" y="974413"/>
                  </a:cubicBezTo>
                  <a:lnTo>
                    <a:pt x="1278976" y="971848"/>
                  </a:lnTo>
                  <a:lnTo>
                    <a:pt x="1277562" y="972357"/>
                  </a:lnTo>
                  <a:lnTo>
                    <a:pt x="1276380" y="970839"/>
                  </a:lnTo>
                  <a:lnTo>
                    <a:pt x="1274459" y="970950"/>
                  </a:lnTo>
                  <a:lnTo>
                    <a:pt x="1273075" y="967418"/>
                  </a:lnTo>
                  <a:lnTo>
                    <a:pt x="1271026" y="975857"/>
                  </a:lnTo>
                  <a:cubicBezTo>
                    <a:pt x="1267388" y="986766"/>
                    <a:pt x="1261409" y="991861"/>
                    <a:pt x="1255750" y="990536"/>
                  </a:cubicBezTo>
                  <a:lnTo>
                    <a:pt x="1253873" y="989537"/>
                  </a:lnTo>
                  <a:lnTo>
                    <a:pt x="1251984" y="990513"/>
                  </a:lnTo>
                  <a:cubicBezTo>
                    <a:pt x="1246309" y="991769"/>
                    <a:pt x="1240393" y="986602"/>
                    <a:pt x="1236888" y="975649"/>
                  </a:cubicBezTo>
                  <a:lnTo>
                    <a:pt x="1234763" y="966402"/>
                  </a:lnTo>
                  <a:lnTo>
                    <a:pt x="1231937" y="970142"/>
                  </a:lnTo>
                  <a:lnTo>
                    <a:pt x="1225893" y="971581"/>
                  </a:lnTo>
                  <a:lnTo>
                    <a:pt x="1238125" y="979795"/>
                  </a:lnTo>
                  <a:cubicBezTo>
                    <a:pt x="1254652" y="998431"/>
                    <a:pt x="1255349" y="1018158"/>
                    <a:pt x="1237823" y="1017243"/>
                  </a:cubicBezTo>
                  <a:lnTo>
                    <a:pt x="1232681" y="1016218"/>
                  </a:lnTo>
                  <a:lnTo>
                    <a:pt x="1237780" y="1025526"/>
                  </a:lnTo>
                  <a:cubicBezTo>
                    <a:pt x="1242994" y="1037286"/>
                    <a:pt x="1241891" y="1046002"/>
                    <a:pt x="1236214" y="1049172"/>
                  </a:cubicBezTo>
                  <a:lnTo>
                    <a:pt x="1233910" y="1049759"/>
                  </a:lnTo>
                  <a:lnTo>
                    <a:pt x="1233085" y="1051990"/>
                  </a:lnTo>
                  <a:cubicBezTo>
                    <a:pt x="1229340" y="1057304"/>
                    <a:pt x="1220557" y="1057493"/>
                    <a:pt x="1209405" y="1051080"/>
                  </a:cubicBezTo>
                  <a:lnTo>
                    <a:pt x="1200680" y="1045038"/>
                  </a:lnTo>
                  <a:lnTo>
                    <a:pt x="1201162" y="1050258"/>
                  </a:lnTo>
                  <a:cubicBezTo>
                    <a:pt x="1200244" y="1067784"/>
                    <a:pt x="1180697" y="1065033"/>
                    <a:pt x="1163887" y="1046652"/>
                  </a:cubicBezTo>
                  <a:lnTo>
                    <a:pt x="1145917" y="1012700"/>
                  </a:lnTo>
                  <a:lnTo>
                    <a:pt x="1135661" y="1009543"/>
                  </a:lnTo>
                  <a:cubicBezTo>
                    <a:pt x="1125198" y="1002790"/>
                    <a:pt x="1114401" y="992083"/>
                    <a:pt x="1106005" y="977306"/>
                  </a:cubicBezTo>
                  <a:lnTo>
                    <a:pt x="1101828" y="967223"/>
                  </a:lnTo>
                  <a:lnTo>
                    <a:pt x="1098949" y="986934"/>
                  </a:lnTo>
                  <a:cubicBezTo>
                    <a:pt x="1092290" y="1010936"/>
                    <a:pt x="1076109" y="1022242"/>
                    <a:pt x="1067351" y="1007034"/>
                  </a:cubicBezTo>
                  <a:lnTo>
                    <a:pt x="1065417" y="1002162"/>
                  </a:lnTo>
                  <a:lnTo>
                    <a:pt x="1060374" y="1011501"/>
                  </a:lnTo>
                  <a:cubicBezTo>
                    <a:pt x="1053338" y="1022268"/>
                    <a:pt x="1045422" y="1026080"/>
                    <a:pt x="1039676" y="1023038"/>
                  </a:cubicBezTo>
                  <a:lnTo>
                    <a:pt x="1037930" y="1021423"/>
                  </a:lnTo>
                  <a:lnTo>
                    <a:pt x="1035609" y="1021943"/>
                  </a:lnTo>
                  <a:lnTo>
                    <a:pt x="1032527" y="1019898"/>
                  </a:lnTo>
                  <a:lnTo>
                    <a:pt x="1031873" y="1021666"/>
                  </a:lnTo>
                  <a:cubicBezTo>
                    <a:pt x="1028843" y="1025967"/>
                    <a:pt x="1021737" y="1026118"/>
                    <a:pt x="1012714" y="1020930"/>
                  </a:cubicBezTo>
                  <a:lnTo>
                    <a:pt x="1005654" y="1016042"/>
                  </a:lnTo>
                  <a:lnTo>
                    <a:pt x="1006044" y="1020265"/>
                  </a:lnTo>
                  <a:cubicBezTo>
                    <a:pt x="1005301" y="1034445"/>
                    <a:pt x="989486" y="1032220"/>
                    <a:pt x="975886" y="1017347"/>
                  </a:cubicBezTo>
                  <a:lnTo>
                    <a:pt x="961346" y="989877"/>
                  </a:lnTo>
                  <a:lnTo>
                    <a:pt x="953048" y="987323"/>
                  </a:lnTo>
                  <a:cubicBezTo>
                    <a:pt x="944581" y="981859"/>
                    <a:pt x="935847" y="973197"/>
                    <a:pt x="929054" y="961240"/>
                  </a:cubicBezTo>
                  <a:lnTo>
                    <a:pt x="923801" y="941738"/>
                  </a:lnTo>
                  <a:lnTo>
                    <a:pt x="923345" y="969031"/>
                  </a:lnTo>
                  <a:cubicBezTo>
                    <a:pt x="917957" y="988450"/>
                    <a:pt x="904864" y="997598"/>
                    <a:pt x="897779" y="985293"/>
                  </a:cubicBezTo>
                  <a:lnTo>
                    <a:pt x="896214" y="981351"/>
                  </a:lnTo>
                  <a:lnTo>
                    <a:pt x="892134" y="988907"/>
                  </a:lnTo>
                  <a:cubicBezTo>
                    <a:pt x="886441" y="997619"/>
                    <a:pt x="880037" y="1000703"/>
                    <a:pt x="875387" y="998242"/>
                  </a:cubicBezTo>
                  <a:lnTo>
                    <a:pt x="873975" y="996936"/>
                  </a:lnTo>
                  <a:lnTo>
                    <a:pt x="872097" y="997356"/>
                  </a:lnTo>
                  <a:cubicBezTo>
                    <a:pt x="866841" y="997150"/>
                    <a:pt x="862850" y="991266"/>
                    <a:pt x="862301" y="980874"/>
                  </a:cubicBezTo>
                  <a:lnTo>
                    <a:pt x="862568" y="972291"/>
                  </a:lnTo>
                  <a:lnTo>
                    <a:pt x="859235" y="974914"/>
                  </a:lnTo>
                  <a:cubicBezTo>
                    <a:pt x="834622" y="989080"/>
                    <a:pt x="832322" y="916976"/>
                    <a:pt x="902266" y="891021"/>
                  </a:cubicBezTo>
                  <a:lnTo>
                    <a:pt x="902692" y="891137"/>
                  </a:lnTo>
                  <a:cubicBezTo>
                    <a:pt x="908624" y="898332"/>
                    <a:pt x="913217" y="905585"/>
                    <a:pt x="916687" y="912719"/>
                  </a:cubicBezTo>
                  <a:lnTo>
                    <a:pt x="917463" y="914954"/>
                  </a:lnTo>
                  <a:lnTo>
                    <a:pt x="939031" y="911777"/>
                  </a:lnTo>
                  <a:lnTo>
                    <a:pt x="938874" y="911693"/>
                  </a:lnTo>
                  <a:lnTo>
                    <a:pt x="938660" y="910936"/>
                  </a:lnTo>
                  <a:lnTo>
                    <a:pt x="922865" y="902007"/>
                  </a:lnTo>
                  <a:cubicBezTo>
                    <a:pt x="916517" y="896705"/>
                    <a:pt x="910330" y="889590"/>
                    <a:pt x="905235" y="880624"/>
                  </a:cubicBezTo>
                  <a:lnTo>
                    <a:pt x="902240" y="869503"/>
                  </a:lnTo>
                  <a:lnTo>
                    <a:pt x="898263" y="882917"/>
                  </a:lnTo>
                  <a:cubicBezTo>
                    <a:pt x="894397" y="887217"/>
                    <a:pt x="889317" y="887736"/>
                    <a:pt x="884328" y="882685"/>
                  </a:cubicBezTo>
                  <a:lnTo>
                    <a:pt x="881811" y="879270"/>
                  </a:lnTo>
                  <a:lnTo>
                    <a:pt x="879786" y="887615"/>
                  </a:lnTo>
                  <a:cubicBezTo>
                    <a:pt x="876494" y="897488"/>
                    <a:pt x="871083" y="902098"/>
                    <a:pt x="865961" y="900899"/>
                  </a:cubicBezTo>
                  <a:lnTo>
                    <a:pt x="864262" y="899994"/>
                  </a:lnTo>
                  <a:lnTo>
                    <a:pt x="864144" y="900056"/>
                  </a:lnTo>
                  <a:lnTo>
                    <a:pt x="861619" y="908568"/>
                  </a:lnTo>
                  <a:cubicBezTo>
                    <a:pt x="857753" y="912868"/>
                    <a:pt x="852674" y="913386"/>
                    <a:pt x="847684" y="908337"/>
                  </a:cubicBezTo>
                  <a:lnTo>
                    <a:pt x="845168" y="904922"/>
                  </a:lnTo>
                  <a:lnTo>
                    <a:pt x="843143" y="913266"/>
                  </a:lnTo>
                  <a:cubicBezTo>
                    <a:pt x="839850" y="923139"/>
                    <a:pt x="834439" y="927750"/>
                    <a:pt x="829317" y="926550"/>
                  </a:cubicBezTo>
                  <a:lnTo>
                    <a:pt x="827620" y="925645"/>
                  </a:lnTo>
                  <a:lnTo>
                    <a:pt x="825910" y="926529"/>
                  </a:lnTo>
                  <a:cubicBezTo>
                    <a:pt x="820775" y="927666"/>
                    <a:pt x="815420" y="922990"/>
                    <a:pt x="812248" y="913077"/>
                  </a:cubicBezTo>
                  <a:lnTo>
                    <a:pt x="810324" y="904709"/>
                  </a:lnTo>
                  <a:lnTo>
                    <a:pt x="807767" y="908093"/>
                  </a:lnTo>
                  <a:cubicBezTo>
                    <a:pt x="790089" y="925553"/>
                    <a:pt x="772147" y="874791"/>
                    <a:pt x="808839" y="833104"/>
                  </a:cubicBezTo>
                  <a:lnTo>
                    <a:pt x="823056" y="820472"/>
                  </a:lnTo>
                  <a:lnTo>
                    <a:pt x="809746" y="803146"/>
                  </a:lnTo>
                  <a:lnTo>
                    <a:pt x="806980" y="809228"/>
                  </a:lnTo>
                  <a:cubicBezTo>
                    <a:pt x="803349" y="812139"/>
                    <a:pt x="798915" y="811983"/>
                    <a:pt x="794549" y="807565"/>
                  </a:cubicBezTo>
                  <a:lnTo>
                    <a:pt x="792033" y="804150"/>
                  </a:lnTo>
                  <a:lnTo>
                    <a:pt x="790007" y="812494"/>
                  </a:lnTo>
                  <a:cubicBezTo>
                    <a:pt x="786714" y="822367"/>
                    <a:pt x="781304" y="826978"/>
                    <a:pt x="776182" y="825778"/>
                  </a:cubicBezTo>
                  <a:lnTo>
                    <a:pt x="774484" y="824874"/>
                  </a:lnTo>
                  <a:lnTo>
                    <a:pt x="772775" y="825757"/>
                  </a:lnTo>
                  <a:cubicBezTo>
                    <a:pt x="767639" y="826894"/>
                    <a:pt x="762284" y="822218"/>
                    <a:pt x="759113" y="812305"/>
                  </a:cubicBezTo>
                  <a:lnTo>
                    <a:pt x="757189" y="803937"/>
                  </a:lnTo>
                  <a:lnTo>
                    <a:pt x="754632" y="807321"/>
                  </a:lnTo>
                  <a:cubicBezTo>
                    <a:pt x="750212" y="811686"/>
                    <a:pt x="745776" y="811787"/>
                    <a:pt x="742181" y="808832"/>
                  </a:cubicBezTo>
                  <a:lnTo>
                    <a:pt x="734849" y="792168"/>
                  </a:lnTo>
                  <a:lnTo>
                    <a:pt x="730378" y="796465"/>
                  </a:lnTo>
                  <a:lnTo>
                    <a:pt x="728680" y="795560"/>
                  </a:lnTo>
                  <a:lnTo>
                    <a:pt x="726970" y="796444"/>
                  </a:lnTo>
                  <a:cubicBezTo>
                    <a:pt x="721835" y="797581"/>
                    <a:pt x="716480" y="792904"/>
                    <a:pt x="713308" y="782992"/>
                  </a:cubicBezTo>
                  <a:lnTo>
                    <a:pt x="711385" y="774623"/>
                  </a:lnTo>
                  <a:lnTo>
                    <a:pt x="708828" y="778007"/>
                  </a:lnTo>
                  <a:cubicBezTo>
                    <a:pt x="698726" y="787985"/>
                    <a:pt x="688537" y="775685"/>
                    <a:pt x="688507" y="755532"/>
                  </a:cubicBezTo>
                  <a:lnTo>
                    <a:pt x="692200" y="741211"/>
                  </a:lnTo>
                  <a:lnTo>
                    <a:pt x="691902" y="741498"/>
                  </a:lnTo>
                  <a:lnTo>
                    <a:pt x="690204" y="740593"/>
                  </a:lnTo>
                  <a:lnTo>
                    <a:pt x="688495" y="741477"/>
                  </a:lnTo>
                  <a:cubicBezTo>
                    <a:pt x="683359" y="742614"/>
                    <a:pt x="678005" y="737937"/>
                    <a:pt x="674833" y="728025"/>
                  </a:cubicBezTo>
                  <a:lnTo>
                    <a:pt x="672909" y="719656"/>
                  </a:lnTo>
                  <a:lnTo>
                    <a:pt x="670352" y="723040"/>
                  </a:lnTo>
                  <a:cubicBezTo>
                    <a:pt x="660250" y="733018"/>
                    <a:pt x="650062" y="720719"/>
                    <a:pt x="650031" y="700565"/>
                  </a:cubicBezTo>
                  <a:lnTo>
                    <a:pt x="656257" y="676425"/>
                  </a:lnTo>
                  <a:lnTo>
                    <a:pt x="647587" y="674016"/>
                  </a:lnTo>
                  <a:lnTo>
                    <a:pt x="646012" y="670078"/>
                  </a:lnTo>
                  <a:lnTo>
                    <a:pt x="641951" y="677643"/>
                  </a:lnTo>
                  <a:cubicBezTo>
                    <a:pt x="636279" y="686370"/>
                    <a:pt x="629883" y="689470"/>
                    <a:pt x="625228" y="687020"/>
                  </a:cubicBezTo>
                  <a:lnTo>
                    <a:pt x="623811" y="685717"/>
                  </a:lnTo>
                  <a:lnTo>
                    <a:pt x="621935" y="686142"/>
                  </a:lnTo>
                  <a:cubicBezTo>
                    <a:pt x="616678" y="685949"/>
                    <a:pt x="612673" y="680075"/>
                    <a:pt x="612098" y="669684"/>
                  </a:cubicBezTo>
                  <a:lnTo>
                    <a:pt x="612344" y="661100"/>
                  </a:lnTo>
                  <a:lnTo>
                    <a:pt x="609017" y="663732"/>
                  </a:lnTo>
                  <a:cubicBezTo>
                    <a:pt x="596728" y="670846"/>
                    <a:pt x="589964" y="656378"/>
                    <a:pt x="595008" y="636866"/>
                  </a:cubicBezTo>
                  <a:lnTo>
                    <a:pt x="606687" y="615833"/>
                  </a:lnTo>
                  <a:lnTo>
                    <a:pt x="603533" y="615711"/>
                  </a:lnTo>
                  <a:lnTo>
                    <a:pt x="596475" y="610820"/>
                  </a:lnTo>
                  <a:lnTo>
                    <a:pt x="596864" y="615044"/>
                  </a:lnTo>
                  <a:cubicBezTo>
                    <a:pt x="595740" y="636313"/>
                    <a:pt x="560720" y="620656"/>
                    <a:pt x="550140" y="580781"/>
                  </a:cubicBezTo>
                  <a:lnTo>
                    <a:pt x="548088" y="565713"/>
                  </a:lnTo>
                  <a:lnTo>
                    <a:pt x="542915" y="568532"/>
                  </a:lnTo>
                  <a:lnTo>
                    <a:pt x="535987" y="562589"/>
                  </a:lnTo>
                  <a:lnTo>
                    <a:pt x="528740" y="573891"/>
                  </a:lnTo>
                  <a:lnTo>
                    <a:pt x="526878" y="573406"/>
                  </a:lnTo>
                  <a:lnTo>
                    <a:pt x="525422" y="574664"/>
                  </a:lnTo>
                  <a:cubicBezTo>
                    <a:pt x="520693" y="576966"/>
                    <a:pt x="514396" y="573666"/>
                    <a:pt x="509002" y="564765"/>
                  </a:cubicBezTo>
                  <a:lnTo>
                    <a:pt x="505181" y="557075"/>
                  </a:lnTo>
                  <a:lnTo>
                    <a:pt x="503483" y="560962"/>
                  </a:lnTo>
                  <a:cubicBezTo>
                    <a:pt x="495984" y="573019"/>
                    <a:pt x="483210" y="563432"/>
                    <a:pt x="478485" y="543841"/>
                  </a:cubicBezTo>
                  <a:lnTo>
                    <a:pt x="478692" y="531881"/>
                  </a:lnTo>
                  <a:lnTo>
                    <a:pt x="477289" y="531938"/>
                  </a:lnTo>
                  <a:lnTo>
                    <a:pt x="476261" y="533565"/>
                  </a:lnTo>
                  <a:cubicBezTo>
                    <a:pt x="472406" y="537144"/>
                    <a:pt x="465422" y="535817"/>
                    <a:pt x="457672" y="528870"/>
                  </a:cubicBezTo>
                  <a:lnTo>
                    <a:pt x="451781" y="522623"/>
                  </a:lnTo>
                  <a:lnTo>
                    <a:pt x="451286" y="526837"/>
                  </a:lnTo>
                  <a:cubicBezTo>
                    <a:pt x="447617" y="540553"/>
                    <a:pt x="432608" y="535096"/>
                    <a:pt x="422388" y="517725"/>
                  </a:cubicBezTo>
                  <a:lnTo>
                    <a:pt x="418895" y="505476"/>
                  </a:lnTo>
                  <a:lnTo>
                    <a:pt x="402707" y="501388"/>
                  </a:lnTo>
                  <a:lnTo>
                    <a:pt x="396815" y="495141"/>
                  </a:lnTo>
                  <a:lnTo>
                    <a:pt x="396320" y="499354"/>
                  </a:lnTo>
                  <a:cubicBezTo>
                    <a:pt x="392651" y="513071"/>
                    <a:pt x="377642" y="507613"/>
                    <a:pt x="367423" y="490243"/>
                  </a:cubicBezTo>
                  <a:lnTo>
                    <a:pt x="359169" y="461303"/>
                  </a:lnTo>
                  <a:lnTo>
                    <a:pt x="358161" y="465729"/>
                  </a:lnTo>
                  <a:cubicBezTo>
                    <a:pt x="354579" y="470269"/>
                    <a:pt x="349543" y="471112"/>
                    <a:pt x="344240" y="466393"/>
                  </a:cubicBezTo>
                  <a:lnTo>
                    <a:pt x="341509" y="463146"/>
                  </a:lnTo>
                  <a:lnTo>
                    <a:pt x="340023" y="471603"/>
                  </a:lnTo>
                  <a:cubicBezTo>
                    <a:pt x="337372" y="481668"/>
                    <a:pt x="332268" y="486616"/>
                    <a:pt x="327080" y="485748"/>
                  </a:cubicBezTo>
                  <a:lnTo>
                    <a:pt x="325327" y="484954"/>
                  </a:lnTo>
                  <a:lnTo>
                    <a:pt x="323678" y="485946"/>
                  </a:lnTo>
                  <a:cubicBezTo>
                    <a:pt x="318626" y="487410"/>
                    <a:pt x="312983" y="483087"/>
                    <a:pt x="309181" y="473399"/>
                  </a:cubicBezTo>
                  <a:lnTo>
                    <a:pt x="306724" y="465171"/>
                  </a:lnTo>
                  <a:lnTo>
                    <a:pt x="304389" y="468712"/>
                  </a:lnTo>
                  <a:cubicBezTo>
                    <a:pt x="294949" y="479318"/>
                    <a:pt x="283992" y="467698"/>
                    <a:pt x="282667" y="447588"/>
                  </a:cubicBezTo>
                  <a:lnTo>
                    <a:pt x="285875" y="430742"/>
                  </a:lnTo>
                  <a:lnTo>
                    <a:pt x="275778" y="441776"/>
                  </a:lnTo>
                  <a:lnTo>
                    <a:pt x="274026" y="440982"/>
                  </a:lnTo>
                  <a:lnTo>
                    <a:pt x="272377" y="441973"/>
                  </a:lnTo>
                  <a:cubicBezTo>
                    <a:pt x="267324" y="443438"/>
                    <a:pt x="261681" y="439114"/>
                    <a:pt x="257880" y="429426"/>
                  </a:cubicBezTo>
                  <a:lnTo>
                    <a:pt x="255423" y="421199"/>
                  </a:lnTo>
                  <a:lnTo>
                    <a:pt x="253088" y="424740"/>
                  </a:lnTo>
                  <a:cubicBezTo>
                    <a:pt x="243647" y="435345"/>
                    <a:pt x="232690" y="423725"/>
                    <a:pt x="231366" y="403615"/>
                  </a:cubicBezTo>
                  <a:lnTo>
                    <a:pt x="234147" y="389011"/>
                  </a:lnTo>
                  <a:lnTo>
                    <a:pt x="225146" y="389440"/>
                  </a:lnTo>
                  <a:lnTo>
                    <a:pt x="222416" y="386193"/>
                  </a:lnTo>
                  <a:lnTo>
                    <a:pt x="220930" y="394651"/>
                  </a:lnTo>
                  <a:cubicBezTo>
                    <a:pt x="218278" y="404715"/>
                    <a:pt x="213175" y="409663"/>
                    <a:pt x="207986" y="408795"/>
                  </a:cubicBezTo>
                  <a:lnTo>
                    <a:pt x="206234" y="408002"/>
                  </a:lnTo>
                  <a:lnTo>
                    <a:pt x="204585" y="408993"/>
                  </a:lnTo>
                  <a:cubicBezTo>
                    <a:pt x="199533" y="410457"/>
                    <a:pt x="193889" y="406134"/>
                    <a:pt x="190088" y="396447"/>
                  </a:cubicBezTo>
                  <a:lnTo>
                    <a:pt x="187631" y="388218"/>
                  </a:lnTo>
                  <a:lnTo>
                    <a:pt x="185296" y="391759"/>
                  </a:lnTo>
                  <a:cubicBezTo>
                    <a:pt x="171134" y="407668"/>
                    <a:pt x="153563" y="373569"/>
                    <a:pt x="170204" y="335821"/>
                  </a:cubicBezTo>
                  <a:lnTo>
                    <a:pt x="171669" y="333372"/>
                  </a:lnTo>
                  <a:lnTo>
                    <a:pt x="150817" y="330703"/>
                  </a:lnTo>
                  <a:lnTo>
                    <a:pt x="150311" y="330313"/>
                  </a:lnTo>
                  <a:lnTo>
                    <a:pt x="156324" y="349449"/>
                  </a:lnTo>
                  <a:cubicBezTo>
                    <a:pt x="157342" y="369577"/>
                    <a:pt x="147808" y="382389"/>
                    <a:pt x="137200" y="372950"/>
                  </a:cubicBezTo>
                  <a:lnTo>
                    <a:pt x="134471" y="369704"/>
                  </a:lnTo>
                  <a:lnTo>
                    <a:pt x="132985" y="378161"/>
                  </a:lnTo>
                  <a:cubicBezTo>
                    <a:pt x="130333" y="388226"/>
                    <a:pt x="125229" y="393174"/>
                    <a:pt x="120041" y="392306"/>
                  </a:cubicBezTo>
                  <a:lnTo>
                    <a:pt x="118288" y="391512"/>
                  </a:lnTo>
                  <a:lnTo>
                    <a:pt x="116639" y="392504"/>
                  </a:lnTo>
                  <a:cubicBezTo>
                    <a:pt x="111587" y="393968"/>
                    <a:pt x="105943" y="389645"/>
                    <a:pt x="102142" y="379957"/>
                  </a:cubicBezTo>
                  <a:lnTo>
                    <a:pt x="99685" y="371729"/>
                  </a:lnTo>
                  <a:lnTo>
                    <a:pt x="97350" y="375271"/>
                  </a:lnTo>
                  <a:cubicBezTo>
                    <a:pt x="80828" y="393830"/>
                    <a:pt x="59665" y="344324"/>
                    <a:pt x="93605" y="300367"/>
                  </a:cubicBezTo>
                  <a:lnTo>
                    <a:pt x="102640" y="291236"/>
                  </a:lnTo>
                  <a:lnTo>
                    <a:pt x="82271" y="288629"/>
                  </a:lnTo>
                  <a:cubicBezTo>
                    <a:pt x="63723" y="280748"/>
                    <a:pt x="41937" y="260443"/>
                    <a:pt x="34198" y="223952"/>
                  </a:cubicBezTo>
                  <a:lnTo>
                    <a:pt x="34375" y="223548"/>
                  </a:lnTo>
                  <a:lnTo>
                    <a:pt x="51752" y="217836"/>
                  </a:lnTo>
                  <a:lnTo>
                    <a:pt x="52425" y="206618"/>
                  </a:lnTo>
                  <a:cubicBezTo>
                    <a:pt x="54366" y="195728"/>
                    <a:pt x="58466" y="183960"/>
                    <a:pt x="65450" y="172207"/>
                  </a:cubicBezTo>
                  <a:lnTo>
                    <a:pt x="85662" y="149345"/>
                  </a:lnTo>
                  <a:lnTo>
                    <a:pt x="59416" y="145986"/>
                  </a:lnTo>
                  <a:cubicBezTo>
                    <a:pt x="36490" y="136246"/>
                    <a:pt x="9564" y="111149"/>
                    <a:pt x="0" y="66048"/>
                  </a:cubicBezTo>
                  <a:lnTo>
                    <a:pt x="217" y="65548"/>
                  </a:lnTo>
                  <a:cubicBezTo>
                    <a:pt x="79160" y="17902"/>
                    <a:pt x="147108" y="75638"/>
                    <a:pt x="114462" y="88529"/>
                  </a:cubicBezTo>
                  <a:lnTo>
                    <a:pt x="109360" y="89732"/>
                  </a:lnTo>
                  <a:lnTo>
                    <a:pt x="117864" y="96082"/>
                  </a:lnTo>
                  <a:lnTo>
                    <a:pt x="122783" y="102630"/>
                  </a:lnTo>
                  <a:lnTo>
                    <a:pt x="140683" y="99227"/>
                  </a:lnTo>
                  <a:cubicBezTo>
                    <a:pt x="191567" y="95969"/>
                    <a:pt x="223666" y="130862"/>
                    <a:pt x="199182" y="140529"/>
                  </a:cubicBezTo>
                  <a:lnTo>
                    <a:pt x="194080" y="141734"/>
                  </a:lnTo>
                  <a:lnTo>
                    <a:pt x="202584" y="148083"/>
                  </a:lnTo>
                  <a:cubicBezTo>
                    <a:pt x="207397" y="152350"/>
                    <a:pt x="210458" y="156580"/>
                    <a:pt x="211834" y="160398"/>
                  </a:cubicBezTo>
                  <a:lnTo>
                    <a:pt x="211516" y="164057"/>
                  </a:lnTo>
                  <a:lnTo>
                    <a:pt x="239139" y="188804"/>
                  </a:lnTo>
                  <a:lnTo>
                    <a:pt x="245297" y="200687"/>
                  </a:lnTo>
                  <a:lnTo>
                    <a:pt x="259895" y="194012"/>
                  </a:lnTo>
                  <a:lnTo>
                    <a:pt x="236231" y="175807"/>
                  </a:lnTo>
                  <a:cubicBezTo>
                    <a:pt x="225438" y="162678"/>
                    <a:pt x="216316" y="145128"/>
                    <a:pt x="211533" y="122578"/>
                  </a:cubicBezTo>
                  <a:lnTo>
                    <a:pt x="211751" y="122078"/>
                  </a:lnTo>
                  <a:cubicBezTo>
                    <a:pt x="251222" y="98255"/>
                    <a:pt x="287945" y="100778"/>
                    <a:pt x="310719" y="110868"/>
                  </a:cubicBezTo>
                  <a:lnTo>
                    <a:pt x="315460" y="113752"/>
                  </a:lnTo>
                  <a:lnTo>
                    <a:pt x="319943" y="110206"/>
                  </a:lnTo>
                  <a:cubicBezTo>
                    <a:pt x="378582" y="74530"/>
                    <a:pt x="436498" y="107298"/>
                    <a:pt x="411439" y="125053"/>
                  </a:cubicBezTo>
                  <a:lnTo>
                    <a:pt x="406770" y="127437"/>
                  </a:lnTo>
                  <a:lnTo>
                    <a:pt x="413858" y="130442"/>
                  </a:lnTo>
                  <a:lnTo>
                    <a:pt x="425443" y="106734"/>
                  </a:lnTo>
                  <a:lnTo>
                    <a:pt x="434478" y="97604"/>
                  </a:lnTo>
                  <a:lnTo>
                    <a:pt x="414110" y="94997"/>
                  </a:lnTo>
                  <a:cubicBezTo>
                    <a:pt x="395561" y="87116"/>
                    <a:pt x="373775" y="66811"/>
                    <a:pt x="366037" y="30319"/>
                  </a:cubicBezTo>
                  <a:lnTo>
                    <a:pt x="366213" y="29916"/>
                  </a:lnTo>
                  <a:cubicBezTo>
                    <a:pt x="382180" y="20278"/>
                    <a:pt x="397592" y="15969"/>
                    <a:pt x="411316" y="15090"/>
                  </a:cubicBezTo>
                  <a:cubicBezTo>
                    <a:pt x="452485" y="12454"/>
                    <a:pt x="478457" y="40685"/>
                    <a:pt x="458647" y="48509"/>
                  </a:cubicBezTo>
                  <a:lnTo>
                    <a:pt x="454519" y="49482"/>
                  </a:lnTo>
                  <a:lnTo>
                    <a:pt x="461398" y="54620"/>
                  </a:lnTo>
                  <a:lnTo>
                    <a:pt x="466587" y="61527"/>
                  </a:lnTo>
                  <a:lnTo>
                    <a:pt x="479862" y="57164"/>
                  </a:lnTo>
                  <a:lnTo>
                    <a:pt x="504501" y="59855"/>
                  </a:lnTo>
                  <a:lnTo>
                    <a:pt x="480061" y="29306"/>
                  </a:lnTo>
                  <a:lnTo>
                    <a:pt x="480134" y="28872"/>
                  </a:lnTo>
                  <a:cubicBezTo>
                    <a:pt x="506564" y="2549"/>
                    <a:pt x="535908" y="-2542"/>
                    <a:pt x="555748" y="100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A5701DD3-C6F3-48A4-81AC-F076652C80F2}"/>
                </a:ext>
              </a:extLst>
            </p:cNvPr>
            <p:cNvSpPr/>
            <p:nvPr/>
          </p:nvSpPr>
          <p:spPr>
            <a:xfrm>
              <a:off x="2531655" y="1450899"/>
              <a:ext cx="1462712" cy="2010975"/>
            </a:xfrm>
            <a:custGeom>
              <a:avLst/>
              <a:gdLst>
                <a:gd name="connsiteX0" fmla="*/ 1690920 w 1786319"/>
                <a:gd name="connsiteY0" fmla="*/ 2369788 h 2455878"/>
                <a:gd name="connsiteX1" fmla="*/ 1740467 w 1786319"/>
                <a:gd name="connsiteY1" fmla="*/ 2432479 h 2455878"/>
                <a:gd name="connsiteX2" fmla="*/ 1737265 w 1786319"/>
                <a:gd name="connsiteY2" fmla="*/ 2430846 h 2455878"/>
                <a:gd name="connsiteX3" fmla="*/ 1738894 w 1786319"/>
                <a:gd name="connsiteY3" fmla="*/ 2437937 h 2455878"/>
                <a:gd name="connsiteX4" fmla="*/ 1733455 w 1786319"/>
                <a:gd name="connsiteY4" fmla="*/ 2453249 h 2455878"/>
                <a:gd name="connsiteX5" fmla="*/ 1731825 w 1786319"/>
                <a:gd name="connsiteY5" fmla="*/ 2453207 h 2455878"/>
                <a:gd name="connsiteX6" fmla="*/ 1730865 w 1786319"/>
                <a:gd name="connsiteY6" fmla="*/ 2454526 h 2455878"/>
                <a:gd name="connsiteX7" fmla="*/ 1715409 w 1786319"/>
                <a:gd name="connsiteY7" fmla="*/ 2449512 h 2455878"/>
                <a:gd name="connsiteX8" fmla="*/ 1710777 w 1786319"/>
                <a:gd name="connsiteY8" fmla="*/ 2443899 h 2455878"/>
                <a:gd name="connsiteX9" fmla="*/ 1710123 w 1786319"/>
                <a:gd name="connsiteY9" fmla="*/ 2447434 h 2455878"/>
                <a:gd name="connsiteX10" fmla="*/ 1690586 w 1786319"/>
                <a:gd name="connsiteY10" fmla="*/ 2369953 h 2455878"/>
                <a:gd name="connsiteX11" fmla="*/ 1403821 w 1786319"/>
                <a:gd name="connsiteY11" fmla="*/ 2352637 h 2455878"/>
                <a:gd name="connsiteX12" fmla="*/ 1459240 w 1786319"/>
                <a:gd name="connsiteY12" fmla="*/ 2422760 h 2455878"/>
                <a:gd name="connsiteX13" fmla="*/ 1455659 w 1786319"/>
                <a:gd name="connsiteY13" fmla="*/ 2420932 h 2455878"/>
                <a:gd name="connsiteX14" fmla="*/ 1457481 w 1786319"/>
                <a:gd name="connsiteY14" fmla="*/ 2428865 h 2455878"/>
                <a:gd name="connsiteX15" fmla="*/ 1451398 w 1786319"/>
                <a:gd name="connsiteY15" fmla="*/ 2445992 h 2455878"/>
                <a:gd name="connsiteX16" fmla="*/ 1449575 w 1786319"/>
                <a:gd name="connsiteY16" fmla="*/ 2445945 h 2455878"/>
                <a:gd name="connsiteX17" fmla="*/ 1448501 w 1786319"/>
                <a:gd name="connsiteY17" fmla="*/ 2447420 h 2455878"/>
                <a:gd name="connsiteX18" fmla="*/ 1431212 w 1786319"/>
                <a:gd name="connsiteY18" fmla="*/ 2441812 h 2455878"/>
                <a:gd name="connsiteX19" fmla="*/ 1426031 w 1786319"/>
                <a:gd name="connsiteY19" fmla="*/ 2435534 h 2455878"/>
                <a:gd name="connsiteX20" fmla="*/ 1425300 w 1786319"/>
                <a:gd name="connsiteY20" fmla="*/ 2439488 h 2455878"/>
                <a:gd name="connsiteX21" fmla="*/ 1403447 w 1786319"/>
                <a:gd name="connsiteY21" fmla="*/ 2352822 h 2455878"/>
                <a:gd name="connsiteX22" fmla="*/ 1674394 w 1786319"/>
                <a:gd name="connsiteY22" fmla="*/ 2303835 h 2455878"/>
                <a:gd name="connsiteX23" fmla="*/ 1668594 w 1786319"/>
                <a:gd name="connsiteY23" fmla="*/ 2311344 h 2455878"/>
                <a:gd name="connsiteX24" fmla="*/ 1662225 w 1786319"/>
                <a:gd name="connsiteY24" fmla="*/ 2315968 h 2455878"/>
                <a:gd name="connsiteX25" fmla="*/ 1681923 w 1786319"/>
                <a:gd name="connsiteY25" fmla="*/ 2312388 h 2455878"/>
                <a:gd name="connsiteX26" fmla="*/ 1682217 w 1786319"/>
                <a:gd name="connsiteY26" fmla="*/ 2312618 h 2455878"/>
                <a:gd name="connsiteX27" fmla="*/ 1683814 w 1786319"/>
                <a:gd name="connsiteY27" fmla="*/ 2321685 h 2455878"/>
                <a:gd name="connsiteX28" fmla="*/ 1684081 w 1786319"/>
                <a:gd name="connsiteY28" fmla="*/ 2312462 h 2455878"/>
                <a:gd name="connsiteX29" fmla="*/ 1675395 w 1786319"/>
                <a:gd name="connsiteY29" fmla="*/ 2308414 h 2455878"/>
                <a:gd name="connsiteX30" fmla="*/ 1385335 w 1786319"/>
                <a:gd name="connsiteY30" fmla="*/ 2278866 h 2455878"/>
                <a:gd name="connsiteX31" fmla="*/ 1378848 w 1786319"/>
                <a:gd name="connsiteY31" fmla="*/ 2287265 h 2455878"/>
                <a:gd name="connsiteX32" fmla="*/ 1371724 w 1786319"/>
                <a:gd name="connsiteY32" fmla="*/ 2292438 h 2455878"/>
                <a:gd name="connsiteX33" fmla="*/ 1390639 w 1786319"/>
                <a:gd name="connsiteY33" fmla="*/ 2289000 h 2455878"/>
                <a:gd name="connsiteX34" fmla="*/ 1386456 w 1786319"/>
                <a:gd name="connsiteY34" fmla="*/ 2283988 h 2455878"/>
                <a:gd name="connsiteX35" fmla="*/ 1690901 w 1786319"/>
                <a:gd name="connsiteY35" fmla="*/ 2206491 h 2455878"/>
                <a:gd name="connsiteX36" fmla="*/ 1690827 w 1786319"/>
                <a:gd name="connsiteY36" fmla="*/ 2208431 h 2455878"/>
                <a:gd name="connsiteX37" fmla="*/ 1691886 w 1786319"/>
                <a:gd name="connsiteY37" fmla="*/ 2208095 h 2455878"/>
                <a:gd name="connsiteX38" fmla="*/ 1693813 w 1786319"/>
                <a:gd name="connsiteY38" fmla="*/ 2121632 h 2455878"/>
                <a:gd name="connsiteX39" fmla="*/ 1693990 w 1786319"/>
                <a:gd name="connsiteY39" fmla="*/ 2126540 h 2455878"/>
                <a:gd name="connsiteX40" fmla="*/ 1693191 w 1786319"/>
                <a:gd name="connsiteY40" fmla="*/ 2147226 h 2455878"/>
                <a:gd name="connsiteX41" fmla="*/ 1710005 w 1786319"/>
                <a:gd name="connsiteY41" fmla="*/ 2148018 h 2455878"/>
                <a:gd name="connsiteX42" fmla="*/ 1170013 w 1786319"/>
                <a:gd name="connsiteY42" fmla="*/ 2074005 h 2455878"/>
                <a:gd name="connsiteX43" fmla="*/ 1214852 w 1786319"/>
                <a:gd name="connsiteY43" fmla="*/ 2130740 h 2455878"/>
                <a:gd name="connsiteX44" fmla="*/ 1211954 w 1786319"/>
                <a:gd name="connsiteY44" fmla="*/ 2129262 h 2455878"/>
                <a:gd name="connsiteX45" fmla="*/ 1213429 w 1786319"/>
                <a:gd name="connsiteY45" fmla="*/ 2135680 h 2455878"/>
                <a:gd name="connsiteX46" fmla="*/ 1208506 w 1786319"/>
                <a:gd name="connsiteY46" fmla="*/ 2149537 h 2455878"/>
                <a:gd name="connsiteX47" fmla="*/ 1207031 w 1786319"/>
                <a:gd name="connsiteY47" fmla="*/ 2149499 h 2455878"/>
                <a:gd name="connsiteX48" fmla="*/ 1206162 w 1786319"/>
                <a:gd name="connsiteY48" fmla="*/ 2150692 h 2455878"/>
                <a:gd name="connsiteX49" fmla="*/ 1192175 w 1786319"/>
                <a:gd name="connsiteY49" fmla="*/ 2146156 h 2455878"/>
                <a:gd name="connsiteX50" fmla="*/ 1187983 w 1786319"/>
                <a:gd name="connsiteY50" fmla="*/ 2141076 h 2455878"/>
                <a:gd name="connsiteX51" fmla="*/ 1187390 w 1786319"/>
                <a:gd name="connsiteY51" fmla="*/ 2144275 h 2455878"/>
                <a:gd name="connsiteX52" fmla="*/ 1169710 w 1786319"/>
                <a:gd name="connsiteY52" fmla="*/ 2074154 h 2455878"/>
                <a:gd name="connsiteX53" fmla="*/ 1389944 w 1786319"/>
                <a:gd name="connsiteY53" fmla="*/ 2035800 h 2455878"/>
                <a:gd name="connsiteX54" fmla="*/ 1390373 w 1786319"/>
                <a:gd name="connsiteY54" fmla="*/ 2036135 h 2455878"/>
                <a:gd name="connsiteX55" fmla="*/ 1339358 w 1786319"/>
                <a:gd name="connsiteY55" fmla="*/ 2140909 h 2455878"/>
                <a:gd name="connsiteX56" fmla="*/ 1339478 w 1786319"/>
                <a:gd name="connsiteY56" fmla="*/ 2135668 h 2455878"/>
                <a:gd name="connsiteX57" fmla="*/ 1331191 w 1786319"/>
                <a:gd name="connsiteY57" fmla="*/ 2142298 h 2455878"/>
                <a:gd name="connsiteX58" fmla="*/ 1307630 w 1786319"/>
                <a:gd name="connsiteY58" fmla="*/ 2144840 h 2455878"/>
                <a:gd name="connsiteX59" fmla="*/ 1306653 w 1786319"/>
                <a:gd name="connsiteY59" fmla="*/ 2142673 h 2455878"/>
                <a:gd name="connsiteX60" fmla="*/ 1304313 w 1786319"/>
                <a:gd name="connsiteY60" fmla="*/ 2142245 h 2455878"/>
                <a:gd name="connsiteX61" fmla="*/ 1301119 w 1786319"/>
                <a:gd name="connsiteY61" fmla="*/ 2118764 h 2455878"/>
                <a:gd name="connsiteX62" fmla="*/ 1305562 w 1786319"/>
                <a:gd name="connsiteY62" fmla="*/ 2109126 h 2455878"/>
                <a:gd name="connsiteX63" fmla="*/ 1300504 w 1786319"/>
                <a:gd name="connsiteY63" fmla="*/ 2110503 h 2455878"/>
                <a:gd name="connsiteX64" fmla="*/ 1389944 w 1786319"/>
                <a:gd name="connsiteY64" fmla="*/ 2035800 h 2455878"/>
                <a:gd name="connsiteX65" fmla="*/ 1431504 w 1786319"/>
                <a:gd name="connsiteY65" fmla="*/ 2008281 h 2455878"/>
                <a:gd name="connsiteX66" fmla="*/ 1498316 w 1786319"/>
                <a:gd name="connsiteY66" fmla="*/ 2072532 h 2455878"/>
                <a:gd name="connsiteX67" fmla="*/ 1493119 w 1786319"/>
                <a:gd name="connsiteY67" fmla="*/ 2071837 h 2455878"/>
                <a:gd name="connsiteX68" fmla="*/ 1498799 w 1786319"/>
                <a:gd name="connsiteY68" fmla="*/ 2080803 h 2455878"/>
                <a:gd name="connsiteX69" fmla="*/ 1498741 w 1786319"/>
                <a:gd name="connsiteY69" fmla="*/ 2104500 h 2455878"/>
                <a:gd name="connsiteX70" fmla="*/ 1496478 w 1786319"/>
                <a:gd name="connsiteY70" fmla="*/ 2105233 h 2455878"/>
                <a:gd name="connsiteX71" fmla="*/ 1495796 w 1786319"/>
                <a:gd name="connsiteY71" fmla="*/ 2107511 h 2455878"/>
                <a:gd name="connsiteX72" fmla="*/ 1472107 w 1786319"/>
                <a:gd name="connsiteY72" fmla="*/ 2108108 h 2455878"/>
                <a:gd name="connsiteX73" fmla="*/ 1463015 w 1786319"/>
                <a:gd name="connsiteY73" fmla="*/ 2102633 h 2455878"/>
                <a:gd name="connsiteX74" fmla="*/ 1463828 w 1786319"/>
                <a:gd name="connsiteY74" fmla="*/ 2107812 h 2455878"/>
                <a:gd name="connsiteX75" fmla="*/ 1462725 w 1786319"/>
                <a:gd name="connsiteY75" fmla="*/ 2111094 h 2455878"/>
                <a:gd name="connsiteX76" fmla="*/ 1491707 w 1786319"/>
                <a:gd name="connsiteY76" fmla="*/ 2127987 h 2455878"/>
                <a:gd name="connsiteX77" fmla="*/ 1493787 w 1786319"/>
                <a:gd name="connsiteY77" fmla="*/ 2165378 h 2455878"/>
                <a:gd name="connsiteX78" fmla="*/ 1488591 w 1786319"/>
                <a:gd name="connsiteY78" fmla="*/ 2164683 h 2455878"/>
                <a:gd name="connsiteX79" fmla="*/ 1494271 w 1786319"/>
                <a:gd name="connsiteY79" fmla="*/ 2173648 h 2455878"/>
                <a:gd name="connsiteX80" fmla="*/ 1494212 w 1786319"/>
                <a:gd name="connsiteY80" fmla="*/ 2197345 h 2455878"/>
                <a:gd name="connsiteX81" fmla="*/ 1491949 w 1786319"/>
                <a:gd name="connsiteY81" fmla="*/ 2198078 h 2455878"/>
                <a:gd name="connsiteX82" fmla="*/ 1491268 w 1786319"/>
                <a:gd name="connsiteY82" fmla="*/ 2200356 h 2455878"/>
                <a:gd name="connsiteX83" fmla="*/ 1467579 w 1786319"/>
                <a:gd name="connsiteY83" fmla="*/ 2200953 h 2455878"/>
                <a:gd name="connsiteX84" fmla="*/ 1458487 w 1786319"/>
                <a:gd name="connsiteY84" fmla="*/ 2195479 h 2455878"/>
                <a:gd name="connsiteX85" fmla="*/ 1459299 w 1786319"/>
                <a:gd name="connsiteY85" fmla="*/ 2200658 h 2455878"/>
                <a:gd name="connsiteX86" fmla="*/ 1447389 w 1786319"/>
                <a:gd name="connsiteY86" fmla="*/ 2213102 h 2455878"/>
                <a:gd name="connsiteX87" fmla="*/ 1424290 w 1786319"/>
                <a:gd name="connsiteY87" fmla="*/ 2200725 h 2455878"/>
                <a:gd name="connsiteX88" fmla="*/ 1427896 w 1786319"/>
                <a:gd name="connsiteY88" fmla="*/ 2221521 h 2455878"/>
                <a:gd name="connsiteX89" fmla="*/ 1452311 w 1786319"/>
                <a:gd name="connsiteY89" fmla="*/ 2231441 h 2455878"/>
                <a:gd name="connsiteX90" fmla="*/ 1466035 w 1786319"/>
                <a:gd name="connsiteY90" fmla="*/ 2284623 h 2455878"/>
                <a:gd name="connsiteX91" fmla="*/ 1462452 w 1786319"/>
                <a:gd name="connsiteY91" fmla="*/ 2282795 h 2455878"/>
                <a:gd name="connsiteX92" fmla="*/ 1464276 w 1786319"/>
                <a:gd name="connsiteY92" fmla="*/ 2290728 h 2455878"/>
                <a:gd name="connsiteX93" fmla="*/ 1458192 w 1786319"/>
                <a:gd name="connsiteY93" fmla="*/ 2307855 h 2455878"/>
                <a:gd name="connsiteX94" fmla="*/ 1456368 w 1786319"/>
                <a:gd name="connsiteY94" fmla="*/ 2307809 h 2455878"/>
                <a:gd name="connsiteX95" fmla="*/ 1455295 w 1786319"/>
                <a:gd name="connsiteY95" fmla="*/ 2309283 h 2455878"/>
                <a:gd name="connsiteX96" fmla="*/ 1438006 w 1786319"/>
                <a:gd name="connsiteY96" fmla="*/ 2303676 h 2455878"/>
                <a:gd name="connsiteX97" fmla="*/ 1432826 w 1786319"/>
                <a:gd name="connsiteY97" fmla="*/ 2297397 h 2455878"/>
                <a:gd name="connsiteX98" fmla="*/ 1432093 w 1786319"/>
                <a:gd name="connsiteY98" fmla="*/ 2301351 h 2455878"/>
                <a:gd name="connsiteX99" fmla="*/ 1405332 w 1786319"/>
                <a:gd name="connsiteY99" fmla="*/ 2290919 h 2455878"/>
                <a:gd name="connsiteX100" fmla="*/ 1404736 w 1786319"/>
                <a:gd name="connsiteY100" fmla="*/ 2288146 h 2455878"/>
                <a:gd name="connsiteX101" fmla="*/ 1402068 w 1786319"/>
                <a:gd name="connsiteY101" fmla="*/ 2291264 h 2455878"/>
                <a:gd name="connsiteX102" fmla="*/ 1394616 w 1786319"/>
                <a:gd name="connsiteY102" fmla="*/ 2291700 h 2455878"/>
                <a:gd name="connsiteX103" fmla="*/ 1398314 w 1786319"/>
                <a:gd name="connsiteY103" fmla="*/ 2312706 h 2455878"/>
                <a:gd name="connsiteX104" fmla="*/ 1354959 w 1786319"/>
                <a:gd name="connsiteY104" fmla="*/ 2369049 h 2455878"/>
                <a:gd name="connsiteX105" fmla="*/ 1355051 w 1786319"/>
                <a:gd name="connsiteY105" fmla="*/ 2365029 h 2455878"/>
                <a:gd name="connsiteX106" fmla="*/ 1348695 w 1786319"/>
                <a:gd name="connsiteY106" fmla="*/ 2370114 h 2455878"/>
                <a:gd name="connsiteX107" fmla="*/ 1330625 w 1786319"/>
                <a:gd name="connsiteY107" fmla="*/ 2372065 h 2455878"/>
                <a:gd name="connsiteX108" fmla="*/ 1329875 w 1786319"/>
                <a:gd name="connsiteY108" fmla="*/ 2370401 h 2455878"/>
                <a:gd name="connsiteX109" fmla="*/ 1328081 w 1786319"/>
                <a:gd name="connsiteY109" fmla="*/ 2370074 h 2455878"/>
                <a:gd name="connsiteX110" fmla="*/ 1325630 w 1786319"/>
                <a:gd name="connsiteY110" fmla="*/ 2352065 h 2455878"/>
                <a:gd name="connsiteX111" fmla="*/ 1329039 w 1786319"/>
                <a:gd name="connsiteY111" fmla="*/ 2344672 h 2455878"/>
                <a:gd name="connsiteX112" fmla="*/ 1325159 w 1786319"/>
                <a:gd name="connsiteY112" fmla="*/ 2345728 h 2455878"/>
                <a:gd name="connsiteX113" fmla="*/ 1349477 w 1786319"/>
                <a:gd name="connsiteY113" fmla="*/ 2296481 h 2455878"/>
                <a:gd name="connsiteX114" fmla="*/ 1356484 w 1786319"/>
                <a:gd name="connsiteY114" fmla="*/ 2295208 h 2455878"/>
                <a:gd name="connsiteX115" fmla="*/ 1355094 w 1786319"/>
                <a:gd name="connsiteY115" fmla="*/ 2293423 h 2455878"/>
                <a:gd name="connsiteX116" fmla="*/ 1352719 w 1786319"/>
                <a:gd name="connsiteY116" fmla="*/ 2293560 h 2455878"/>
                <a:gd name="connsiteX117" fmla="*/ 1344071 w 1786319"/>
                <a:gd name="connsiteY117" fmla="*/ 2271498 h 2455878"/>
                <a:gd name="connsiteX118" fmla="*/ 1346113 w 1786319"/>
                <a:gd name="connsiteY118" fmla="*/ 2261084 h 2455878"/>
                <a:gd name="connsiteX119" fmla="*/ 1341522 w 1786319"/>
                <a:gd name="connsiteY119" fmla="*/ 2263616 h 2455878"/>
                <a:gd name="connsiteX120" fmla="*/ 1380484 w 1786319"/>
                <a:gd name="connsiteY120" fmla="*/ 2179513 h 2455878"/>
                <a:gd name="connsiteX121" fmla="*/ 1404901 w 1786319"/>
                <a:gd name="connsiteY121" fmla="*/ 2171776 h 2455878"/>
                <a:gd name="connsiteX122" fmla="*/ 1398960 w 1786319"/>
                <a:gd name="connsiteY122" fmla="*/ 2162094 h 2455878"/>
                <a:gd name="connsiteX123" fmla="*/ 1394868 w 1786319"/>
                <a:gd name="connsiteY123" fmla="*/ 2103557 h 2455878"/>
                <a:gd name="connsiteX124" fmla="*/ 1395248 w 1786319"/>
                <a:gd name="connsiteY124" fmla="*/ 2103168 h 2455878"/>
                <a:gd name="connsiteX125" fmla="*/ 1425169 w 1786319"/>
                <a:gd name="connsiteY125" fmla="*/ 2104577 h 2455878"/>
                <a:gd name="connsiteX126" fmla="*/ 1403487 w 1786319"/>
                <a:gd name="connsiteY126" fmla="*/ 2069249 h 2455878"/>
                <a:gd name="connsiteX127" fmla="*/ 1399396 w 1786319"/>
                <a:gd name="connsiteY127" fmla="*/ 2010712 h 2455878"/>
                <a:gd name="connsiteX128" fmla="*/ 1399776 w 1786319"/>
                <a:gd name="connsiteY128" fmla="*/ 2010322 h 2455878"/>
                <a:gd name="connsiteX129" fmla="*/ 1431504 w 1786319"/>
                <a:gd name="connsiteY129" fmla="*/ 2008281 h 2455878"/>
                <a:gd name="connsiteX130" fmla="*/ 1686413 w 1786319"/>
                <a:gd name="connsiteY130" fmla="*/ 1939061 h 2455878"/>
                <a:gd name="connsiteX131" fmla="*/ 1687642 w 1786319"/>
                <a:gd name="connsiteY131" fmla="*/ 1951327 h 2455878"/>
                <a:gd name="connsiteX132" fmla="*/ 1688144 w 1786319"/>
                <a:gd name="connsiteY132" fmla="*/ 1965163 h 2455878"/>
                <a:gd name="connsiteX133" fmla="*/ 1711575 w 1786319"/>
                <a:gd name="connsiteY133" fmla="*/ 1966267 h 2455878"/>
                <a:gd name="connsiteX134" fmla="*/ 1698959 w 1786319"/>
                <a:gd name="connsiteY134" fmla="*/ 1959506 h 2455878"/>
                <a:gd name="connsiteX135" fmla="*/ 1501851 w 1786319"/>
                <a:gd name="connsiteY135" fmla="*/ 1880372 h 2455878"/>
                <a:gd name="connsiteX136" fmla="*/ 1546690 w 1786319"/>
                <a:gd name="connsiteY136" fmla="*/ 1937108 h 2455878"/>
                <a:gd name="connsiteX137" fmla="*/ 1543792 w 1786319"/>
                <a:gd name="connsiteY137" fmla="*/ 1935629 h 2455878"/>
                <a:gd name="connsiteX138" fmla="*/ 1545267 w 1786319"/>
                <a:gd name="connsiteY138" fmla="*/ 1942047 h 2455878"/>
                <a:gd name="connsiteX139" fmla="*/ 1540345 w 1786319"/>
                <a:gd name="connsiteY139" fmla="*/ 1955905 h 2455878"/>
                <a:gd name="connsiteX140" fmla="*/ 1538869 w 1786319"/>
                <a:gd name="connsiteY140" fmla="*/ 1955867 h 2455878"/>
                <a:gd name="connsiteX141" fmla="*/ 1538000 w 1786319"/>
                <a:gd name="connsiteY141" fmla="*/ 1957060 h 2455878"/>
                <a:gd name="connsiteX142" fmla="*/ 1524013 w 1786319"/>
                <a:gd name="connsiteY142" fmla="*/ 1952523 h 2455878"/>
                <a:gd name="connsiteX143" fmla="*/ 1519821 w 1786319"/>
                <a:gd name="connsiteY143" fmla="*/ 1947443 h 2455878"/>
                <a:gd name="connsiteX144" fmla="*/ 1519228 w 1786319"/>
                <a:gd name="connsiteY144" fmla="*/ 1950642 h 2455878"/>
                <a:gd name="connsiteX145" fmla="*/ 1501548 w 1786319"/>
                <a:gd name="connsiteY145" fmla="*/ 1880522 h 2455878"/>
                <a:gd name="connsiteX146" fmla="*/ 1659187 w 1786319"/>
                <a:gd name="connsiteY146" fmla="*/ 1878721 h 2455878"/>
                <a:gd name="connsiteX147" fmla="*/ 1648883 w 1786319"/>
                <a:gd name="connsiteY147" fmla="*/ 1890764 h 2455878"/>
                <a:gd name="connsiteX148" fmla="*/ 1660602 w 1786319"/>
                <a:gd name="connsiteY148" fmla="*/ 1887051 h 2455878"/>
                <a:gd name="connsiteX149" fmla="*/ 1396186 w 1786319"/>
                <a:gd name="connsiteY149" fmla="*/ 1866478 h 2455878"/>
                <a:gd name="connsiteX150" fmla="*/ 1390192 w 1786319"/>
                <a:gd name="connsiteY150" fmla="*/ 1899549 h 2455878"/>
                <a:gd name="connsiteX151" fmla="*/ 1392264 w 1786319"/>
                <a:gd name="connsiteY151" fmla="*/ 1899647 h 2455878"/>
                <a:gd name="connsiteX152" fmla="*/ 1396430 w 1786319"/>
                <a:gd name="connsiteY152" fmla="*/ 1898327 h 2455878"/>
                <a:gd name="connsiteX153" fmla="*/ 1396926 w 1786319"/>
                <a:gd name="connsiteY153" fmla="*/ 1898552 h 2455878"/>
                <a:gd name="connsiteX154" fmla="*/ 1397514 w 1786319"/>
                <a:gd name="connsiteY154" fmla="*/ 1899894 h 2455878"/>
                <a:gd name="connsiteX155" fmla="*/ 1424467 w 1786319"/>
                <a:gd name="connsiteY155" fmla="*/ 1901164 h 2455878"/>
                <a:gd name="connsiteX156" fmla="*/ 1406208 w 1786319"/>
                <a:gd name="connsiteY156" fmla="*/ 1886507 h 2455878"/>
                <a:gd name="connsiteX157" fmla="*/ 1677382 w 1786319"/>
                <a:gd name="connsiteY157" fmla="*/ 1848987 h 2455878"/>
                <a:gd name="connsiteX158" fmla="*/ 1679856 w 1786319"/>
                <a:gd name="connsiteY158" fmla="*/ 1873668 h 2455878"/>
                <a:gd name="connsiteX159" fmla="*/ 1706542 w 1786319"/>
                <a:gd name="connsiteY159" fmla="*/ 1874927 h 2455878"/>
                <a:gd name="connsiteX160" fmla="*/ 1686812 w 1786319"/>
                <a:gd name="connsiteY160" fmla="*/ 1864354 h 2455878"/>
                <a:gd name="connsiteX161" fmla="*/ 1158785 w 1786319"/>
                <a:gd name="connsiteY161" fmla="*/ 1817655 h 2455878"/>
                <a:gd name="connsiteX162" fmla="*/ 1159132 w 1786319"/>
                <a:gd name="connsiteY162" fmla="*/ 1817926 h 2455878"/>
                <a:gd name="connsiteX163" fmla="*/ 1117857 w 1786319"/>
                <a:gd name="connsiteY163" fmla="*/ 1902698 h 2455878"/>
                <a:gd name="connsiteX164" fmla="*/ 1117954 w 1786319"/>
                <a:gd name="connsiteY164" fmla="*/ 1898457 h 2455878"/>
                <a:gd name="connsiteX165" fmla="*/ 1111248 w 1786319"/>
                <a:gd name="connsiteY165" fmla="*/ 1903822 h 2455878"/>
                <a:gd name="connsiteX166" fmla="*/ 1092186 w 1786319"/>
                <a:gd name="connsiteY166" fmla="*/ 1905879 h 2455878"/>
                <a:gd name="connsiteX167" fmla="*/ 1091395 w 1786319"/>
                <a:gd name="connsiteY167" fmla="*/ 1904124 h 2455878"/>
                <a:gd name="connsiteX168" fmla="*/ 1089502 w 1786319"/>
                <a:gd name="connsiteY168" fmla="*/ 1903779 h 2455878"/>
                <a:gd name="connsiteX169" fmla="*/ 1086918 w 1786319"/>
                <a:gd name="connsiteY169" fmla="*/ 1884781 h 2455878"/>
                <a:gd name="connsiteX170" fmla="*/ 1090514 w 1786319"/>
                <a:gd name="connsiteY170" fmla="*/ 1876982 h 2455878"/>
                <a:gd name="connsiteX171" fmla="*/ 1086420 w 1786319"/>
                <a:gd name="connsiteY171" fmla="*/ 1878096 h 2455878"/>
                <a:gd name="connsiteX172" fmla="*/ 1158785 w 1786319"/>
                <a:gd name="connsiteY172" fmla="*/ 1817655 h 2455878"/>
                <a:gd name="connsiteX173" fmla="*/ 1617016 w 1786319"/>
                <a:gd name="connsiteY173" fmla="*/ 1799873 h 2455878"/>
                <a:gd name="connsiteX174" fmla="*/ 1614544 w 1786319"/>
                <a:gd name="connsiteY174" fmla="*/ 1803072 h 2455878"/>
                <a:gd name="connsiteX175" fmla="*/ 1617278 w 1786319"/>
                <a:gd name="connsiteY175" fmla="*/ 1801069 h 2455878"/>
                <a:gd name="connsiteX176" fmla="*/ 1166742 w 1786319"/>
                <a:gd name="connsiteY176" fmla="*/ 1797042 h 2455878"/>
                <a:gd name="connsiteX177" fmla="*/ 1246467 w 1786319"/>
                <a:gd name="connsiteY177" fmla="*/ 1847375 h 2455878"/>
                <a:gd name="connsiteX178" fmla="*/ 1242263 w 1786319"/>
                <a:gd name="connsiteY178" fmla="*/ 1846813 h 2455878"/>
                <a:gd name="connsiteX179" fmla="*/ 1246859 w 1786319"/>
                <a:gd name="connsiteY179" fmla="*/ 1854067 h 2455878"/>
                <a:gd name="connsiteX180" fmla="*/ 1246811 w 1786319"/>
                <a:gd name="connsiteY180" fmla="*/ 1873240 h 2455878"/>
                <a:gd name="connsiteX181" fmla="*/ 1244981 w 1786319"/>
                <a:gd name="connsiteY181" fmla="*/ 1873833 h 2455878"/>
                <a:gd name="connsiteX182" fmla="*/ 1244430 w 1786319"/>
                <a:gd name="connsiteY182" fmla="*/ 1875677 h 2455878"/>
                <a:gd name="connsiteX183" fmla="*/ 1225262 w 1786319"/>
                <a:gd name="connsiteY183" fmla="*/ 1876159 h 2455878"/>
                <a:gd name="connsiteX184" fmla="*/ 1217906 w 1786319"/>
                <a:gd name="connsiteY184" fmla="*/ 1871729 h 2455878"/>
                <a:gd name="connsiteX185" fmla="*/ 1218564 w 1786319"/>
                <a:gd name="connsiteY185" fmla="*/ 1875921 h 2455878"/>
                <a:gd name="connsiteX186" fmla="*/ 1216614 w 1786319"/>
                <a:gd name="connsiteY186" fmla="*/ 1877958 h 2455878"/>
                <a:gd name="connsiteX187" fmla="*/ 1241121 w 1786319"/>
                <a:gd name="connsiteY187" fmla="*/ 1892243 h 2455878"/>
                <a:gd name="connsiteX188" fmla="*/ 1242804 w 1786319"/>
                <a:gd name="connsiteY188" fmla="*/ 1922495 h 2455878"/>
                <a:gd name="connsiteX189" fmla="*/ 1238599 w 1786319"/>
                <a:gd name="connsiteY189" fmla="*/ 1921933 h 2455878"/>
                <a:gd name="connsiteX190" fmla="*/ 1243195 w 1786319"/>
                <a:gd name="connsiteY190" fmla="*/ 1929186 h 2455878"/>
                <a:gd name="connsiteX191" fmla="*/ 1243147 w 1786319"/>
                <a:gd name="connsiteY191" fmla="*/ 1948359 h 2455878"/>
                <a:gd name="connsiteX192" fmla="*/ 1241316 w 1786319"/>
                <a:gd name="connsiteY192" fmla="*/ 1948952 h 2455878"/>
                <a:gd name="connsiteX193" fmla="*/ 1240765 w 1786319"/>
                <a:gd name="connsiteY193" fmla="*/ 1950796 h 2455878"/>
                <a:gd name="connsiteX194" fmla="*/ 1221598 w 1786319"/>
                <a:gd name="connsiteY194" fmla="*/ 1951280 h 2455878"/>
                <a:gd name="connsiteX195" fmla="*/ 1214242 w 1786319"/>
                <a:gd name="connsiteY195" fmla="*/ 1946850 h 2455878"/>
                <a:gd name="connsiteX196" fmla="*/ 1214899 w 1786319"/>
                <a:gd name="connsiteY196" fmla="*/ 1951040 h 2455878"/>
                <a:gd name="connsiteX197" fmla="*/ 1205262 w 1786319"/>
                <a:gd name="connsiteY197" fmla="*/ 1961109 h 2455878"/>
                <a:gd name="connsiteX198" fmla="*/ 1186574 w 1786319"/>
                <a:gd name="connsiteY198" fmla="*/ 1951094 h 2455878"/>
                <a:gd name="connsiteX199" fmla="*/ 1189492 w 1786319"/>
                <a:gd name="connsiteY199" fmla="*/ 1967921 h 2455878"/>
                <a:gd name="connsiteX200" fmla="*/ 1209246 w 1786319"/>
                <a:gd name="connsiteY200" fmla="*/ 1975947 h 2455878"/>
                <a:gd name="connsiteX201" fmla="*/ 1220349 w 1786319"/>
                <a:gd name="connsiteY201" fmla="*/ 2018975 h 2455878"/>
                <a:gd name="connsiteX202" fmla="*/ 1217451 w 1786319"/>
                <a:gd name="connsiteY202" fmla="*/ 2017497 h 2455878"/>
                <a:gd name="connsiteX203" fmla="*/ 1218926 w 1786319"/>
                <a:gd name="connsiteY203" fmla="*/ 2023915 h 2455878"/>
                <a:gd name="connsiteX204" fmla="*/ 1214004 w 1786319"/>
                <a:gd name="connsiteY204" fmla="*/ 2037772 h 2455878"/>
                <a:gd name="connsiteX205" fmla="*/ 1212528 w 1786319"/>
                <a:gd name="connsiteY205" fmla="*/ 2037734 h 2455878"/>
                <a:gd name="connsiteX206" fmla="*/ 1211659 w 1786319"/>
                <a:gd name="connsiteY206" fmla="*/ 2038928 h 2455878"/>
                <a:gd name="connsiteX207" fmla="*/ 1197672 w 1786319"/>
                <a:gd name="connsiteY207" fmla="*/ 2034391 h 2455878"/>
                <a:gd name="connsiteX208" fmla="*/ 1193481 w 1786319"/>
                <a:gd name="connsiteY208" fmla="*/ 2029311 h 2455878"/>
                <a:gd name="connsiteX209" fmla="*/ 1192887 w 1786319"/>
                <a:gd name="connsiteY209" fmla="*/ 2032510 h 2455878"/>
                <a:gd name="connsiteX210" fmla="*/ 1171235 w 1786319"/>
                <a:gd name="connsiteY210" fmla="*/ 2024070 h 2455878"/>
                <a:gd name="connsiteX211" fmla="*/ 1170754 w 1786319"/>
                <a:gd name="connsiteY211" fmla="*/ 2021826 h 2455878"/>
                <a:gd name="connsiteX212" fmla="*/ 1168595 w 1786319"/>
                <a:gd name="connsiteY212" fmla="*/ 2024349 h 2455878"/>
                <a:gd name="connsiteX213" fmla="*/ 1155963 w 1786319"/>
                <a:gd name="connsiteY213" fmla="*/ 2018461 h 2455878"/>
                <a:gd name="connsiteX214" fmla="*/ 1155056 w 1786319"/>
                <a:gd name="connsiteY214" fmla="*/ 2014318 h 2455878"/>
                <a:gd name="connsiteX215" fmla="*/ 1149807 w 1786319"/>
                <a:gd name="connsiteY215" fmla="*/ 2021112 h 2455878"/>
                <a:gd name="connsiteX216" fmla="*/ 1132246 w 1786319"/>
                <a:gd name="connsiteY216" fmla="*/ 2027442 h 2455878"/>
                <a:gd name="connsiteX217" fmla="*/ 1161870 w 1786319"/>
                <a:gd name="connsiteY217" fmla="*/ 2022057 h 2455878"/>
                <a:gd name="connsiteX218" fmla="*/ 1162137 w 1786319"/>
                <a:gd name="connsiteY218" fmla="*/ 2022266 h 2455878"/>
                <a:gd name="connsiteX219" fmla="*/ 1130479 w 1786319"/>
                <a:gd name="connsiteY219" fmla="*/ 2087283 h 2455878"/>
                <a:gd name="connsiteX220" fmla="*/ 1130554 w 1786319"/>
                <a:gd name="connsiteY220" fmla="*/ 2084030 h 2455878"/>
                <a:gd name="connsiteX221" fmla="*/ 1125411 w 1786319"/>
                <a:gd name="connsiteY221" fmla="*/ 2088145 h 2455878"/>
                <a:gd name="connsiteX222" fmla="*/ 1110791 w 1786319"/>
                <a:gd name="connsiteY222" fmla="*/ 2089723 h 2455878"/>
                <a:gd name="connsiteX223" fmla="*/ 1110185 w 1786319"/>
                <a:gd name="connsiteY223" fmla="*/ 2088378 h 2455878"/>
                <a:gd name="connsiteX224" fmla="*/ 1108732 w 1786319"/>
                <a:gd name="connsiteY224" fmla="*/ 2088112 h 2455878"/>
                <a:gd name="connsiteX225" fmla="*/ 1106750 w 1786319"/>
                <a:gd name="connsiteY225" fmla="*/ 2073541 h 2455878"/>
                <a:gd name="connsiteX226" fmla="*/ 1109507 w 1786319"/>
                <a:gd name="connsiteY226" fmla="*/ 2067560 h 2455878"/>
                <a:gd name="connsiteX227" fmla="*/ 1106368 w 1786319"/>
                <a:gd name="connsiteY227" fmla="*/ 2068414 h 2455878"/>
                <a:gd name="connsiteX228" fmla="*/ 1126043 w 1786319"/>
                <a:gd name="connsiteY228" fmla="*/ 2028569 h 2455878"/>
                <a:gd name="connsiteX229" fmla="*/ 1131712 w 1786319"/>
                <a:gd name="connsiteY229" fmla="*/ 2027539 h 2455878"/>
                <a:gd name="connsiteX230" fmla="*/ 1130588 w 1786319"/>
                <a:gd name="connsiteY230" fmla="*/ 2026095 h 2455878"/>
                <a:gd name="connsiteX231" fmla="*/ 1128667 w 1786319"/>
                <a:gd name="connsiteY231" fmla="*/ 2026206 h 2455878"/>
                <a:gd name="connsiteX232" fmla="*/ 1121669 w 1786319"/>
                <a:gd name="connsiteY232" fmla="*/ 2008356 h 2455878"/>
                <a:gd name="connsiteX233" fmla="*/ 1123322 w 1786319"/>
                <a:gd name="connsiteY233" fmla="*/ 1999930 h 2455878"/>
                <a:gd name="connsiteX234" fmla="*/ 1119607 w 1786319"/>
                <a:gd name="connsiteY234" fmla="*/ 2001979 h 2455878"/>
                <a:gd name="connsiteX235" fmla="*/ 1132266 w 1786319"/>
                <a:gd name="connsiteY235" fmla="*/ 1945441 h 2455878"/>
                <a:gd name="connsiteX236" fmla="*/ 1171179 w 1786319"/>
                <a:gd name="connsiteY236" fmla="*/ 1928149 h 2455878"/>
                <a:gd name="connsiteX237" fmla="*/ 1166079 w 1786319"/>
                <a:gd name="connsiteY237" fmla="*/ 1919838 h 2455878"/>
                <a:gd name="connsiteX238" fmla="*/ 1162768 w 1786319"/>
                <a:gd name="connsiteY238" fmla="*/ 1872477 h 2455878"/>
                <a:gd name="connsiteX239" fmla="*/ 1163077 w 1786319"/>
                <a:gd name="connsiteY239" fmla="*/ 1872162 h 2455878"/>
                <a:gd name="connsiteX240" fmla="*/ 1187285 w 1786319"/>
                <a:gd name="connsiteY240" fmla="*/ 1873302 h 2455878"/>
                <a:gd name="connsiteX241" fmla="*/ 1169743 w 1786319"/>
                <a:gd name="connsiteY241" fmla="*/ 1844719 h 2455878"/>
                <a:gd name="connsiteX242" fmla="*/ 1166433 w 1786319"/>
                <a:gd name="connsiteY242" fmla="*/ 1797357 h 2455878"/>
                <a:gd name="connsiteX243" fmla="*/ 1435841 w 1786319"/>
                <a:gd name="connsiteY243" fmla="*/ 1783337 h 2455878"/>
                <a:gd name="connsiteX244" fmla="*/ 1436655 w 1786319"/>
                <a:gd name="connsiteY244" fmla="*/ 1788516 h 2455878"/>
                <a:gd name="connsiteX245" fmla="*/ 1433413 w 1786319"/>
                <a:gd name="connsiteY245" fmla="*/ 1798156 h 2455878"/>
                <a:gd name="connsiteX246" fmla="*/ 1429294 w 1786319"/>
                <a:gd name="connsiteY246" fmla="*/ 1799488 h 2455878"/>
                <a:gd name="connsiteX247" fmla="*/ 1439426 w 1786319"/>
                <a:gd name="connsiteY247" fmla="*/ 1799965 h 2455878"/>
                <a:gd name="connsiteX248" fmla="*/ 1438191 w 1786319"/>
                <a:gd name="connsiteY248" fmla="*/ 1792517 h 2455878"/>
                <a:gd name="connsiteX249" fmla="*/ 1440571 w 1786319"/>
                <a:gd name="connsiteY249" fmla="*/ 1786184 h 2455878"/>
                <a:gd name="connsiteX250" fmla="*/ 1664088 w 1786319"/>
                <a:gd name="connsiteY250" fmla="*/ 1760064 h 2455878"/>
                <a:gd name="connsiteX251" fmla="*/ 1667218 w 1786319"/>
                <a:gd name="connsiteY251" fmla="*/ 1778493 h 2455878"/>
                <a:gd name="connsiteX252" fmla="*/ 1677825 w 1786319"/>
                <a:gd name="connsiteY252" fmla="*/ 1778993 h 2455878"/>
                <a:gd name="connsiteX253" fmla="*/ 1674665 w 1786319"/>
                <a:gd name="connsiteY253" fmla="*/ 1777299 h 2455878"/>
                <a:gd name="connsiteX254" fmla="*/ 1380196 w 1786319"/>
                <a:gd name="connsiteY254" fmla="*/ 1756277 h 2455878"/>
                <a:gd name="connsiteX255" fmla="*/ 1372559 w 1786319"/>
                <a:gd name="connsiteY255" fmla="*/ 1798408 h 2455878"/>
                <a:gd name="connsiteX256" fmla="*/ 1356800 w 1786319"/>
                <a:gd name="connsiteY256" fmla="*/ 1816827 h 2455878"/>
                <a:gd name="connsiteX257" fmla="*/ 1378313 w 1786319"/>
                <a:gd name="connsiteY257" fmla="*/ 1810009 h 2455878"/>
                <a:gd name="connsiteX258" fmla="*/ 1378810 w 1786319"/>
                <a:gd name="connsiteY258" fmla="*/ 1810234 h 2455878"/>
                <a:gd name="connsiteX259" fmla="*/ 1384407 w 1786319"/>
                <a:gd name="connsiteY259" fmla="*/ 1823021 h 2455878"/>
                <a:gd name="connsiteX260" fmla="*/ 1385811 w 1786319"/>
                <a:gd name="connsiteY260" fmla="*/ 1797847 h 2455878"/>
                <a:gd name="connsiteX261" fmla="*/ 1386191 w 1786319"/>
                <a:gd name="connsiteY261" fmla="*/ 1797457 h 2455878"/>
                <a:gd name="connsiteX262" fmla="*/ 1421294 w 1786319"/>
                <a:gd name="connsiteY262" fmla="*/ 1799111 h 2455878"/>
                <a:gd name="connsiteX263" fmla="*/ 1399226 w 1786319"/>
                <a:gd name="connsiteY263" fmla="*/ 1787285 h 2455878"/>
                <a:gd name="connsiteX264" fmla="*/ 1576246 w 1786319"/>
                <a:gd name="connsiteY264" fmla="*/ 1739775 h 2455878"/>
                <a:gd name="connsiteX265" fmla="*/ 1577002 w 1786319"/>
                <a:gd name="connsiteY265" fmla="*/ 1742412 h 2455878"/>
                <a:gd name="connsiteX266" fmla="*/ 1578883 w 1786319"/>
                <a:gd name="connsiteY266" fmla="*/ 1740048 h 2455878"/>
                <a:gd name="connsiteX267" fmla="*/ 1321155 w 1786319"/>
                <a:gd name="connsiteY267" fmla="*/ 1715162 h 2455878"/>
                <a:gd name="connsiteX268" fmla="*/ 1320859 w 1786319"/>
                <a:gd name="connsiteY268" fmla="*/ 1715544 h 2455878"/>
                <a:gd name="connsiteX269" fmla="*/ 1321194 w 1786319"/>
                <a:gd name="connsiteY269" fmla="*/ 1715340 h 2455878"/>
                <a:gd name="connsiteX270" fmla="*/ 1163819 w 1786319"/>
                <a:gd name="connsiteY270" fmla="*/ 1680751 h 2455878"/>
                <a:gd name="connsiteX271" fmla="*/ 1158987 w 1786319"/>
                <a:gd name="connsiteY271" fmla="*/ 1707417 h 2455878"/>
                <a:gd name="connsiteX272" fmla="*/ 1161537 w 1786319"/>
                <a:gd name="connsiteY272" fmla="*/ 1707536 h 2455878"/>
                <a:gd name="connsiteX273" fmla="*/ 1164033 w 1786319"/>
                <a:gd name="connsiteY273" fmla="*/ 1706428 h 2455878"/>
                <a:gd name="connsiteX274" fmla="*/ 1164434 w 1786319"/>
                <a:gd name="connsiteY274" fmla="*/ 1706610 h 2455878"/>
                <a:gd name="connsiteX275" fmla="*/ 1164909 w 1786319"/>
                <a:gd name="connsiteY275" fmla="*/ 1707696 h 2455878"/>
                <a:gd name="connsiteX276" fmla="*/ 1188705 w 1786319"/>
                <a:gd name="connsiteY276" fmla="*/ 1708816 h 2455878"/>
                <a:gd name="connsiteX277" fmla="*/ 1177289 w 1786319"/>
                <a:gd name="connsiteY277" fmla="*/ 1702699 h 2455878"/>
                <a:gd name="connsiteX278" fmla="*/ 1549744 w 1786319"/>
                <a:gd name="connsiteY278" fmla="*/ 1678097 h 2455878"/>
                <a:gd name="connsiteX279" fmla="*/ 1550402 w 1786319"/>
                <a:gd name="connsiteY279" fmla="*/ 1682288 h 2455878"/>
                <a:gd name="connsiteX280" fmla="*/ 1548452 w 1786319"/>
                <a:gd name="connsiteY280" fmla="*/ 1684325 h 2455878"/>
                <a:gd name="connsiteX281" fmla="*/ 1550398 w 1786319"/>
                <a:gd name="connsiteY281" fmla="*/ 1685460 h 2455878"/>
                <a:gd name="connsiteX282" fmla="*/ 1551259 w 1786319"/>
                <a:gd name="connsiteY282" fmla="*/ 1679505 h 2455878"/>
                <a:gd name="connsiteX283" fmla="*/ 1551525 w 1786319"/>
                <a:gd name="connsiteY283" fmla="*/ 1679170 h 2455878"/>
                <a:gd name="connsiteX284" fmla="*/ 1361606 w 1786319"/>
                <a:gd name="connsiteY284" fmla="*/ 1645646 h 2455878"/>
                <a:gd name="connsiteX285" fmla="*/ 1364522 w 1786319"/>
                <a:gd name="connsiteY285" fmla="*/ 1662464 h 2455878"/>
                <a:gd name="connsiteX286" fmla="*/ 1357611 w 1786319"/>
                <a:gd name="connsiteY286" fmla="*/ 1700586 h 2455878"/>
                <a:gd name="connsiteX287" fmla="*/ 1362461 w 1786319"/>
                <a:gd name="connsiteY287" fmla="*/ 1699049 h 2455878"/>
                <a:gd name="connsiteX288" fmla="*/ 1362956 w 1786319"/>
                <a:gd name="connsiteY288" fmla="*/ 1699274 h 2455878"/>
                <a:gd name="connsiteX289" fmla="*/ 1371122 w 1786319"/>
                <a:gd name="connsiteY289" fmla="*/ 1717924 h 2455878"/>
                <a:gd name="connsiteX290" fmla="*/ 1372223 w 1786319"/>
                <a:gd name="connsiteY290" fmla="*/ 1691414 h 2455878"/>
                <a:gd name="connsiteX291" fmla="*/ 1372603 w 1786319"/>
                <a:gd name="connsiteY291" fmla="*/ 1691025 h 2455878"/>
                <a:gd name="connsiteX292" fmla="*/ 1388919 w 1786319"/>
                <a:gd name="connsiteY292" fmla="*/ 1691794 h 2455878"/>
                <a:gd name="connsiteX293" fmla="*/ 1372843 w 1786319"/>
                <a:gd name="connsiteY293" fmla="*/ 1674047 h 2455878"/>
                <a:gd name="connsiteX294" fmla="*/ 1103129 w 1786319"/>
                <a:gd name="connsiteY294" fmla="*/ 1558230 h 2455878"/>
                <a:gd name="connsiteX295" fmla="*/ 1100994 w 1786319"/>
                <a:gd name="connsiteY295" fmla="*/ 1560994 h 2455878"/>
                <a:gd name="connsiteX296" fmla="*/ 1103491 w 1786319"/>
                <a:gd name="connsiteY296" fmla="*/ 1559885 h 2455878"/>
                <a:gd name="connsiteX297" fmla="*/ 1581400 w 1786319"/>
                <a:gd name="connsiteY297" fmla="*/ 1536396 h 2455878"/>
                <a:gd name="connsiteX298" fmla="*/ 1579967 w 1786319"/>
                <a:gd name="connsiteY298" fmla="*/ 1544300 h 2455878"/>
                <a:gd name="connsiteX299" fmla="*/ 1575097 w 1786319"/>
                <a:gd name="connsiteY299" fmla="*/ 1549992 h 2455878"/>
                <a:gd name="connsiteX300" fmla="*/ 1575535 w 1786319"/>
                <a:gd name="connsiteY300" fmla="*/ 1552075 h 2455878"/>
                <a:gd name="connsiteX301" fmla="*/ 1585676 w 1786319"/>
                <a:gd name="connsiteY301" fmla="*/ 1548861 h 2455878"/>
                <a:gd name="connsiteX302" fmla="*/ 1610691 w 1786319"/>
                <a:gd name="connsiteY302" fmla="*/ 1510011 h 2455878"/>
                <a:gd name="connsiteX303" fmla="*/ 1613144 w 1786319"/>
                <a:gd name="connsiteY303" fmla="*/ 1519571 h 2455878"/>
                <a:gd name="connsiteX304" fmla="*/ 1620706 w 1786319"/>
                <a:gd name="connsiteY304" fmla="*/ 1519928 h 2455878"/>
                <a:gd name="connsiteX305" fmla="*/ 1136855 w 1786319"/>
                <a:gd name="connsiteY305" fmla="*/ 1507742 h 2455878"/>
                <a:gd name="connsiteX306" fmla="*/ 1138216 w 1786319"/>
                <a:gd name="connsiteY306" fmla="*/ 1515594 h 2455878"/>
                <a:gd name="connsiteX307" fmla="*/ 1132527 w 1786319"/>
                <a:gd name="connsiteY307" fmla="*/ 1546982 h 2455878"/>
                <a:gd name="connsiteX308" fmla="*/ 1136548 w 1786319"/>
                <a:gd name="connsiteY308" fmla="*/ 1545195 h 2455878"/>
                <a:gd name="connsiteX309" fmla="*/ 1136950 w 1786319"/>
                <a:gd name="connsiteY309" fmla="*/ 1545376 h 2455878"/>
                <a:gd name="connsiteX310" fmla="*/ 1143556 w 1786319"/>
                <a:gd name="connsiteY310" fmla="*/ 1560466 h 2455878"/>
                <a:gd name="connsiteX311" fmla="*/ 1144447 w 1786319"/>
                <a:gd name="connsiteY311" fmla="*/ 1539017 h 2455878"/>
                <a:gd name="connsiteX312" fmla="*/ 1144755 w 1786319"/>
                <a:gd name="connsiteY312" fmla="*/ 1538702 h 2455878"/>
                <a:gd name="connsiteX313" fmla="*/ 1158162 w 1786319"/>
                <a:gd name="connsiteY313" fmla="*/ 1539333 h 2455878"/>
                <a:gd name="connsiteX314" fmla="*/ 1155301 w 1786319"/>
                <a:gd name="connsiteY314" fmla="*/ 1537801 h 2455878"/>
                <a:gd name="connsiteX315" fmla="*/ 1495658 w 1786319"/>
                <a:gd name="connsiteY315" fmla="*/ 1487119 h 2455878"/>
                <a:gd name="connsiteX316" fmla="*/ 1490825 w 1786319"/>
                <a:gd name="connsiteY316" fmla="*/ 1513785 h 2455878"/>
                <a:gd name="connsiteX317" fmla="*/ 1493376 w 1786319"/>
                <a:gd name="connsiteY317" fmla="*/ 1513904 h 2455878"/>
                <a:gd name="connsiteX318" fmla="*/ 1495871 w 1786319"/>
                <a:gd name="connsiteY318" fmla="*/ 1512796 h 2455878"/>
                <a:gd name="connsiteX319" fmla="*/ 1496273 w 1786319"/>
                <a:gd name="connsiteY319" fmla="*/ 1512977 h 2455878"/>
                <a:gd name="connsiteX320" fmla="*/ 1496747 w 1786319"/>
                <a:gd name="connsiteY320" fmla="*/ 1514063 h 2455878"/>
                <a:gd name="connsiteX321" fmla="*/ 1497654 w 1786319"/>
                <a:gd name="connsiteY321" fmla="*/ 1514106 h 2455878"/>
                <a:gd name="connsiteX322" fmla="*/ 1498620 w 1786319"/>
                <a:gd name="connsiteY322" fmla="*/ 1507420 h 2455878"/>
                <a:gd name="connsiteX323" fmla="*/ 1503981 w 1786319"/>
                <a:gd name="connsiteY323" fmla="*/ 1500682 h 2455878"/>
                <a:gd name="connsiteX324" fmla="*/ 1540004 w 1786319"/>
                <a:gd name="connsiteY324" fmla="*/ 1425472 h 2455878"/>
                <a:gd name="connsiteX325" fmla="*/ 1538262 w 1786319"/>
                <a:gd name="connsiteY325" fmla="*/ 1435083 h 2455878"/>
                <a:gd name="connsiteX326" fmla="*/ 1548432 w 1786319"/>
                <a:gd name="connsiteY326" fmla="*/ 1440292 h 2455878"/>
                <a:gd name="connsiteX327" fmla="*/ 1543678 w 1786319"/>
                <a:gd name="connsiteY327" fmla="*/ 1426437 h 2455878"/>
                <a:gd name="connsiteX328" fmla="*/ 1585969 w 1786319"/>
                <a:gd name="connsiteY328" fmla="*/ 1424537 h 2455878"/>
                <a:gd name="connsiteX329" fmla="*/ 1593370 w 1786319"/>
                <a:gd name="connsiteY329" fmla="*/ 1446109 h 2455878"/>
                <a:gd name="connsiteX330" fmla="*/ 1613234 w 1786319"/>
                <a:gd name="connsiteY330" fmla="*/ 1442232 h 2455878"/>
                <a:gd name="connsiteX331" fmla="*/ 1600536 w 1786319"/>
                <a:gd name="connsiteY331" fmla="*/ 1438962 h 2455878"/>
                <a:gd name="connsiteX332" fmla="*/ 1434967 w 1786319"/>
                <a:gd name="connsiteY332" fmla="*/ 1364597 h 2455878"/>
                <a:gd name="connsiteX333" fmla="*/ 1432832 w 1786319"/>
                <a:gd name="connsiteY333" fmla="*/ 1367362 h 2455878"/>
                <a:gd name="connsiteX334" fmla="*/ 1435329 w 1786319"/>
                <a:gd name="connsiteY334" fmla="*/ 1366253 h 2455878"/>
                <a:gd name="connsiteX335" fmla="*/ 1471055 w 1786319"/>
                <a:gd name="connsiteY335" fmla="*/ 1356921 h 2455878"/>
                <a:gd name="connsiteX336" fmla="*/ 1475394 w 1786319"/>
                <a:gd name="connsiteY336" fmla="*/ 1366833 h 2455878"/>
                <a:gd name="connsiteX337" fmla="*/ 1475716 w 1786319"/>
                <a:gd name="connsiteY337" fmla="*/ 1359094 h 2455878"/>
                <a:gd name="connsiteX338" fmla="*/ 1468818 w 1786319"/>
                <a:gd name="connsiteY338" fmla="*/ 1351767 h 2455878"/>
                <a:gd name="connsiteX339" fmla="*/ 1468805 w 1786319"/>
                <a:gd name="connsiteY339" fmla="*/ 1351783 h 2455878"/>
                <a:gd name="connsiteX340" fmla="*/ 1468836 w 1786319"/>
                <a:gd name="connsiteY340" fmla="*/ 1351856 h 2455878"/>
                <a:gd name="connsiteX341" fmla="*/ 1403233 w 1786319"/>
                <a:gd name="connsiteY341" fmla="*/ 1350210 h 2455878"/>
                <a:gd name="connsiteX342" fmla="*/ 1402520 w 1786319"/>
                <a:gd name="connsiteY342" fmla="*/ 1350603 h 2455878"/>
                <a:gd name="connsiteX343" fmla="*/ 1402397 w 1786319"/>
                <a:gd name="connsiteY343" fmla="*/ 1353047 h 2455878"/>
                <a:gd name="connsiteX344" fmla="*/ 1393929 w 1786319"/>
                <a:gd name="connsiteY344" fmla="*/ 1358680 h 2455878"/>
                <a:gd name="connsiteX345" fmla="*/ 1388716 w 1786319"/>
                <a:gd name="connsiteY345" fmla="*/ 1359240 h 2455878"/>
                <a:gd name="connsiteX346" fmla="*/ 1396364 w 1786319"/>
                <a:gd name="connsiteY346" fmla="*/ 1366598 h 2455878"/>
                <a:gd name="connsiteX347" fmla="*/ 1401937 w 1786319"/>
                <a:gd name="connsiteY347" fmla="*/ 1389631 h 2455878"/>
                <a:gd name="connsiteX348" fmla="*/ 1399912 w 1786319"/>
                <a:gd name="connsiteY348" fmla="*/ 1390880 h 2455878"/>
                <a:gd name="connsiteX349" fmla="*/ 1399792 w 1786319"/>
                <a:gd name="connsiteY349" fmla="*/ 1393256 h 2455878"/>
                <a:gd name="connsiteX350" fmla="*/ 1376922 w 1786319"/>
                <a:gd name="connsiteY350" fmla="*/ 1399464 h 2455878"/>
                <a:gd name="connsiteX351" fmla="*/ 1366791 w 1786319"/>
                <a:gd name="connsiteY351" fmla="*/ 1396306 h 2455878"/>
                <a:gd name="connsiteX352" fmla="*/ 1368811 w 1786319"/>
                <a:gd name="connsiteY352" fmla="*/ 1401143 h 2455878"/>
                <a:gd name="connsiteX353" fmla="*/ 1368432 w 1786319"/>
                <a:gd name="connsiteY353" fmla="*/ 1405609 h 2455878"/>
                <a:gd name="connsiteX354" fmla="*/ 1403391 w 1786319"/>
                <a:gd name="connsiteY354" fmla="*/ 1425984 h 2455878"/>
                <a:gd name="connsiteX355" fmla="*/ 1405471 w 1786319"/>
                <a:gd name="connsiteY355" fmla="*/ 1463376 h 2455878"/>
                <a:gd name="connsiteX356" fmla="*/ 1400274 w 1786319"/>
                <a:gd name="connsiteY356" fmla="*/ 1462680 h 2455878"/>
                <a:gd name="connsiteX357" fmla="*/ 1405955 w 1786319"/>
                <a:gd name="connsiteY357" fmla="*/ 1471645 h 2455878"/>
                <a:gd name="connsiteX358" fmla="*/ 1405895 w 1786319"/>
                <a:gd name="connsiteY358" fmla="*/ 1495343 h 2455878"/>
                <a:gd name="connsiteX359" fmla="*/ 1403633 w 1786319"/>
                <a:gd name="connsiteY359" fmla="*/ 1496076 h 2455878"/>
                <a:gd name="connsiteX360" fmla="*/ 1402952 w 1786319"/>
                <a:gd name="connsiteY360" fmla="*/ 1498354 h 2455878"/>
                <a:gd name="connsiteX361" fmla="*/ 1379262 w 1786319"/>
                <a:gd name="connsiteY361" fmla="*/ 1498951 h 2455878"/>
                <a:gd name="connsiteX362" fmla="*/ 1370170 w 1786319"/>
                <a:gd name="connsiteY362" fmla="*/ 1493476 h 2455878"/>
                <a:gd name="connsiteX363" fmla="*/ 1370983 w 1786319"/>
                <a:gd name="connsiteY363" fmla="*/ 1498655 h 2455878"/>
                <a:gd name="connsiteX364" fmla="*/ 1333554 w 1786319"/>
                <a:gd name="connsiteY364" fmla="*/ 1497426 h 2455878"/>
                <a:gd name="connsiteX365" fmla="*/ 1316390 w 1786319"/>
                <a:gd name="connsiteY365" fmla="*/ 1469457 h 2455878"/>
                <a:gd name="connsiteX366" fmla="*/ 1319229 w 1786319"/>
                <a:gd name="connsiteY366" fmla="*/ 1485830 h 2455878"/>
                <a:gd name="connsiteX367" fmla="*/ 1311629 w 1786319"/>
                <a:gd name="connsiteY367" fmla="*/ 1527761 h 2455878"/>
                <a:gd name="connsiteX368" fmla="*/ 1328494 w 1786319"/>
                <a:gd name="connsiteY368" fmla="*/ 1522416 h 2455878"/>
                <a:gd name="connsiteX369" fmla="*/ 1328990 w 1786319"/>
                <a:gd name="connsiteY369" fmla="*/ 1522641 h 2455878"/>
                <a:gd name="connsiteX370" fmla="*/ 1346404 w 1786319"/>
                <a:gd name="connsiteY370" fmla="*/ 1578675 h 2455878"/>
                <a:gd name="connsiteX371" fmla="*/ 1341098 w 1786319"/>
                <a:gd name="connsiteY371" fmla="*/ 1607951 h 2455878"/>
                <a:gd name="connsiteX372" fmla="*/ 1346610 w 1786319"/>
                <a:gd name="connsiteY372" fmla="*/ 1606205 h 2455878"/>
                <a:gd name="connsiteX373" fmla="*/ 1347107 w 1786319"/>
                <a:gd name="connsiteY373" fmla="*/ 1606430 h 2455878"/>
                <a:gd name="connsiteX374" fmla="*/ 1359222 w 1786319"/>
                <a:gd name="connsiteY374" fmla="*/ 1634105 h 2455878"/>
                <a:gd name="connsiteX375" fmla="*/ 1358635 w 1786319"/>
                <a:gd name="connsiteY375" fmla="*/ 1594039 h 2455878"/>
                <a:gd name="connsiteX376" fmla="*/ 1359016 w 1786319"/>
                <a:gd name="connsiteY376" fmla="*/ 1593650 h 2455878"/>
                <a:gd name="connsiteX377" fmla="*/ 1455475 w 1786319"/>
                <a:gd name="connsiteY377" fmla="*/ 1618469 h 2455878"/>
                <a:gd name="connsiteX378" fmla="*/ 1463593 w 1786319"/>
                <a:gd name="connsiteY378" fmla="*/ 1628935 h 2455878"/>
                <a:gd name="connsiteX379" fmla="*/ 1490623 w 1786319"/>
                <a:gd name="connsiteY379" fmla="*/ 1624023 h 2455878"/>
                <a:gd name="connsiteX380" fmla="*/ 1490970 w 1786319"/>
                <a:gd name="connsiteY380" fmla="*/ 1624294 h 2455878"/>
                <a:gd name="connsiteX381" fmla="*/ 1479581 w 1786319"/>
                <a:gd name="connsiteY381" fmla="*/ 1704072 h 2455878"/>
                <a:gd name="connsiteX382" fmla="*/ 1465849 w 1786319"/>
                <a:gd name="connsiteY382" fmla="*/ 1713971 h 2455878"/>
                <a:gd name="connsiteX383" fmla="*/ 1469063 w 1786319"/>
                <a:gd name="connsiteY383" fmla="*/ 1715845 h 2455878"/>
                <a:gd name="connsiteX384" fmla="*/ 1483312 w 1786319"/>
                <a:gd name="connsiteY384" fmla="*/ 1741045 h 2455878"/>
                <a:gd name="connsiteX385" fmla="*/ 1482546 w 1786319"/>
                <a:gd name="connsiteY385" fmla="*/ 1743614 h 2455878"/>
                <a:gd name="connsiteX386" fmla="*/ 1503017 w 1786319"/>
                <a:gd name="connsiteY386" fmla="*/ 1734517 h 2455878"/>
                <a:gd name="connsiteX387" fmla="*/ 1497918 w 1786319"/>
                <a:gd name="connsiteY387" fmla="*/ 1726206 h 2455878"/>
                <a:gd name="connsiteX388" fmla="*/ 1494607 w 1786319"/>
                <a:gd name="connsiteY388" fmla="*/ 1678844 h 2455878"/>
                <a:gd name="connsiteX389" fmla="*/ 1494915 w 1786319"/>
                <a:gd name="connsiteY389" fmla="*/ 1678529 h 2455878"/>
                <a:gd name="connsiteX390" fmla="*/ 1519123 w 1786319"/>
                <a:gd name="connsiteY390" fmla="*/ 1679670 h 2455878"/>
                <a:gd name="connsiteX391" fmla="*/ 1501581 w 1786319"/>
                <a:gd name="connsiteY391" fmla="*/ 1651086 h 2455878"/>
                <a:gd name="connsiteX392" fmla="*/ 1498271 w 1786319"/>
                <a:gd name="connsiteY392" fmla="*/ 1603725 h 2455878"/>
                <a:gd name="connsiteX393" fmla="*/ 1498580 w 1786319"/>
                <a:gd name="connsiteY393" fmla="*/ 1603410 h 2455878"/>
                <a:gd name="connsiteX394" fmla="*/ 1525780 w 1786319"/>
                <a:gd name="connsiteY394" fmla="*/ 1604691 h 2455878"/>
                <a:gd name="connsiteX395" fmla="*/ 1526350 w 1786319"/>
                <a:gd name="connsiteY395" fmla="*/ 1600745 h 2455878"/>
                <a:gd name="connsiteX396" fmla="*/ 1509126 w 1786319"/>
                <a:gd name="connsiteY396" fmla="*/ 1591515 h 2455878"/>
                <a:gd name="connsiteX397" fmla="*/ 1505436 w 1786319"/>
                <a:gd name="connsiteY397" fmla="*/ 1585502 h 2455878"/>
                <a:gd name="connsiteX398" fmla="*/ 1504042 w 1786319"/>
                <a:gd name="connsiteY398" fmla="*/ 1593186 h 2455878"/>
                <a:gd name="connsiteX399" fmla="*/ 1476183 w 1786319"/>
                <a:gd name="connsiteY399" fmla="*/ 1605094 h 2455878"/>
                <a:gd name="connsiteX400" fmla="*/ 1475276 w 1786319"/>
                <a:gd name="connsiteY400" fmla="*/ 1600951 h 2455878"/>
                <a:gd name="connsiteX401" fmla="*/ 1470027 w 1786319"/>
                <a:gd name="connsiteY401" fmla="*/ 1607746 h 2455878"/>
                <a:gd name="connsiteX402" fmla="*/ 1451990 w 1786319"/>
                <a:gd name="connsiteY402" fmla="*/ 1614247 h 2455878"/>
                <a:gd name="connsiteX403" fmla="*/ 1450807 w 1786319"/>
                <a:gd name="connsiteY403" fmla="*/ 1612728 h 2455878"/>
                <a:gd name="connsiteX404" fmla="*/ 1448887 w 1786319"/>
                <a:gd name="connsiteY404" fmla="*/ 1612839 h 2455878"/>
                <a:gd name="connsiteX405" fmla="*/ 1441889 w 1786319"/>
                <a:gd name="connsiteY405" fmla="*/ 1594989 h 2455878"/>
                <a:gd name="connsiteX406" fmla="*/ 1443541 w 1786319"/>
                <a:gd name="connsiteY406" fmla="*/ 1586563 h 2455878"/>
                <a:gd name="connsiteX407" fmla="*/ 1439827 w 1786319"/>
                <a:gd name="connsiteY407" fmla="*/ 1588612 h 2455878"/>
                <a:gd name="connsiteX408" fmla="*/ 1430424 w 1786319"/>
                <a:gd name="connsiteY408" fmla="*/ 1559810 h 2455878"/>
                <a:gd name="connsiteX409" fmla="*/ 1446627 w 1786319"/>
                <a:gd name="connsiteY409" fmla="*/ 1539440 h 2455878"/>
                <a:gd name="connsiteX410" fmla="*/ 1437332 w 1786319"/>
                <a:gd name="connsiteY410" fmla="*/ 1542790 h 2455878"/>
                <a:gd name="connsiteX411" fmla="*/ 1436149 w 1786319"/>
                <a:gd name="connsiteY411" fmla="*/ 1541273 h 2455878"/>
                <a:gd name="connsiteX412" fmla="*/ 1434228 w 1786319"/>
                <a:gd name="connsiteY412" fmla="*/ 1541383 h 2455878"/>
                <a:gd name="connsiteX413" fmla="*/ 1427231 w 1786319"/>
                <a:gd name="connsiteY413" fmla="*/ 1523533 h 2455878"/>
                <a:gd name="connsiteX414" fmla="*/ 1428883 w 1786319"/>
                <a:gd name="connsiteY414" fmla="*/ 1515107 h 2455878"/>
                <a:gd name="connsiteX415" fmla="*/ 1425169 w 1786319"/>
                <a:gd name="connsiteY415" fmla="*/ 1517156 h 2455878"/>
                <a:gd name="connsiteX416" fmla="*/ 1437828 w 1786319"/>
                <a:gd name="connsiteY416" fmla="*/ 1460619 h 2455878"/>
                <a:gd name="connsiteX417" fmla="*/ 1469288 w 1786319"/>
                <a:gd name="connsiteY417" fmla="*/ 1446638 h 2455878"/>
                <a:gd name="connsiteX418" fmla="*/ 1468805 w 1786319"/>
                <a:gd name="connsiteY418" fmla="*/ 1441372 h 2455878"/>
                <a:gd name="connsiteX419" fmla="*/ 1468897 w 1786319"/>
                <a:gd name="connsiteY419" fmla="*/ 1440907 h 2455878"/>
                <a:gd name="connsiteX420" fmla="*/ 1461331 w 1786319"/>
                <a:gd name="connsiteY420" fmla="*/ 1449749 h 2455878"/>
                <a:gd name="connsiteX421" fmla="*/ 1448698 w 1786319"/>
                <a:gd name="connsiteY421" fmla="*/ 1443861 h 2455878"/>
                <a:gd name="connsiteX422" fmla="*/ 1447792 w 1786319"/>
                <a:gd name="connsiteY422" fmla="*/ 1439718 h 2455878"/>
                <a:gd name="connsiteX423" fmla="*/ 1442543 w 1786319"/>
                <a:gd name="connsiteY423" fmla="*/ 1446513 h 2455878"/>
                <a:gd name="connsiteX424" fmla="*/ 1424506 w 1786319"/>
                <a:gd name="connsiteY424" fmla="*/ 1453013 h 2455878"/>
                <a:gd name="connsiteX425" fmla="*/ 1423323 w 1786319"/>
                <a:gd name="connsiteY425" fmla="*/ 1451495 h 2455878"/>
                <a:gd name="connsiteX426" fmla="*/ 1421402 w 1786319"/>
                <a:gd name="connsiteY426" fmla="*/ 1451606 h 2455878"/>
                <a:gd name="connsiteX427" fmla="*/ 1414405 w 1786319"/>
                <a:gd name="connsiteY427" fmla="*/ 1433756 h 2455878"/>
                <a:gd name="connsiteX428" fmla="*/ 1416056 w 1786319"/>
                <a:gd name="connsiteY428" fmla="*/ 1425330 h 2455878"/>
                <a:gd name="connsiteX429" fmla="*/ 1412343 w 1786319"/>
                <a:gd name="connsiteY429" fmla="*/ 1427379 h 2455878"/>
                <a:gd name="connsiteX430" fmla="*/ 1402940 w 1786319"/>
                <a:gd name="connsiteY430" fmla="*/ 1398576 h 2455878"/>
                <a:gd name="connsiteX431" fmla="*/ 1422491 w 1786319"/>
                <a:gd name="connsiteY431" fmla="*/ 1373997 h 2455878"/>
                <a:gd name="connsiteX432" fmla="*/ 1411681 w 1786319"/>
                <a:gd name="connsiteY432" fmla="*/ 1377893 h 2455878"/>
                <a:gd name="connsiteX433" fmla="*/ 1410499 w 1786319"/>
                <a:gd name="connsiteY433" fmla="*/ 1376376 h 2455878"/>
                <a:gd name="connsiteX434" fmla="*/ 1408578 w 1786319"/>
                <a:gd name="connsiteY434" fmla="*/ 1376486 h 2455878"/>
                <a:gd name="connsiteX435" fmla="*/ 1401580 w 1786319"/>
                <a:gd name="connsiteY435" fmla="*/ 1358637 h 2455878"/>
                <a:gd name="connsiteX436" fmla="*/ 1157417 w 1786319"/>
                <a:gd name="connsiteY436" fmla="*/ 1303748 h 2455878"/>
                <a:gd name="connsiteX437" fmla="*/ 1152827 w 1786319"/>
                <a:gd name="connsiteY437" fmla="*/ 1306280 h 2455878"/>
                <a:gd name="connsiteX438" fmla="*/ 1142659 w 1786319"/>
                <a:gd name="connsiteY438" fmla="*/ 1306524 h 2455878"/>
                <a:gd name="connsiteX439" fmla="*/ 1141602 w 1786319"/>
                <a:gd name="connsiteY439" fmla="*/ 1305165 h 2455878"/>
                <a:gd name="connsiteX440" fmla="*/ 1141381 w 1786319"/>
                <a:gd name="connsiteY440" fmla="*/ 1307774 h 2455878"/>
                <a:gd name="connsiteX441" fmla="*/ 1155546 w 1786319"/>
                <a:gd name="connsiteY441" fmla="*/ 1316031 h 2455878"/>
                <a:gd name="connsiteX442" fmla="*/ 1155375 w 1786319"/>
                <a:gd name="connsiteY442" fmla="*/ 1314161 h 2455878"/>
                <a:gd name="connsiteX443" fmla="*/ 1388574 w 1786319"/>
                <a:gd name="connsiteY443" fmla="*/ 1282418 h 2455878"/>
                <a:gd name="connsiteX444" fmla="*/ 1384860 w 1786319"/>
                <a:gd name="connsiteY444" fmla="*/ 1284468 h 2455878"/>
                <a:gd name="connsiteX445" fmla="*/ 1374534 w 1786319"/>
                <a:gd name="connsiteY445" fmla="*/ 1282528 h 2455878"/>
                <a:gd name="connsiteX446" fmla="*/ 1374571 w 1786319"/>
                <a:gd name="connsiteY446" fmla="*/ 1282592 h 2455878"/>
                <a:gd name="connsiteX447" fmla="*/ 1372498 w 1786319"/>
                <a:gd name="connsiteY447" fmla="*/ 1292255 h 2455878"/>
                <a:gd name="connsiteX448" fmla="*/ 1370474 w 1786319"/>
                <a:gd name="connsiteY448" fmla="*/ 1293504 h 2455878"/>
                <a:gd name="connsiteX449" fmla="*/ 1370353 w 1786319"/>
                <a:gd name="connsiteY449" fmla="*/ 1295880 h 2455878"/>
                <a:gd name="connsiteX450" fmla="*/ 1347484 w 1786319"/>
                <a:gd name="connsiteY450" fmla="*/ 1302088 h 2455878"/>
                <a:gd name="connsiteX451" fmla="*/ 1337352 w 1786319"/>
                <a:gd name="connsiteY451" fmla="*/ 1298929 h 2455878"/>
                <a:gd name="connsiteX452" fmla="*/ 1339372 w 1786319"/>
                <a:gd name="connsiteY452" fmla="*/ 1303767 h 2455878"/>
                <a:gd name="connsiteX453" fmla="*/ 1338797 w 1786319"/>
                <a:gd name="connsiteY453" fmla="*/ 1310559 h 2455878"/>
                <a:gd name="connsiteX454" fmla="*/ 1341024 w 1786319"/>
                <a:gd name="connsiteY454" fmla="*/ 1310418 h 2455878"/>
                <a:gd name="connsiteX455" fmla="*/ 1383025 w 1786319"/>
                <a:gd name="connsiteY455" fmla="*/ 1322853 h 2455878"/>
                <a:gd name="connsiteX456" fmla="*/ 1389463 w 1786319"/>
                <a:gd name="connsiteY456" fmla="*/ 1327967 h 2455878"/>
                <a:gd name="connsiteX457" fmla="*/ 1390115 w 1786319"/>
                <a:gd name="connsiteY457" fmla="*/ 1323457 h 2455878"/>
                <a:gd name="connsiteX458" fmla="*/ 1402232 w 1786319"/>
                <a:gd name="connsiteY458" fmla="*/ 1308225 h 2455878"/>
                <a:gd name="connsiteX459" fmla="*/ 1397023 w 1786319"/>
                <a:gd name="connsiteY459" fmla="*/ 1310101 h 2455878"/>
                <a:gd name="connsiteX460" fmla="*/ 1395841 w 1786319"/>
                <a:gd name="connsiteY460" fmla="*/ 1308584 h 2455878"/>
                <a:gd name="connsiteX461" fmla="*/ 1393920 w 1786319"/>
                <a:gd name="connsiteY461" fmla="*/ 1308695 h 2455878"/>
                <a:gd name="connsiteX462" fmla="*/ 1386922 w 1786319"/>
                <a:gd name="connsiteY462" fmla="*/ 1290845 h 2455878"/>
                <a:gd name="connsiteX463" fmla="*/ 1373379 w 1786319"/>
                <a:gd name="connsiteY463" fmla="*/ 1247289 h 2455878"/>
                <a:gd name="connsiteX464" fmla="*/ 1372958 w 1786319"/>
                <a:gd name="connsiteY464" fmla="*/ 1255671 h 2455878"/>
                <a:gd name="connsiteX465" fmla="*/ 1364490 w 1786319"/>
                <a:gd name="connsiteY465" fmla="*/ 1261303 h 2455878"/>
                <a:gd name="connsiteX466" fmla="*/ 1359277 w 1786319"/>
                <a:gd name="connsiteY466" fmla="*/ 1261863 h 2455878"/>
                <a:gd name="connsiteX467" fmla="*/ 1366925 w 1786319"/>
                <a:gd name="connsiteY467" fmla="*/ 1269222 h 2455878"/>
                <a:gd name="connsiteX468" fmla="*/ 1373652 w 1786319"/>
                <a:gd name="connsiteY468" fmla="*/ 1280984 h 2455878"/>
                <a:gd name="connsiteX469" fmla="*/ 1371606 w 1786319"/>
                <a:gd name="connsiteY469" fmla="*/ 1268638 h 2455878"/>
                <a:gd name="connsiteX470" fmla="*/ 1378740 w 1786319"/>
                <a:gd name="connsiteY470" fmla="*/ 1249652 h 2455878"/>
                <a:gd name="connsiteX471" fmla="*/ 1457150 w 1786319"/>
                <a:gd name="connsiteY471" fmla="*/ 1229543 h 2455878"/>
                <a:gd name="connsiteX472" fmla="*/ 1454071 w 1786319"/>
                <a:gd name="connsiteY472" fmla="*/ 1246527 h 2455878"/>
                <a:gd name="connsiteX473" fmla="*/ 1455396 w 1786319"/>
                <a:gd name="connsiteY473" fmla="*/ 1254169 h 2455878"/>
                <a:gd name="connsiteX474" fmla="*/ 1452479 w 1786319"/>
                <a:gd name="connsiteY474" fmla="*/ 1270266 h 2455878"/>
                <a:gd name="connsiteX475" fmla="*/ 1464480 w 1786319"/>
                <a:gd name="connsiteY475" fmla="*/ 1262944 h 2455878"/>
                <a:gd name="connsiteX476" fmla="*/ 1473282 w 1786319"/>
                <a:gd name="connsiteY476" fmla="*/ 1260155 h 2455878"/>
                <a:gd name="connsiteX477" fmla="*/ 1022980 w 1786319"/>
                <a:gd name="connsiteY477" fmla="*/ 1151592 h 2455878"/>
                <a:gd name="connsiteX478" fmla="*/ 1023382 w 1786319"/>
                <a:gd name="connsiteY478" fmla="*/ 1151775 h 2455878"/>
                <a:gd name="connsiteX479" fmla="*/ 1003292 w 1786319"/>
                <a:gd name="connsiteY479" fmla="*/ 1243891 h 2455878"/>
                <a:gd name="connsiteX480" fmla="*/ 1002385 w 1786319"/>
                <a:gd name="connsiteY480" fmla="*/ 1239747 h 2455878"/>
                <a:gd name="connsiteX481" fmla="*/ 997136 w 1786319"/>
                <a:gd name="connsiteY481" fmla="*/ 1246543 h 2455878"/>
                <a:gd name="connsiteX482" fmla="*/ 979099 w 1786319"/>
                <a:gd name="connsiteY482" fmla="*/ 1253043 h 2455878"/>
                <a:gd name="connsiteX483" fmla="*/ 977917 w 1786319"/>
                <a:gd name="connsiteY483" fmla="*/ 1251526 h 2455878"/>
                <a:gd name="connsiteX484" fmla="*/ 975996 w 1786319"/>
                <a:gd name="connsiteY484" fmla="*/ 1251637 h 2455878"/>
                <a:gd name="connsiteX485" fmla="*/ 968998 w 1786319"/>
                <a:gd name="connsiteY485" fmla="*/ 1233787 h 2455878"/>
                <a:gd name="connsiteX486" fmla="*/ 970651 w 1786319"/>
                <a:gd name="connsiteY486" fmla="*/ 1225360 h 2455878"/>
                <a:gd name="connsiteX487" fmla="*/ 966936 w 1786319"/>
                <a:gd name="connsiteY487" fmla="*/ 1227409 h 2455878"/>
                <a:gd name="connsiteX488" fmla="*/ 1022980 w 1786319"/>
                <a:gd name="connsiteY488" fmla="*/ 1151592 h 2455878"/>
                <a:gd name="connsiteX489" fmla="*/ 1245159 w 1786319"/>
                <a:gd name="connsiteY489" fmla="*/ 1077170 h 2455878"/>
                <a:gd name="connsiteX490" fmla="*/ 1298065 w 1786319"/>
                <a:gd name="connsiteY490" fmla="*/ 1125432 h 2455878"/>
                <a:gd name="connsiteX491" fmla="*/ 1292851 w 1786319"/>
                <a:gd name="connsiteY491" fmla="*/ 1125991 h 2455878"/>
                <a:gd name="connsiteX492" fmla="*/ 1300499 w 1786319"/>
                <a:gd name="connsiteY492" fmla="*/ 1133350 h 2455878"/>
                <a:gd name="connsiteX493" fmla="*/ 1306072 w 1786319"/>
                <a:gd name="connsiteY493" fmla="*/ 1156383 h 2455878"/>
                <a:gd name="connsiteX494" fmla="*/ 1304048 w 1786319"/>
                <a:gd name="connsiteY494" fmla="*/ 1157632 h 2455878"/>
                <a:gd name="connsiteX495" fmla="*/ 1303927 w 1786319"/>
                <a:gd name="connsiteY495" fmla="*/ 1160008 h 2455878"/>
                <a:gd name="connsiteX496" fmla="*/ 1281058 w 1786319"/>
                <a:gd name="connsiteY496" fmla="*/ 1166216 h 2455878"/>
                <a:gd name="connsiteX497" fmla="*/ 1270926 w 1786319"/>
                <a:gd name="connsiteY497" fmla="*/ 1163057 h 2455878"/>
                <a:gd name="connsiteX498" fmla="*/ 1272946 w 1786319"/>
                <a:gd name="connsiteY498" fmla="*/ 1167895 h 2455878"/>
                <a:gd name="connsiteX499" fmla="*/ 1187289 w 1786319"/>
                <a:gd name="connsiteY499" fmla="*/ 1088883 h 2455878"/>
                <a:gd name="connsiteX500" fmla="*/ 1187567 w 1786319"/>
                <a:gd name="connsiteY500" fmla="*/ 1088414 h 2455878"/>
                <a:gd name="connsiteX501" fmla="*/ 1245159 w 1786319"/>
                <a:gd name="connsiteY501" fmla="*/ 1077170 h 2455878"/>
                <a:gd name="connsiteX502" fmla="*/ 989605 w 1786319"/>
                <a:gd name="connsiteY502" fmla="*/ 1064539 h 2455878"/>
                <a:gd name="connsiteX503" fmla="*/ 990006 w 1786319"/>
                <a:gd name="connsiteY503" fmla="*/ 1064720 h 2455878"/>
                <a:gd name="connsiteX504" fmla="*/ 969916 w 1786319"/>
                <a:gd name="connsiteY504" fmla="*/ 1156837 h 2455878"/>
                <a:gd name="connsiteX505" fmla="*/ 969010 w 1786319"/>
                <a:gd name="connsiteY505" fmla="*/ 1152694 h 2455878"/>
                <a:gd name="connsiteX506" fmla="*/ 963761 w 1786319"/>
                <a:gd name="connsiteY506" fmla="*/ 1159489 h 2455878"/>
                <a:gd name="connsiteX507" fmla="*/ 945724 w 1786319"/>
                <a:gd name="connsiteY507" fmla="*/ 1165990 h 2455878"/>
                <a:gd name="connsiteX508" fmla="*/ 944542 w 1786319"/>
                <a:gd name="connsiteY508" fmla="*/ 1164471 h 2455878"/>
                <a:gd name="connsiteX509" fmla="*/ 942621 w 1786319"/>
                <a:gd name="connsiteY509" fmla="*/ 1164582 h 2455878"/>
                <a:gd name="connsiteX510" fmla="*/ 935623 w 1786319"/>
                <a:gd name="connsiteY510" fmla="*/ 1146732 h 2455878"/>
                <a:gd name="connsiteX511" fmla="*/ 937275 w 1786319"/>
                <a:gd name="connsiteY511" fmla="*/ 1138307 h 2455878"/>
                <a:gd name="connsiteX512" fmla="*/ 933561 w 1786319"/>
                <a:gd name="connsiteY512" fmla="*/ 1140355 h 2455878"/>
                <a:gd name="connsiteX513" fmla="*/ 989605 w 1786319"/>
                <a:gd name="connsiteY513" fmla="*/ 1064539 h 2455878"/>
                <a:gd name="connsiteX514" fmla="*/ 1126898 w 1786319"/>
                <a:gd name="connsiteY514" fmla="*/ 1007328 h 2455878"/>
                <a:gd name="connsiteX515" fmla="*/ 1127394 w 1786319"/>
                <a:gd name="connsiteY515" fmla="*/ 1007553 h 2455878"/>
                <a:gd name="connsiteX516" fmla="*/ 1102563 w 1786319"/>
                <a:gd name="connsiteY516" fmla="*/ 1121405 h 2455878"/>
                <a:gd name="connsiteX517" fmla="*/ 1101443 w 1786319"/>
                <a:gd name="connsiteY517" fmla="*/ 1116284 h 2455878"/>
                <a:gd name="connsiteX518" fmla="*/ 1094955 w 1786319"/>
                <a:gd name="connsiteY518" fmla="*/ 1124683 h 2455878"/>
                <a:gd name="connsiteX519" fmla="*/ 1072662 w 1786319"/>
                <a:gd name="connsiteY519" fmla="*/ 1132717 h 2455878"/>
                <a:gd name="connsiteX520" fmla="*/ 1071201 w 1786319"/>
                <a:gd name="connsiteY520" fmla="*/ 1130841 h 2455878"/>
                <a:gd name="connsiteX521" fmla="*/ 1068827 w 1786319"/>
                <a:gd name="connsiteY521" fmla="*/ 1130978 h 2455878"/>
                <a:gd name="connsiteX522" fmla="*/ 1061927 w 1786319"/>
                <a:gd name="connsiteY522" fmla="*/ 1124570 h 2455878"/>
                <a:gd name="connsiteX523" fmla="*/ 1057154 w 1786319"/>
                <a:gd name="connsiteY523" fmla="*/ 1127514 h 2455878"/>
                <a:gd name="connsiteX524" fmla="*/ 994820 w 1786319"/>
                <a:gd name="connsiteY524" fmla="*/ 1051515 h 2455878"/>
                <a:gd name="connsiteX525" fmla="*/ 995044 w 1786319"/>
                <a:gd name="connsiteY525" fmla="*/ 1051136 h 2455878"/>
                <a:gd name="connsiteX526" fmla="*/ 1041642 w 1786319"/>
                <a:gd name="connsiteY526" fmla="*/ 1042039 h 2455878"/>
                <a:gd name="connsiteX527" fmla="*/ 1058485 w 1786319"/>
                <a:gd name="connsiteY527" fmla="*/ 1046046 h 2455878"/>
                <a:gd name="connsiteX528" fmla="*/ 1073276 w 1786319"/>
                <a:gd name="connsiteY528" fmla="*/ 1031157 h 2455878"/>
                <a:gd name="connsiteX529" fmla="*/ 1126898 w 1786319"/>
                <a:gd name="connsiteY529" fmla="*/ 1007328 h 2455878"/>
                <a:gd name="connsiteX530" fmla="*/ 945958 w 1786319"/>
                <a:gd name="connsiteY530" fmla="*/ 985530 h 2455878"/>
                <a:gd name="connsiteX531" fmla="*/ 946360 w 1786319"/>
                <a:gd name="connsiteY531" fmla="*/ 985712 h 2455878"/>
                <a:gd name="connsiteX532" fmla="*/ 926270 w 1786319"/>
                <a:gd name="connsiteY532" fmla="*/ 1077829 h 2455878"/>
                <a:gd name="connsiteX533" fmla="*/ 925363 w 1786319"/>
                <a:gd name="connsiteY533" fmla="*/ 1073685 h 2455878"/>
                <a:gd name="connsiteX534" fmla="*/ 920114 w 1786319"/>
                <a:gd name="connsiteY534" fmla="*/ 1080480 h 2455878"/>
                <a:gd name="connsiteX535" fmla="*/ 902076 w 1786319"/>
                <a:gd name="connsiteY535" fmla="*/ 1086981 h 2455878"/>
                <a:gd name="connsiteX536" fmla="*/ 900894 w 1786319"/>
                <a:gd name="connsiteY536" fmla="*/ 1085463 h 2455878"/>
                <a:gd name="connsiteX537" fmla="*/ 898973 w 1786319"/>
                <a:gd name="connsiteY537" fmla="*/ 1085574 h 2455878"/>
                <a:gd name="connsiteX538" fmla="*/ 891976 w 1786319"/>
                <a:gd name="connsiteY538" fmla="*/ 1067724 h 2455878"/>
                <a:gd name="connsiteX539" fmla="*/ 893627 w 1786319"/>
                <a:gd name="connsiteY539" fmla="*/ 1059298 h 2455878"/>
                <a:gd name="connsiteX540" fmla="*/ 889913 w 1786319"/>
                <a:gd name="connsiteY540" fmla="*/ 1061347 h 2455878"/>
                <a:gd name="connsiteX541" fmla="*/ 945958 w 1786319"/>
                <a:gd name="connsiteY541" fmla="*/ 985530 h 2455878"/>
                <a:gd name="connsiteX542" fmla="*/ 1385799 w 1786319"/>
                <a:gd name="connsiteY542" fmla="*/ 984679 h 2455878"/>
                <a:gd name="connsiteX543" fmla="*/ 1385713 w 1786319"/>
                <a:gd name="connsiteY543" fmla="*/ 984727 h 2455878"/>
                <a:gd name="connsiteX544" fmla="*/ 1385917 w 1786319"/>
                <a:gd name="connsiteY544" fmla="*/ 985049 h 2455878"/>
                <a:gd name="connsiteX545" fmla="*/ 1211198 w 1786319"/>
                <a:gd name="connsiteY545" fmla="*/ 956159 h 2455878"/>
                <a:gd name="connsiteX546" fmla="*/ 1208419 w 1786319"/>
                <a:gd name="connsiteY546" fmla="*/ 957069 h 2455878"/>
                <a:gd name="connsiteX547" fmla="*/ 1208417 w 1786319"/>
                <a:gd name="connsiteY547" fmla="*/ 957079 h 2455878"/>
                <a:gd name="connsiteX548" fmla="*/ 1206241 w 1786319"/>
                <a:gd name="connsiteY548" fmla="*/ 958385 h 2455878"/>
                <a:gd name="connsiteX549" fmla="*/ 1213503 w 1786319"/>
                <a:gd name="connsiteY549" fmla="*/ 963262 h 2455878"/>
                <a:gd name="connsiteX550" fmla="*/ 1211437 w 1786319"/>
                <a:gd name="connsiteY550" fmla="*/ 960132 h 2455878"/>
                <a:gd name="connsiteX551" fmla="*/ 959260 w 1786319"/>
                <a:gd name="connsiteY551" fmla="*/ 907434 h 2455878"/>
                <a:gd name="connsiteX552" fmla="*/ 958101 w 1786319"/>
                <a:gd name="connsiteY552" fmla="*/ 908968 h 2455878"/>
                <a:gd name="connsiteX553" fmla="*/ 959564 w 1786319"/>
                <a:gd name="connsiteY553" fmla="*/ 908753 h 2455878"/>
                <a:gd name="connsiteX554" fmla="*/ 1141397 w 1786319"/>
                <a:gd name="connsiteY554" fmla="*/ 898993 h 2455878"/>
                <a:gd name="connsiteX555" fmla="*/ 1143190 w 1786319"/>
                <a:gd name="connsiteY555" fmla="*/ 903919 h 2455878"/>
                <a:gd name="connsiteX556" fmla="*/ 1140401 w 1786319"/>
                <a:gd name="connsiteY556" fmla="*/ 911785 h 2455878"/>
                <a:gd name="connsiteX557" fmla="*/ 1149096 w 1786319"/>
                <a:gd name="connsiteY557" fmla="*/ 911641 h 2455878"/>
                <a:gd name="connsiteX558" fmla="*/ 1159931 w 1786319"/>
                <a:gd name="connsiteY558" fmla="*/ 915406 h 2455878"/>
                <a:gd name="connsiteX559" fmla="*/ 1161147 w 1786319"/>
                <a:gd name="connsiteY559" fmla="*/ 903242 h 2455878"/>
                <a:gd name="connsiteX560" fmla="*/ 1151371 w 1786319"/>
                <a:gd name="connsiteY560" fmla="*/ 902619 h 2455878"/>
                <a:gd name="connsiteX561" fmla="*/ 1072034 w 1786319"/>
                <a:gd name="connsiteY561" fmla="*/ 866726 h 2455878"/>
                <a:gd name="connsiteX562" fmla="*/ 1067950 w 1786319"/>
                <a:gd name="connsiteY562" fmla="*/ 880501 h 2455878"/>
                <a:gd name="connsiteX563" fmla="*/ 1050726 w 1786319"/>
                <a:gd name="connsiteY563" fmla="*/ 880215 h 2455878"/>
                <a:gd name="connsiteX564" fmla="*/ 1047617 w 1786319"/>
                <a:gd name="connsiteY564" fmla="*/ 875993 h 2455878"/>
                <a:gd name="connsiteX565" fmla="*/ 1045113 w 1786319"/>
                <a:gd name="connsiteY565" fmla="*/ 886307 h 2455878"/>
                <a:gd name="connsiteX566" fmla="*/ 1028026 w 1786319"/>
                <a:gd name="connsiteY566" fmla="*/ 902726 h 2455878"/>
                <a:gd name="connsiteX567" fmla="*/ 1025927 w 1786319"/>
                <a:gd name="connsiteY567" fmla="*/ 901607 h 2455878"/>
                <a:gd name="connsiteX568" fmla="*/ 1025778 w 1786319"/>
                <a:gd name="connsiteY568" fmla="*/ 901685 h 2455878"/>
                <a:gd name="connsiteX569" fmla="*/ 1022659 w 1786319"/>
                <a:gd name="connsiteY569" fmla="*/ 912205 h 2455878"/>
                <a:gd name="connsiteX570" fmla="*/ 1005435 w 1786319"/>
                <a:gd name="connsiteY570" fmla="*/ 911918 h 2455878"/>
                <a:gd name="connsiteX571" fmla="*/ 1002326 w 1786319"/>
                <a:gd name="connsiteY571" fmla="*/ 907698 h 2455878"/>
                <a:gd name="connsiteX572" fmla="*/ 999823 w 1786319"/>
                <a:gd name="connsiteY572" fmla="*/ 918011 h 2455878"/>
                <a:gd name="connsiteX573" fmla="*/ 998061 w 1786319"/>
                <a:gd name="connsiteY573" fmla="*/ 921064 h 2455878"/>
                <a:gd name="connsiteX574" fmla="*/ 1011883 w 1786319"/>
                <a:gd name="connsiteY574" fmla="*/ 935400 h 2455878"/>
                <a:gd name="connsiteX575" fmla="*/ 1011897 w 1786319"/>
                <a:gd name="connsiteY575" fmla="*/ 939462 h 2455878"/>
                <a:gd name="connsiteX576" fmla="*/ 1023839 w 1786319"/>
                <a:gd name="connsiteY576" fmla="*/ 922715 h 2455878"/>
                <a:gd name="connsiteX577" fmla="*/ 1072896 w 1786319"/>
                <a:gd name="connsiteY577" fmla="*/ 890519 h 2455878"/>
                <a:gd name="connsiteX578" fmla="*/ 1073423 w 1786319"/>
                <a:gd name="connsiteY578" fmla="*/ 890661 h 2455878"/>
                <a:gd name="connsiteX579" fmla="*/ 1090719 w 1786319"/>
                <a:gd name="connsiteY579" fmla="*/ 917336 h 2455878"/>
                <a:gd name="connsiteX580" fmla="*/ 1091655 w 1786319"/>
                <a:gd name="connsiteY580" fmla="*/ 920030 h 2455878"/>
                <a:gd name="connsiteX581" fmla="*/ 1115455 w 1786319"/>
                <a:gd name="connsiteY581" fmla="*/ 913761 h 2455878"/>
                <a:gd name="connsiteX582" fmla="*/ 1098355 w 1786319"/>
                <a:gd name="connsiteY582" fmla="*/ 904095 h 2455878"/>
                <a:gd name="connsiteX583" fmla="*/ 1076566 w 1786319"/>
                <a:gd name="connsiteY583" fmla="*/ 877666 h 2455878"/>
                <a:gd name="connsiteX584" fmla="*/ 1074714 w 1786319"/>
                <a:gd name="connsiteY584" fmla="*/ 808572 h 2455878"/>
                <a:gd name="connsiteX585" fmla="*/ 1071037 w 1786319"/>
                <a:gd name="connsiteY585" fmla="*/ 811480 h 2455878"/>
                <a:gd name="connsiteX586" fmla="*/ 1066458 w 1786319"/>
                <a:gd name="connsiteY586" fmla="*/ 812121 h 2455878"/>
                <a:gd name="connsiteX587" fmla="*/ 1068843 w 1786319"/>
                <a:gd name="connsiteY587" fmla="*/ 818644 h 2455878"/>
                <a:gd name="connsiteX588" fmla="*/ 1074468 w 1786319"/>
                <a:gd name="connsiteY588" fmla="*/ 817163 h 2455878"/>
                <a:gd name="connsiteX589" fmla="*/ 1142164 w 1786319"/>
                <a:gd name="connsiteY589" fmla="*/ 783532 h 2455878"/>
                <a:gd name="connsiteX590" fmla="*/ 1142038 w 1786319"/>
                <a:gd name="connsiteY590" fmla="*/ 792338 h 2455878"/>
                <a:gd name="connsiteX591" fmla="*/ 1146539 w 1786319"/>
                <a:gd name="connsiteY591" fmla="*/ 788339 h 2455878"/>
                <a:gd name="connsiteX592" fmla="*/ 958856 w 1786319"/>
                <a:gd name="connsiteY592" fmla="*/ 782312 h 2455878"/>
                <a:gd name="connsiteX593" fmla="*/ 953147 w 1786319"/>
                <a:gd name="connsiteY593" fmla="*/ 790731 h 2455878"/>
                <a:gd name="connsiteX594" fmla="*/ 939762 w 1786319"/>
                <a:gd name="connsiteY594" fmla="*/ 787369 h 2455878"/>
                <a:gd name="connsiteX595" fmla="*/ 936653 w 1786319"/>
                <a:gd name="connsiteY595" fmla="*/ 783148 h 2455878"/>
                <a:gd name="connsiteX596" fmla="*/ 934149 w 1786319"/>
                <a:gd name="connsiteY596" fmla="*/ 793462 h 2455878"/>
                <a:gd name="connsiteX597" fmla="*/ 926454 w 1786319"/>
                <a:gd name="connsiteY597" fmla="*/ 806802 h 2455878"/>
                <a:gd name="connsiteX598" fmla="*/ 918462 w 1786319"/>
                <a:gd name="connsiteY598" fmla="*/ 809422 h 2455878"/>
                <a:gd name="connsiteX599" fmla="*/ 917734 w 1786319"/>
                <a:gd name="connsiteY599" fmla="*/ 809995 h 2455878"/>
                <a:gd name="connsiteX600" fmla="*/ 913144 w 1786319"/>
                <a:gd name="connsiteY600" fmla="*/ 809702 h 2455878"/>
                <a:gd name="connsiteX601" fmla="*/ 912851 w 1786319"/>
                <a:gd name="connsiteY601" fmla="*/ 809854 h 2455878"/>
                <a:gd name="connsiteX602" fmla="*/ 912238 w 1786319"/>
                <a:gd name="connsiteY602" fmla="*/ 809645 h 2455878"/>
                <a:gd name="connsiteX603" fmla="*/ 905297 w 1786319"/>
                <a:gd name="connsiteY603" fmla="*/ 809203 h 2455878"/>
                <a:gd name="connsiteX604" fmla="*/ 897227 w 1786319"/>
                <a:gd name="connsiteY604" fmla="*/ 806269 h 2455878"/>
                <a:gd name="connsiteX605" fmla="*/ 898678 w 1786319"/>
                <a:gd name="connsiteY605" fmla="*/ 810255 h 2455878"/>
                <a:gd name="connsiteX606" fmla="*/ 897602 w 1786319"/>
                <a:gd name="connsiteY606" fmla="*/ 818414 h 2455878"/>
                <a:gd name="connsiteX607" fmla="*/ 893061 w 1786319"/>
                <a:gd name="connsiteY607" fmla="*/ 820930 h 2455878"/>
                <a:gd name="connsiteX608" fmla="*/ 896489 w 1786319"/>
                <a:gd name="connsiteY608" fmla="*/ 826037 h 2455878"/>
                <a:gd name="connsiteX609" fmla="*/ 898352 w 1786319"/>
                <a:gd name="connsiteY609" fmla="*/ 833643 h 2455878"/>
                <a:gd name="connsiteX610" fmla="*/ 940100 w 1786319"/>
                <a:gd name="connsiteY610" fmla="*/ 827494 h 2455878"/>
                <a:gd name="connsiteX611" fmla="*/ 949634 w 1786319"/>
                <a:gd name="connsiteY611" fmla="*/ 830237 h 2455878"/>
                <a:gd name="connsiteX612" fmla="*/ 957423 w 1786319"/>
                <a:gd name="connsiteY612" fmla="*/ 818934 h 2455878"/>
                <a:gd name="connsiteX613" fmla="*/ 974997 w 1786319"/>
                <a:gd name="connsiteY613" fmla="*/ 803321 h 2455878"/>
                <a:gd name="connsiteX614" fmla="*/ 762098 w 1786319"/>
                <a:gd name="connsiteY614" fmla="*/ 726470 h 2455878"/>
                <a:gd name="connsiteX615" fmla="*/ 762134 w 1786319"/>
                <a:gd name="connsiteY615" fmla="*/ 726618 h 2455878"/>
                <a:gd name="connsiteX616" fmla="*/ 762192 w 1786319"/>
                <a:gd name="connsiteY616" fmla="*/ 726567 h 2455878"/>
                <a:gd name="connsiteX617" fmla="*/ 810797 w 1786319"/>
                <a:gd name="connsiteY617" fmla="*/ 704595 h 2455878"/>
                <a:gd name="connsiteX618" fmla="*/ 808684 w 1786319"/>
                <a:gd name="connsiteY618" fmla="*/ 705687 h 2455878"/>
                <a:gd name="connsiteX619" fmla="*/ 808337 w 1786319"/>
                <a:gd name="connsiteY619" fmla="*/ 705568 h 2455878"/>
                <a:gd name="connsiteX620" fmla="*/ 809204 w 1786319"/>
                <a:gd name="connsiteY620" fmla="*/ 708878 h 2455878"/>
                <a:gd name="connsiteX621" fmla="*/ 803340 w 1786319"/>
                <a:gd name="connsiteY621" fmla="*/ 727132 h 2455878"/>
                <a:gd name="connsiteX622" fmla="*/ 801416 w 1786319"/>
                <a:gd name="connsiteY622" fmla="*/ 727142 h 2455878"/>
                <a:gd name="connsiteX623" fmla="*/ 800331 w 1786319"/>
                <a:gd name="connsiteY623" fmla="*/ 728731 h 2455878"/>
                <a:gd name="connsiteX624" fmla="*/ 785412 w 1786319"/>
                <a:gd name="connsiteY624" fmla="*/ 724390 h 2455878"/>
                <a:gd name="connsiteX625" fmla="*/ 794393 w 1786319"/>
                <a:gd name="connsiteY625" fmla="*/ 732568 h 2455878"/>
                <a:gd name="connsiteX626" fmla="*/ 801205 w 1786319"/>
                <a:gd name="connsiteY626" fmla="*/ 744844 h 2455878"/>
                <a:gd name="connsiteX627" fmla="*/ 814651 w 1786319"/>
                <a:gd name="connsiteY627" fmla="*/ 744068 h 2455878"/>
                <a:gd name="connsiteX628" fmla="*/ 808700 w 1786319"/>
                <a:gd name="connsiteY628" fmla="*/ 723058 h 2455878"/>
                <a:gd name="connsiteX629" fmla="*/ 810990 w 1786319"/>
                <a:gd name="connsiteY629" fmla="*/ 704698 h 2455878"/>
                <a:gd name="connsiteX630" fmla="*/ 1234079 w 1786319"/>
                <a:gd name="connsiteY630" fmla="*/ 675871 h 2455878"/>
                <a:gd name="connsiteX631" fmla="*/ 1231375 w 1786319"/>
                <a:gd name="connsiteY631" fmla="*/ 684990 h 2455878"/>
                <a:gd name="connsiteX632" fmla="*/ 1238272 w 1786319"/>
                <a:gd name="connsiteY632" fmla="*/ 689973 h 2455878"/>
                <a:gd name="connsiteX633" fmla="*/ 1244681 w 1786319"/>
                <a:gd name="connsiteY633" fmla="*/ 707392 h 2455878"/>
                <a:gd name="connsiteX634" fmla="*/ 1242146 w 1786319"/>
                <a:gd name="connsiteY634" fmla="*/ 709250 h 2455878"/>
                <a:gd name="connsiteX635" fmla="*/ 1248526 w 1786319"/>
                <a:gd name="connsiteY635" fmla="*/ 719087 h 2455878"/>
                <a:gd name="connsiteX636" fmla="*/ 1249301 w 1786319"/>
                <a:gd name="connsiteY636" fmla="*/ 721321 h 2455878"/>
                <a:gd name="connsiteX637" fmla="*/ 1271755 w 1786319"/>
                <a:gd name="connsiteY637" fmla="*/ 718014 h 2455878"/>
                <a:gd name="connsiteX638" fmla="*/ 1254703 w 1786319"/>
                <a:gd name="connsiteY638" fmla="*/ 708374 h 2455878"/>
                <a:gd name="connsiteX639" fmla="*/ 1237074 w 1786319"/>
                <a:gd name="connsiteY639" fmla="*/ 686991 h 2455878"/>
                <a:gd name="connsiteX640" fmla="*/ 861285 w 1786319"/>
                <a:gd name="connsiteY640" fmla="*/ 637757 h 2455878"/>
                <a:gd name="connsiteX641" fmla="*/ 860429 w 1786319"/>
                <a:gd name="connsiteY641" fmla="*/ 637932 h 2455878"/>
                <a:gd name="connsiteX642" fmla="*/ 861652 w 1786319"/>
                <a:gd name="connsiteY642" fmla="*/ 639046 h 2455878"/>
                <a:gd name="connsiteX643" fmla="*/ 1093937 w 1786319"/>
                <a:gd name="connsiteY643" fmla="*/ 532838 h 2455878"/>
                <a:gd name="connsiteX644" fmla="*/ 1093973 w 1786319"/>
                <a:gd name="connsiteY644" fmla="*/ 532986 h 2455878"/>
                <a:gd name="connsiteX645" fmla="*/ 1094031 w 1786319"/>
                <a:gd name="connsiteY645" fmla="*/ 532935 h 2455878"/>
                <a:gd name="connsiteX646" fmla="*/ 600481 w 1786319"/>
                <a:gd name="connsiteY646" fmla="*/ 527691 h 2455878"/>
                <a:gd name="connsiteX647" fmla="*/ 602780 w 1786319"/>
                <a:gd name="connsiteY647" fmla="*/ 536723 h 2455878"/>
                <a:gd name="connsiteX648" fmla="*/ 598426 w 1786319"/>
                <a:gd name="connsiteY648" fmla="*/ 538978 h 2455878"/>
                <a:gd name="connsiteX649" fmla="*/ 626795 w 1786319"/>
                <a:gd name="connsiteY649" fmla="*/ 558045 h 2455878"/>
                <a:gd name="connsiteX650" fmla="*/ 626538 w 1786319"/>
                <a:gd name="connsiteY650" fmla="*/ 588343 h 2455878"/>
                <a:gd name="connsiteX651" fmla="*/ 622378 w 1786319"/>
                <a:gd name="connsiteY651" fmla="*/ 587513 h 2455878"/>
                <a:gd name="connsiteX652" fmla="*/ 625936 w 1786319"/>
                <a:gd name="connsiteY652" fmla="*/ 594016 h 2455878"/>
                <a:gd name="connsiteX653" fmla="*/ 628930 w 1786319"/>
                <a:gd name="connsiteY653" fmla="*/ 591427 h 2455878"/>
                <a:gd name="connsiteX654" fmla="*/ 651841 w 1786319"/>
                <a:gd name="connsiteY654" fmla="*/ 579733 h 2455878"/>
                <a:gd name="connsiteX655" fmla="*/ 652266 w 1786319"/>
                <a:gd name="connsiteY655" fmla="*/ 579847 h 2455878"/>
                <a:gd name="connsiteX656" fmla="*/ 673617 w 1786319"/>
                <a:gd name="connsiteY656" fmla="*/ 622253 h 2455878"/>
                <a:gd name="connsiteX657" fmla="*/ 673273 w 1786319"/>
                <a:gd name="connsiteY657" fmla="*/ 646409 h 2455878"/>
                <a:gd name="connsiteX658" fmla="*/ 690653 w 1786319"/>
                <a:gd name="connsiteY658" fmla="*/ 630966 h 2455878"/>
                <a:gd name="connsiteX659" fmla="*/ 691093 w 1786319"/>
                <a:gd name="connsiteY659" fmla="*/ 630969 h 2455878"/>
                <a:gd name="connsiteX660" fmla="*/ 722431 w 1786319"/>
                <a:gd name="connsiteY660" fmla="*/ 666636 h 2455878"/>
                <a:gd name="connsiteX661" fmla="*/ 727510 w 1786319"/>
                <a:gd name="connsiteY661" fmla="*/ 687372 h 2455878"/>
                <a:gd name="connsiteX662" fmla="*/ 729129 w 1786319"/>
                <a:gd name="connsiteY662" fmla="*/ 685933 h 2455878"/>
                <a:gd name="connsiteX663" fmla="*/ 729569 w 1786319"/>
                <a:gd name="connsiteY663" fmla="*/ 685936 h 2455878"/>
                <a:gd name="connsiteX664" fmla="*/ 744155 w 1786319"/>
                <a:gd name="connsiteY664" fmla="*/ 699216 h 2455878"/>
                <a:gd name="connsiteX665" fmla="*/ 738562 w 1786319"/>
                <a:gd name="connsiteY665" fmla="*/ 676567 h 2455878"/>
                <a:gd name="connsiteX666" fmla="*/ 749782 w 1786319"/>
                <a:gd name="connsiteY666" fmla="*/ 630435 h 2455878"/>
                <a:gd name="connsiteX667" fmla="*/ 750171 w 1786319"/>
                <a:gd name="connsiteY667" fmla="*/ 630228 h 2455878"/>
                <a:gd name="connsiteX668" fmla="*/ 763628 w 1786319"/>
                <a:gd name="connsiteY668" fmla="*/ 635224 h 2455878"/>
                <a:gd name="connsiteX669" fmla="*/ 763668 w 1786319"/>
                <a:gd name="connsiteY669" fmla="*/ 634899 h 2455878"/>
                <a:gd name="connsiteX670" fmla="*/ 765938 w 1786319"/>
                <a:gd name="connsiteY670" fmla="*/ 628916 h 2455878"/>
                <a:gd name="connsiteX671" fmla="*/ 765835 w 1786319"/>
                <a:gd name="connsiteY671" fmla="*/ 628939 h 2455878"/>
                <a:gd name="connsiteX672" fmla="*/ 758124 w 1786319"/>
                <a:gd name="connsiteY672" fmla="*/ 622308 h 2455878"/>
                <a:gd name="connsiteX673" fmla="*/ 756177 w 1786319"/>
                <a:gd name="connsiteY673" fmla="*/ 617440 h 2455878"/>
                <a:gd name="connsiteX674" fmla="*/ 751158 w 1786319"/>
                <a:gd name="connsiteY674" fmla="*/ 626791 h 2455878"/>
                <a:gd name="connsiteX675" fmla="*/ 730488 w 1786319"/>
                <a:gd name="connsiteY675" fmla="*/ 638380 h 2455878"/>
                <a:gd name="connsiteX676" fmla="*/ 728738 w 1786319"/>
                <a:gd name="connsiteY676" fmla="*/ 636770 h 2455878"/>
                <a:gd name="connsiteX677" fmla="*/ 726419 w 1786319"/>
                <a:gd name="connsiteY677" fmla="*/ 637295 h 2455878"/>
                <a:gd name="connsiteX678" fmla="*/ 718170 w 1786319"/>
                <a:gd name="connsiteY678" fmla="*/ 631852 h 2455878"/>
                <a:gd name="connsiteX679" fmla="*/ 714403 w 1786319"/>
                <a:gd name="connsiteY679" fmla="*/ 617492 h 2455878"/>
                <a:gd name="connsiteX680" fmla="*/ 704681 w 1786319"/>
                <a:gd name="connsiteY680" fmla="*/ 613122 h 2455878"/>
                <a:gd name="connsiteX681" fmla="*/ 702663 w 1786319"/>
                <a:gd name="connsiteY681" fmla="*/ 611088 h 2455878"/>
                <a:gd name="connsiteX682" fmla="*/ 700463 w 1786319"/>
                <a:gd name="connsiteY682" fmla="*/ 611510 h 2455878"/>
                <a:gd name="connsiteX683" fmla="*/ 693763 w 1786319"/>
                <a:gd name="connsiteY683" fmla="*/ 605335 h 2455878"/>
                <a:gd name="connsiteX684" fmla="*/ 693691 w 1786319"/>
                <a:gd name="connsiteY684" fmla="*/ 602049 h 2455878"/>
                <a:gd name="connsiteX685" fmla="*/ 685160 w 1786319"/>
                <a:gd name="connsiteY685" fmla="*/ 593451 h 2455878"/>
                <a:gd name="connsiteX686" fmla="*/ 670275 w 1786319"/>
                <a:gd name="connsiteY686" fmla="*/ 553327 h 2455878"/>
                <a:gd name="connsiteX687" fmla="*/ 668103 w 1786319"/>
                <a:gd name="connsiteY687" fmla="*/ 551977 h 2455878"/>
                <a:gd name="connsiteX688" fmla="*/ 660343 w 1786319"/>
                <a:gd name="connsiteY688" fmla="*/ 553146 h 2455878"/>
                <a:gd name="connsiteX689" fmla="*/ 627418 w 1786319"/>
                <a:gd name="connsiteY689" fmla="*/ 540033 h 2455878"/>
                <a:gd name="connsiteX690" fmla="*/ 618663 w 1786319"/>
                <a:gd name="connsiteY690" fmla="*/ 529872 h 2455878"/>
                <a:gd name="connsiteX691" fmla="*/ 602845 w 1786319"/>
                <a:gd name="connsiteY691" fmla="*/ 529207 h 2455878"/>
                <a:gd name="connsiteX692" fmla="*/ 781190 w 1786319"/>
                <a:gd name="connsiteY692" fmla="*/ 521427 h 2455878"/>
                <a:gd name="connsiteX693" fmla="*/ 787856 w 1786319"/>
                <a:gd name="connsiteY693" fmla="*/ 530097 h 2455878"/>
                <a:gd name="connsiteX694" fmla="*/ 795850 w 1786319"/>
                <a:gd name="connsiteY694" fmla="*/ 555536 h 2455878"/>
                <a:gd name="connsiteX695" fmla="*/ 797999 w 1786319"/>
                <a:gd name="connsiteY695" fmla="*/ 548922 h 2455878"/>
                <a:gd name="connsiteX696" fmla="*/ 786328 w 1786319"/>
                <a:gd name="connsiteY696" fmla="*/ 523767 h 2455878"/>
                <a:gd name="connsiteX697" fmla="*/ 977851 w 1786319"/>
                <a:gd name="connsiteY697" fmla="*/ 476445 h 2455878"/>
                <a:gd name="connsiteX698" fmla="*/ 973790 w 1786319"/>
                <a:gd name="connsiteY698" fmla="*/ 484011 h 2455878"/>
                <a:gd name="connsiteX699" fmla="*/ 967808 w 1786319"/>
                <a:gd name="connsiteY699" fmla="*/ 487365 h 2455878"/>
                <a:gd name="connsiteX700" fmla="*/ 970476 w 1786319"/>
                <a:gd name="connsiteY700" fmla="*/ 489549 h 2455878"/>
                <a:gd name="connsiteX701" fmla="*/ 971828 w 1786319"/>
                <a:gd name="connsiteY701" fmla="*/ 498279 h 2455878"/>
                <a:gd name="connsiteX702" fmla="*/ 970537 w 1786319"/>
                <a:gd name="connsiteY702" fmla="*/ 499970 h 2455878"/>
                <a:gd name="connsiteX703" fmla="*/ 971194 w 1786319"/>
                <a:gd name="connsiteY703" fmla="*/ 501991 h 2455878"/>
                <a:gd name="connsiteX704" fmla="*/ 954078 w 1786319"/>
                <a:gd name="connsiteY704" fmla="*/ 514476 h 2455878"/>
                <a:gd name="connsiteX705" fmla="*/ 952305 w 1786319"/>
                <a:gd name="connsiteY705" fmla="*/ 514588 h 2455878"/>
                <a:gd name="connsiteX706" fmla="*/ 968614 w 1786319"/>
                <a:gd name="connsiteY706" fmla="*/ 526756 h 2455878"/>
                <a:gd name="connsiteX707" fmla="*/ 985452 w 1786319"/>
                <a:gd name="connsiteY707" fmla="*/ 519580 h 2455878"/>
                <a:gd name="connsiteX708" fmla="*/ 981870 w 1786319"/>
                <a:gd name="connsiteY708" fmla="*/ 506932 h 2455878"/>
                <a:gd name="connsiteX709" fmla="*/ 988096 w 1786319"/>
                <a:gd name="connsiteY709" fmla="*/ 482793 h 2455878"/>
                <a:gd name="connsiteX710" fmla="*/ 979426 w 1786319"/>
                <a:gd name="connsiteY710" fmla="*/ 480383 h 2455878"/>
                <a:gd name="connsiteX711" fmla="*/ 893433 w 1786319"/>
                <a:gd name="connsiteY711" fmla="*/ 452973 h 2455878"/>
                <a:gd name="connsiteX712" fmla="*/ 891317 w 1786319"/>
                <a:gd name="connsiteY712" fmla="*/ 453741 h 2455878"/>
                <a:gd name="connsiteX713" fmla="*/ 881847 w 1786319"/>
                <a:gd name="connsiteY713" fmla="*/ 454338 h 2455878"/>
                <a:gd name="connsiteX714" fmla="*/ 885079 w 1786319"/>
                <a:gd name="connsiteY714" fmla="*/ 457733 h 2455878"/>
                <a:gd name="connsiteX715" fmla="*/ 885190 w 1786319"/>
                <a:gd name="connsiteY715" fmla="*/ 458118 h 2455878"/>
                <a:gd name="connsiteX716" fmla="*/ 441168 w 1786319"/>
                <a:gd name="connsiteY716" fmla="*/ 414695 h 2455878"/>
                <a:gd name="connsiteX717" fmla="*/ 447440 w 1786319"/>
                <a:gd name="connsiteY717" fmla="*/ 423046 h 2455878"/>
                <a:gd name="connsiteX718" fmla="*/ 446749 w 1786319"/>
                <a:gd name="connsiteY718" fmla="*/ 431013 h 2455878"/>
                <a:gd name="connsiteX719" fmla="*/ 445251 w 1786319"/>
                <a:gd name="connsiteY719" fmla="*/ 432220 h 2455878"/>
                <a:gd name="connsiteX720" fmla="*/ 445393 w 1786319"/>
                <a:gd name="connsiteY720" fmla="*/ 434138 h 2455878"/>
                <a:gd name="connsiteX721" fmla="*/ 440048 w 1786319"/>
                <a:gd name="connsiteY721" fmla="*/ 440085 h 2455878"/>
                <a:gd name="connsiteX722" fmla="*/ 434117 w 1786319"/>
                <a:gd name="connsiteY722" fmla="*/ 440726 h 2455878"/>
                <a:gd name="connsiteX723" fmla="*/ 455951 w 1786319"/>
                <a:gd name="connsiteY723" fmla="*/ 447954 h 2455878"/>
                <a:gd name="connsiteX724" fmla="*/ 447199 w 1786319"/>
                <a:gd name="connsiteY724" fmla="*/ 429091 h 2455878"/>
                <a:gd name="connsiteX725" fmla="*/ 447375 w 1786319"/>
                <a:gd name="connsiteY725" fmla="*/ 428686 h 2455878"/>
                <a:gd name="connsiteX726" fmla="*/ 471764 w 1786319"/>
                <a:gd name="connsiteY726" fmla="*/ 420670 h 2455878"/>
                <a:gd name="connsiteX727" fmla="*/ 893759 w 1786319"/>
                <a:gd name="connsiteY727" fmla="*/ 412486 h 2455878"/>
                <a:gd name="connsiteX728" fmla="*/ 892500 w 1786319"/>
                <a:gd name="connsiteY728" fmla="*/ 414253 h 2455878"/>
                <a:gd name="connsiteX729" fmla="*/ 888326 w 1786319"/>
                <a:gd name="connsiteY729" fmla="*/ 416385 h 2455878"/>
                <a:gd name="connsiteX730" fmla="*/ 897061 w 1786319"/>
                <a:gd name="connsiteY730" fmla="*/ 420089 h 2455878"/>
                <a:gd name="connsiteX731" fmla="*/ 909068 w 1786319"/>
                <a:gd name="connsiteY731" fmla="*/ 437544 h 2455878"/>
                <a:gd name="connsiteX732" fmla="*/ 907776 w 1786319"/>
                <a:gd name="connsiteY732" fmla="*/ 439234 h 2455878"/>
                <a:gd name="connsiteX733" fmla="*/ 908434 w 1786319"/>
                <a:gd name="connsiteY733" fmla="*/ 441256 h 2455878"/>
                <a:gd name="connsiteX734" fmla="*/ 904260 w 1786319"/>
                <a:gd name="connsiteY734" fmla="*/ 449044 h 2455878"/>
                <a:gd name="connsiteX735" fmla="*/ 897724 w 1786319"/>
                <a:gd name="connsiteY735" fmla="*/ 451416 h 2455878"/>
                <a:gd name="connsiteX736" fmla="*/ 926975 w 1786319"/>
                <a:gd name="connsiteY736" fmla="*/ 449151 h 2455878"/>
                <a:gd name="connsiteX737" fmla="*/ 926847 w 1786319"/>
                <a:gd name="connsiteY737" fmla="*/ 443233 h 2455878"/>
                <a:gd name="connsiteX738" fmla="*/ 938525 w 1786319"/>
                <a:gd name="connsiteY738" fmla="*/ 422201 h 2455878"/>
                <a:gd name="connsiteX739" fmla="*/ 935372 w 1786319"/>
                <a:gd name="connsiteY739" fmla="*/ 422078 h 2455878"/>
                <a:gd name="connsiteX740" fmla="*/ 928314 w 1786319"/>
                <a:gd name="connsiteY740" fmla="*/ 417187 h 2455878"/>
                <a:gd name="connsiteX741" fmla="*/ 928703 w 1786319"/>
                <a:gd name="connsiteY741" fmla="*/ 421411 h 2455878"/>
                <a:gd name="connsiteX742" fmla="*/ 908887 w 1786319"/>
                <a:gd name="connsiteY742" fmla="*/ 427209 h 2455878"/>
                <a:gd name="connsiteX743" fmla="*/ 351588 w 1786319"/>
                <a:gd name="connsiteY743" fmla="*/ 407585 h 2455878"/>
                <a:gd name="connsiteX744" fmla="*/ 352738 w 1786319"/>
                <a:gd name="connsiteY744" fmla="*/ 409080 h 2455878"/>
                <a:gd name="connsiteX745" fmla="*/ 359973 w 1786319"/>
                <a:gd name="connsiteY745" fmla="*/ 432102 h 2455878"/>
                <a:gd name="connsiteX746" fmla="*/ 361918 w 1786319"/>
                <a:gd name="connsiteY746" fmla="*/ 426117 h 2455878"/>
                <a:gd name="connsiteX747" fmla="*/ 353374 w 1786319"/>
                <a:gd name="connsiteY747" fmla="*/ 407703 h 2455878"/>
                <a:gd name="connsiteX748" fmla="*/ 177356 w 1786319"/>
                <a:gd name="connsiteY748" fmla="*/ 317152 h 2455878"/>
                <a:gd name="connsiteX749" fmla="*/ 179321 w 1786319"/>
                <a:gd name="connsiteY749" fmla="*/ 320582 h 2455878"/>
                <a:gd name="connsiteX750" fmla="*/ 180983 w 1786319"/>
                <a:gd name="connsiteY750" fmla="*/ 317803 h 2455878"/>
                <a:gd name="connsiteX751" fmla="*/ 505097 w 1786319"/>
                <a:gd name="connsiteY751" fmla="*/ 286218 h 2455878"/>
                <a:gd name="connsiteX752" fmla="*/ 498100 w 1786319"/>
                <a:gd name="connsiteY752" fmla="*/ 292252 h 2455878"/>
                <a:gd name="connsiteX753" fmla="*/ 492998 w 1786319"/>
                <a:gd name="connsiteY753" fmla="*/ 293455 h 2455878"/>
                <a:gd name="connsiteX754" fmla="*/ 501501 w 1786319"/>
                <a:gd name="connsiteY754" fmla="*/ 299806 h 2455878"/>
                <a:gd name="connsiteX755" fmla="*/ 510181 w 1786319"/>
                <a:gd name="connsiteY755" fmla="*/ 311359 h 2455878"/>
                <a:gd name="connsiteX756" fmla="*/ 516353 w 1786319"/>
                <a:gd name="connsiteY756" fmla="*/ 312034 h 2455878"/>
                <a:gd name="connsiteX757" fmla="*/ 520939 w 1786319"/>
                <a:gd name="connsiteY757" fmla="*/ 314396 h 2455878"/>
                <a:gd name="connsiteX758" fmla="*/ 539582 w 1786319"/>
                <a:gd name="connsiteY758" fmla="*/ 305871 h 2455878"/>
                <a:gd name="connsiteX759" fmla="*/ 556669 w 1786319"/>
                <a:gd name="connsiteY759" fmla="*/ 302623 h 2455878"/>
                <a:gd name="connsiteX760" fmla="*/ 541165 w 1786319"/>
                <a:gd name="connsiteY760" fmla="*/ 302127 h 2455878"/>
                <a:gd name="connsiteX761" fmla="*/ 195647 w 1786319"/>
                <a:gd name="connsiteY761" fmla="*/ 283829 h 2455878"/>
                <a:gd name="connsiteX762" fmla="*/ 195355 w 1786319"/>
                <a:gd name="connsiteY762" fmla="*/ 284214 h 2455878"/>
                <a:gd name="connsiteX763" fmla="*/ 191226 w 1786319"/>
                <a:gd name="connsiteY763" fmla="*/ 285188 h 2455878"/>
                <a:gd name="connsiteX764" fmla="*/ 198106 w 1786319"/>
                <a:gd name="connsiteY764" fmla="*/ 290326 h 2455878"/>
                <a:gd name="connsiteX765" fmla="*/ 205590 w 1786319"/>
                <a:gd name="connsiteY765" fmla="*/ 300289 h 2455878"/>
                <a:gd name="connsiteX766" fmla="*/ 205375 w 1786319"/>
                <a:gd name="connsiteY766" fmla="*/ 302776 h 2455878"/>
                <a:gd name="connsiteX767" fmla="*/ 220175 w 1786319"/>
                <a:gd name="connsiteY767" fmla="*/ 314608 h 2455878"/>
                <a:gd name="connsiteX768" fmla="*/ 233645 w 1786319"/>
                <a:gd name="connsiteY768" fmla="*/ 332127 h 2455878"/>
                <a:gd name="connsiteX769" fmla="*/ 233958 w 1786319"/>
                <a:gd name="connsiteY769" fmla="*/ 333124 h 2455878"/>
                <a:gd name="connsiteX770" fmla="*/ 246462 w 1786319"/>
                <a:gd name="connsiteY770" fmla="*/ 329014 h 2455878"/>
                <a:gd name="connsiteX771" fmla="*/ 225330 w 1786319"/>
                <a:gd name="connsiteY771" fmla="*/ 312757 h 2455878"/>
                <a:gd name="connsiteX772" fmla="*/ 216538 w 1786319"/>
                <a:gd name="connsiteY772" fmla="*/ 293809 h 2455878"/>
                <a:gd name="connsiteX773" fmla="*/ 214795 w 1786319"/>
                <a:gd name="connsiteY773" fmla="*/ 294506 h 2455878"/>
                <a:gd name="connsiteX774" fmla="*/ 212629 w 1786319"/>
                <a:gd name="connsiteY774" fmla="*/ 293525 h 2455878"/>
                <a:gd name="connsiteX775" fmla="*/ 210591 w 1786319"/>
                <a:gd name="connsiteY775" fmla="*/ 294751 h 2455878"/>
                <a:gd name="connsiteX776" fmla="*/ 201053 w 1786319"/>
                <a:gd name="connsiteY776" fmla="*/ 292166 h 2455878"/>
                <a:gd name="connsiteX777" fmla="*/ 878864 w 1786319"/>
                <a:gd name="connsiteY777" fmla="*/ 281894 h 2455878"/>
                <a:gd name="connsiteX778" fmla="*/ 878294 w 1786319"/>
                <a:gd name="connsiteY778" fmla="*/ 282530 h 2455878"/>
                <a:gd name="connsiteX779" fmla="*/ 886994 w 1786319"/>
                <a:gd name="connsiteY779" fmla="*/ 285224 h 2455878"/>
                <a:gd name="connsiteX780" fmla="*/ 885542 w 1786319"/>
                <a:gd name="connsiteY780" fmla="*/ 282686 h 2455878"/>
                <a:gd name="connsiteX781" fmla="*/ 879716 w 1786319"/>
                <a:gd name="connsiteY781" fmla="*/ 282441 h 2455878"/>
                <a:gd name="connsiteX782" fmla="*/ 382870 w 1786319"/>
                <a:gd name="connsiteY782" fmla="*/ 280769 h 2455878"/>
                <a:gd name="connsiteX783" fmla="*/ 387507 w 1786319"/>
                <a:gd name="connsiteY783" fmla="*/ 286800 h 2455878"/>
                <a:gd name="connsiteX784" fmla="*/ 389023 w 1786319"/>
                <a:gd name="connsiteY784" fmla="*/ 285854 h 2455878"/>
                <a:gd name="connsiteX785" fmla="*/ 387813 w 1786319"/>
                <a:gd name="connsiteY785" fmla="*/ 282239 h 2455878"/>
                <a:gd name="connsiteX786" fmla="*/ 384177 w 1786319"/>
                <a:gd name="connsiteY786" fmla="*/ 281774 h 2455878"/>
                <a:gd name="connsiteX787" fmla="*/ 691008 w 1786319"/>
                <a:gd name="connsiteY787" fmla="*/ 267670 h 2455878"/>
                <a:gd name="connsiteX788" fmla="*/ 689999 w 1786319"/>
                <a:gd name="connsiteY788" fmla="*/ 272097 h 2455878"/>
                <a:gd name="connsiteX789" fmla="*/ 676078 w 1786319"/>
                <a:gd name="connsiteY789" fmla="*/ 272761 h 2455878"/>
                <a:gd name="connsiteX790" fmla="*/ 673348 w 1786319"/>
                <a:gd name="connsiteY790" fmla="*/ 269514 h 2455878"/>
                <a:gd name="connsiteX791" fmla="*/ 671862 w 1786319"/>
                <a:gd name="connsiteY791" fmla="*/ 277971 h 2455878"/>
                <a:gd name="connsiteX792" fmla="*/ 667114 w 1786319"/>
                <a:gd name="connsiteY792" fmla="*/ 283160 h 2455878"/>
                <a:gd name="connsiteX793" fmla="*/ 681682 w 1786319"/>
                <a:gd name="connsiteY793" fmla="*/ 290399 h 2455878"/>
                <a:gd name="connsiteX794" fmla="*/ 684838 w 1786319"/>
                <a:gd name="connsiteY794" fmla="*/ 315721 h 2455878"/>
                <a:gd name="connsiteX795" fmla="*/ 679856 w 1786319"/>
                <a:gd name="connsiteY795" fmla="*/ 317355 h 2455878"/>
                <a:gd name="connsiteX796" fmla="*/ 688870 w 1786319"/>
                <a:gd name="connsiteY796" fmla="*/ 322958 h 2455878"/>
                <a:gd name="connsiteX797" fmla="*/ 699123 w 1786319"/>
                <a:gd name="connsiteY797" fmla="*/ 344322 h 2455878"/>
                <a:gd name="connsiteX798" fmla="*/ 698009 w 1786319"/>
                <a:gd name="connsiteY798" fmla="*/ 345389 h 2455878"/>
                <a:gd name="connsiteX799" fmla="*/ 725213 w 1786319"/>
                <a:gd name="connsiteY799" fmla="*/ 346028 h 2455878"/>
                <a:gd name="connsiteX800" fmla="*/ 746302 w 1786319"/>
                <a:gd name="connsiteY800" fmla="*/ 354705 h 2455878"/>
                <a:gd name="connsiteX801" fmla="*/ 783172 w 1786319"/>
                <a:gd name="connsiteY801" fmla="*/ 351850 h 2455878"/>
                <a:gd name="connsiteX802" fmla="*/ 803713 w 1786319"/>
                <a:gd name="connsiteY802" fmla="*/ 378288 h 2455878"/>
                <a:gd name="connsiteX803" fmla="*/ 803384 w 1786319"/>
                <a:gd name="connsiteY803" fmla="*/ 378457 h 2455878"/>
                <a:gd name="connsiteX804" fmla="*/ 813601 w 1786319"/>
                <a:gd name="connsiteY804" fmla="*/ 385557 h 2455878"/>
                <a:gd name="connsiteX805" fmla="*/ 815134 w 1786319"/>
                <a:gd name="connsiteY805" fmla="*/ 389741 h 2455878"/>
                <a:gd name="connsiteX806" fmla="*/ 818927 w 1786319"/>
                <a:gd name="connsiteY806" fmla="*/ 392848 h 2455878"/>
                <a:gd name="connsiteX807" fmla="*/ 819877 w 1786319"/>
                <a:gd name="connsiteY807" fmla="*/ 398975 h 2455878"/>
                <a:gd name="connsiteX808" fmla="*/ 832914 w 1786319"/>
                <a:gd name="connsiteY808" fmla="*/ 390839 h 2455878"/>
                <a:gd name="connsiteX809" fmla="*/ 871958 w 1786319"/>
                <a:gd name="connsiteY809" fmla="*/ 387816 h 2455878"/>
                <a:gd name="connsiteX810" fmla="*/ 884049 w 1786319"/>
                <a:gd name="connsiteY810" fmla="*/ 391638 h 2455878"/>
                <a:gd name="connsiteX811" fmla="*/ 881978 w 1786319"/>
                <a:gd name="connsiteY811" fmla="*/ 387148 h 2455878"/>
                <a:gd name="connsiteX812" fmla="*/ 879926 w 1786319"/>
                <a:gd name="connsiteY812" fmla="*/ 372081 h 2455878"/>
                <a:gd name="connsiteX813" fmla="*/ 874753 w 1786319"/>
                <a:gd name="connsiteY813" fmla="*/ 374899 h 2455878"/>
                <a:gd name="connsiteX814" fmla="*/ 867826 w 1786319"/>
                <a:gd name="connsiteY814" fmla="*/ 368957 h 2455878"/>
                <a:gd name="connsiteX815" fmla="*/ 860579 w 1786319"/>
                <a:gd name="connsiteY815" fmla="*/ 380258 h 2455878"/>
                <a:gd name="connsiteX816" fmla="*/ 858717 w 1786319"/>
                <a:gd name="connsiteY816" fmla="*/ 379774 h 2455878"/>
                <a:gd name="connsiteX817" fmla="*/ 857260 w 1786319"/>
                <a:gd name="connsiteY817" fmla="*/ 381032 h 2455878"/>
                <a:gd name="connsiteX818" fmla="*/ 840840 w 1786319"/>
                <a:gd name="connsiteY818" fmla="*/ 371133 h 2455878"/>
                <a:gd name="connsiteX819" fmla="*/ 837020 w 1786319"/>
                <a:gd name="connsiteY819" fmla="*/ 363443 h 2455878"/>
                <a:gd name="connsiteX820" fmla="*/ 835321 w 1786319"/>
                <a:gd name="connsiteY820" fmla="*/ 367330 h 2455878"/>
                <a:gd name="connsiteX821" fmla="*/ 810323 w 1786319"/>
                <a:gd name="connsiteY821" fmla="*/ 350208 h 2455878"/>
                <a:gd name="connsiteX822" fmla="*/ 810530 w 1786319"/>
                <a:gd name="connsiteY822" fmla="*/ 338248 h 2455878"/>
                <a:gd name="connsiteX823" fmla="*/ 809127 w 1786319"/>
                <a:gd name="connsiteY823" fmla="*/ 338305 h 2455878"/>
                <a:gd name="connsiteX824" fmla="*/ 808100 w 1786319"/>
                <a:gd name="connsiteY824" fmla="*/ 339933 h 2455878"/>
                <a:gd name="connsiteX825" fmla="*/ 789510 w 1786319"/>
                <a:gd name="connsiteY825" fmla="*/ 335238 h 2455878"/>
                <a:gd name="connsiteX826" fmla="*/ 783619 w 1786319"/>
                <a:gd name="connsiteY826" fmla="*/ 328991 h 2455878"/>
                <a:gd name="connsiteX827" fmla="*/ 783124 w 1786319"/>
                <a:gd name="connsiteY827" fmla="*/ 333204 h 2455878"/>
                <a:gd name="connsiteX828" fmla="*/ 754227 w 1786319"/>
                <a:gd name="connsiteY828" fmla="*/ 324092 h 2455878"/>
                <a:gd name="connsiteX829" fmla="*/ 750733 w 1786319"/>
                <a:gd name="connsiteY829" fmla="*/ 311844 h 2455878"/>
                <a:gd name="connsiteX830" fmla="*/ 734545 w 1786319"/>
                <a:gd name="connsiteY830" fmla="*/ 307755 h 2455878"/>
                <a:gd name="connsiteX831" fmla="*/ 728653 w 1786319"/>
                <a:gd name="connsiteY831" fmla="*/ 301509 h 2455878"/>
                <a:gd name="connsiteX832" fmla="*/ 728159 w 1786319"/>
                <a:gd name="connsiteY832" fmla="*/ 305722 h 2455878"/>
                <a:gd name="connsiteX833" fmla="*/ 699261 w 1786319"/>
                <a:gd name="connsiteY833" fmla="*/ 296610 h 2455878"/>
                <a:gd name="connsiteX834" fmla="*/ 587261 w 1786319"/>
                <a:gd name="connsiteY834" fmla="*/ 227566 h 2455878"/>
                <a:gd name="connsiteX835" fmla="*/ 584926 w 1786319"/>
                <a:gd name="connsiteY835" fmla="*/ 231107 h 2455878"/>
                <a:gd name="connsiteX836" fmla="*/ 582326 w 1786319"/>
                <a:gd name="connsiteY836" fmla="*/ 231286 h 2455878"/>
                <a:gd name="connsiteX837" fmla="*/ 580951 w 1786319"/>
                <a:gd name="connsiteY837" fmla="*/ 233218 h 2455878"/>
                <a:gd name="connsiteX838" fmla="*/ 576282 w 1786319"/>
                <a:gd name="connsiteY838" fmla="*/ 235602 h 2455878"/>
                <a:gd name="connsiteX839" fmla="*/ 586052 w 1786319"/>
                <a:gd name="connsiteY839" fmla="*/ 239744 h 2455878"/>
                <a:gd name="connsiteX840" fmla="*/ 599481 w 1786319"/>
                <a:gd name="connsiteY840" fmla="*/ 259269 h 2455878"/>
                <a:gd name="connsiteX841" fmla="*/ 598038 w 1786319"/>
                <a:gd name="connsiteY841" fmla="*/ 261159 h 2455878"/>
                <a:gd name="connsiteX842" fmla="*/ 598773 w 1786319"/>
                <a:gd name="connsiteY842" fmla="*/ 263420 h 2455878"/>
                <a:gd name="connsiteX843" fmla="*/ 579628 w 1786319"/>
                <a:gd name="connsiteY843" fmla="*/ 277385 h 2455878"/>
                <a:gd name="connsiteX844" fmla="*/ 569035 w 1786319"/>
                <a:gd name="connsiteY844" fmla="*/ 278053 h 2455878"/>
                <a:gd name="connsiteX845" fmla="*/ 572650 w 1786319"/>
                <a:gd name="connsiteY845" fmla="*/ 281850 h 2455878"/>
                <a:gd name="connsiteX846" fmla="*/ 569931 w 1786319"/>
                <a:gd name="connsiteY846" fmla="*/ 298860 h 2455878"/>
                <a:gd name="connsiteX847" fmla="*/ 560034 w 1786319"/>
                <a:gd name="connsiteY847" fmla="*/ 301983 h 2455878"/>
                <a:gd name="connsiteX848" fmla="*/ 566414 w 1786319"/>
                <a:gd name="connsiteY848" fmla="*/ 300770 h 2455878"/>
                <a:gd name="connsiteX849" fmla="*/ 570908 w 1786319"/>
                <a:gd name="connsiteY849" fmla="*/ 301509 h 2455878"/>
                <a:gd name="connsiteX850" fmla="*/ 596732 w 1786319"/>
                <a:gd name="connsiteY850" fmla="*/ 286922 h 2455878"/>
                <a:gd name="connsiteX851" fmla="*/ 623032 w 1786319"/>
                <a:gd name="connsiteY851" fmla="*/ 279552 h 2455878"/>
                <a:gd name="connsiteX852" fmla="*/ 642527 w 1786319"/>
                <a:gd name="connsiteY852" fmla="*/ 281072 h 2455878"/>
                <a:gd name="connsiteX853" fmla="*/ 641019 w 1786319"/>
                <a:gd name="connsiteY853" fmla="*/ 279766 h 2455878"/>
                <a:gd name="connsiteX854" fmla="*/ 638562 w 1786319"/>
                <a:gd name="connsiteY854" fmla="*/ 271539 h 2455878"/>
                <a:gd name="connsiteX855" fmla="*/ 636227 w 1786319"/>
                <a:gd name="connsiteY855" fmla="*/ 275080 h 2455878"/>
                <a:gd name="connsiteX856" fmla="*/ 614505 w 1786319"/>
                <a:gd name="connsiteY856" fmla="*/ 253956 h 2455878"/>
                <a:gd name="connsiteX857" fmla="*/ 617714 w 1786319"/>
                <a:gd name="connsiteY857" fmla="*/ 237109 h 2455878"/>
                <a:gd name="connsiteX858" fmla="*/ 607616 w 1786319"/>
                <a:gd name="connsiteY858" fmla="*/ 248143 h 2455878"/>
                <a:gd name="connsiteX859" fmla="*/ 605864 w 1786319"/>
                <a:gd name="connsiteY859" fmla="*/ 247349 h 2455878"/>
                <a:gd name="connsiteX860" fmla="*/ 604215 w 1786319"/>
                <a:gd name="connsiteY860" fmla="*/ 248341 h 2455878"/>
                <a:gd name="connsiteX861" fmla="*/ 589718 w 1786319"/>
                <a:gd name="connsiteY861" fmla="*/ 235793 h 2455878"/>
                <a:gd name="connsiteX862" fmla="*/ 150023 w 1786319"/>
                <a:gd name="connsiteY862" fmla="*/ 225190 h 2455878"/>
                <a:gd name="connsiteX863" fmla="*/ 144512 w 1786319"/>
                <a:gd name="connsiteY863" fmla="*/ 249384 h 2455878"/>
                <a:gd name="connsiteX864" fmla="*/ 136707 w 1786319"/>
                <a:gd name="connsiteY864" fmla="*/ 254085 h 2455878"/>
                <a:gd name="connsiteX865" fmla="*/ 132699 w 1786319"/>
                <a:gd name="connsiteY865" fmla="*/ 252431 h 2455878"/>
                <a:gd name="connsiteX866" fmla="*/ 134749 w 1786319"/>
                <a:gd name="connsiteY866" fmla="*/ 255160 h 2455878"/>
                <a:gd name="connsiteX867" fmla="*/ 148024 w 1786319"/>
                <a:gd name="connsiteY867" fmla="*/ 250796 h 2455878"/>
                <a:gd name="connsiteX868" fmla="*/ 161654 w 1786319"/>
                <a:gd name="connsiteY868" fmla="*/ 252285 h 2455878"/>
                <a:gd name="connsiteX869" fmla="*/ 159903 w 1786319"/>
                <a:gd name="connsiteY869" fmla="*/ 247342 h 2455878"/>
                <a:gd name="connsiteX870" fmla="*/ 160450 w 1786319"/>
                <a:gd name="connsiteY870" fmla="*/ 238223 h 2455878"/>
                <a:gd name="connsiteX871" fmla="*/ 442595 w 1786319"/>
                <a:gd name="connsiteY871" fmla="*/ 221680 h 2455878"/>
                <a:gd name="connsiteX872" fmla="*/ 439223 w 1786319"/>
                <a:gd name="connsiteY872" fmla="*/ 224316 h 2455878"/>
                <a:gd name="connsiteX873" fmla="*/ 434120 w 1786319"/>
                <a:gd name="connsiteY873" fmla="*/ 225520 h 2455878"/>
                <a:gd name="connsiteX874" fmla="*/ 442624 w 1786319"/>
                <a:gd name="connsiteY874" fmla="*/ 231870 h 2455878"/>
                <a:gd name="connsiteX875" fmla="*/ 451874 w 1786319"/>
                <a:gd name="connsiteY875" fmla="*/ 244185 h 2455878"/>
                <a:gd name="connsiteX876" fmla="*/ 451122 w 1786319"/>
                <a:gd name="connsiteY876" fmla="*/ 252845 h 2455878"/>
                <a:gd name="connsiteX877" fmla="*/ 475994 w 1786319"/>
                <a:gd name="connsiteY877" fmla="*/ 256937 h 2455878"/>
                <a:gd name="connsiteX878" fmla="*/ 464428 w 1786319"/>
                <a:gd name="connsiteY878" fmla="*/ 238630 h 2455878"/>
                <a:gd name="connsiteX879" fmla="*/ 464520 w 1786319"/>
                <a:gd name="connsiteY879" fmla="*/ 238093 h 2455878"/>
                <a:gd name="connsiteX880" fmla="*/ 469993 w 1786319"/>
                <a:gd name="connsiteY880" fmla="*/ 233764 h 2455878"/>
                <a:gd name="connsiteX881" fmla="*/ 508924 w 1786319"/>
                <a:gd name="connsiteY881" fmla="*/ 209482 h 2455878"/>
                <a:gd name="connsiteX882" fmla="*/ 498836 w 1786319"/>
                <a:gd name="connsiteY882" fmla="*/ 210118 h 2455878"/>
                <a:gd name="connsiteX883" fmla="*/ 501469 w 1786319"/>
                <a:gd name="connsiteY883" fmla="*/ 212885 h 2455878"/>
                <a:gd name="connsiteX884" fmla="*/ 523637 w 1786319"/>
                <a:gd name="connsiteY884" fmla="*/ 204294 h 2455878"/>
                <a:gd name="connsiteX885" fmla="*/ 516595 w 1786319"/>
                <a:gd name="connsiteY885" fmla="*/ 206850 h 2455878"/>
                <a:gd name="connsiteX886" fmla="*/ 525768 w 1786319"/>
                <a:gd name="connsiteY886" fmla="*/ 206139 h 2455878"/>
                <a:gd name="connsiteX887" fmla="*/ 675814 w 1786319"/>
                <a:gd name="connsiteY887" fmla="*/ 204049 h 2455878"/>
                <a:gd name="connsiteX888" fmla="*/ 684576 w 1786319"/>
                <a:gd name="connsiteY888" fmla="*/ 215448 h 2455878"/>
                <a:gd name="connsiteX889" fmla="*/ 691811 w 1786319"/>
                <a:gd name="connsiteY889" fmla="*/ 238470 h 2455878"/>
                <a:gd name="connsiteX890" fmla="*/ 693756 w 1786319"/>
                <a:gd name="connsiteY890" fmla="*/ 232485 h 2455878"/>
                <a:gd name="connsiteX891" fmla="*/ 681196 w 1786319"/>
                <a:gd name="connsiteY891" fmla="*/ 205415 h 2455878"/>
                <a:gd name="connsiteX892" fmla="*/ 676869 w 1786319"/>
                <a:gd name="connsiteY892" fmla="*/ 204861 h 2455878"/>
                <a:gd name="connsiteX893" fmla="*/ 145877 w 1786319"/>
                <a:gd name="connsiteY893" fmla="*/ 198211 h 2455878"/>
                <a:gd name="connsiteX894" fmla="*/ 147371 w 1786319"/>
                <a:gd name="connsiteY894" fmla="*/ 201092 h 2455878"/>
                <a:gd name="connsiteX895" fmla="*/ 150894 w 1786319"/>
                <a:gd name="connsiteY895" fmla="*/ 220883 h 2455878"/>
                <a:gd name="connsiteX896" fmla="*/ 165878 w 1786319"/>
                <a:gd name="connsiteY896" fmla="*/ 211532 h 2455878"/>
                <a:gd name="connsiteX897" fmla="*/ 168098 w 1786319"/>
                <a:gd name="connsiteY897" fmla="*/ 204312 h 2455878"/>
                <a:gd name="connsiteX898" fmla="*/ 169909 w 1786319"/>
                <a:gd name="connsiteY898" fmla="*/ 201286 h 2455878"/>
                <a:gd name="connsiteX899" fmla="*/ 554254 w 1786319"/>
                <a:gd name="connsiteY899" fmla="*/ 192561 h 2455878"/>
                <a:gd name="connsiteX900" fmla="*/ 552769 w 1786319"/>
                <a:gd name="connsiteY900" fmla="*/ 201018 h 2455878"/>
                <a:gd name="connsiteX901" fmla="*/ 549784 w 1786319"/>
                <a:gd name="connsiteY901" fmla="*/ 204279 h 2455878"/>
                <a:gd name="connsiteX902" fmla="*/ 557974 w 1786319"/>
                <a:gd name="connsiteY902" fmla="*/ 203646 h 2455878"/>
                <a:gd name="connsiteX903" fmla="*/ 564045 w 1786319"/>
                <a:gd name="connsiteY903" fmla="*/ 205564 h 2455878"/>
                <a:gd name="connsiteX904" fmla="*/ 565985 w 1786319"/>
                <a:gd name="connsiteY904" fmla="*/ 195379 h 2455878"/>
                <a:gd name="connsiteX905" fmla="*/ 556984 w 1786319"/>
                <a:gd name="connsiteY905" fmla="*/ 195807 h 2455878"/>
                <a:gd name="connsiteX906" fmla="*/ 303750 w 1786319"/>
                <a:gd name="connsiteY906" fmla="*/ 185769 h 2455878"/>
                <a:gd name="connsiteX907" fmla="*/ 304231 w 1786319"/>
                <a:gd name="connsiteY907" fmla="*/ 186608 h 2455878"/>
                <a:gd name="connsiteX908" fmla="*/ 306893 w 1786319"/>
                <a:gd name="connsiteY908" fmla="*/ 186332 h 2455878"/>
                <a:gd name="connsiteX909" fmla="*/ 176937 w 1786319"/>
                <a:gd name="connsiteY909" fmla="*/ 181240 h 2455878"/>
                <a:gd name="connsiteX910" fmla="*/ 179365 w 1786319"/>
                <a:gd name="connsiteY910" fmla="*/ 185479 h 2455878"/>
                <a:gd name="connsiteX911" fmla="*/ 181421 w 1786319"/>
                <a:gd name="connsiteY911" fmla="*/ 182044 h 2455878"/>
                <a:gd name="connsiteX912" fmla="*/ 336089 w 1786319"/>
                <a:gd name="connsiteY912" fmla="*/ 178277 h 2455878"/>
                <a:gd name="connsiteX913" fmla="*/ 336116 w 1786319"/>
                <a:gd name="connsiteY913" fmla="*/ 178636 h 2455878"/>
                <a:gd name="connsiteX914" fmla="*/ 329509 w 1786319"/>
                <a:gd name="connsiteY914" fmla="*/ 185986 h 2455878"/>
                <a:gd name="connsiteX915" fmla="*/ 317565 w 1786319"/>
                <a:gd name="connsiteY915" fmla="*/ 187277 h 2455878"/>
                <a:gd name="connsiteX916" fmla="*/ 339818 w 1786319"/>
                <a:gd name="connsiteY916" fmla="*/ 194550 h 2455878"/>
                <a:gd name="connsiteX917" fmla="*/ 353891 w 1786319"/>
                <a:gd name="connsiteY917" fmla="*/ 188115 h 2455878"/>
                <a:gd name="connsiteX918" fmla="*/ 357539 w 1786319"/>
                <a:gd name="connsiteY918" fmla="*/ 187737 h 2455878"/>
                <a:gd name="connsiteX919" fmla="*/ 723799 w 1786319"/>
                <a:gd name="connsiteY919" fmla="*/ 156092 h 2455878"/>
                <a:gd name="connsiteX920" fmla="*/ 721406 w 1786319"/>
                <a:gd name="connsiteY920" fmla="*/ 158373 h 2455878"/>
                <a:gd name="connsiteX921" fmla="*/ 717277 w 1786319"/>
                <a:gd name="connsiteY921" fmla="*/ 159347 h 2455878"/>
                <a:gd name="connsiteX922" fmla="*/ 724158 w 1786319"/>
                <a:gd name="connsiteY922" fmla="*/ 164484 h 2455878"/>
                <a:gd name="connsiteX923" fmla="*/ 731642 w 1786319"/>
                <a:gd name="connsiteY923" fmla="*/ 174448 h 2455878"/>
                <a:gd name="connsiteX924" fmla="*/ 731034 w 1786319"/>
                <a:gd name="connsiteY924" fmla="*/ 181455 h 2455878"/>
                <a:gd name="connsiteX925" fmla="*/ 754028 w 1786319"/>
                <a:gd name="connsiteY925" fmla="*/ 185238 h 2455878"/>
                <a:gd name="connsiteX926" fmla="*/ 741800 w 1786319"/>
                <a:gd name="connsiteY926" fmla="*/ 169954 h 2455878"/>
                <a:gd name="connsiteX927" fmla="*/ 741874 w 1786319"/>
                <a:gd name="connsiteY927" fmla="*/ 169519 h 2455878"/>
                <a:gd name="connsiteX928" fmla="*/ 746996 w 1786319"/>
                <a:gd name="connsiteY928" fmla="*/ 166323 h 2455878"/>
                <a:gd name="connsiteX929" fmla="*/ 780123 w 1786319"/>
                <a:gd name="connsiteY929" fmla="*/ 145651 h 2455878"/>
                <a:gd name="connsiteX930" fmla="*/ 778208 w 1786319"/>
                <a:gd name="connsiteY930" fmla="*/ 146346 h 2455878"/>
                <a:gd name="connsiteX931" fmla="*/ 769638 w 1786319"/>
                <a:gd name="connsiteY931" fmla="*/ 146885 h 2455878"/>
                <a:gd name="connsiteX932" fmla="*/ 772562 w 1786319"/>
                <a:gd name="connsiteY932" fmla="*/ 149958 h 2455878"/>
                <a:gd name="connsiteX933" fmla="*/ 772662 w 1786319"/>
                <a:gd name="connsiteY933" fmla="*/ 150306 h 2455878"/>
                <a:gd name="connsiteX934" fmla="*/ 498486 w 1786319"/>
                <a:gd name="connsiteY934" fmla="*/ 139097 h 2455878"/>
                <a:gd name="connsiteX935" fmla="*/ 503032 w 1786319"/>
                <a:gd name="connsiteY935" fmla="*/ 140533 h 2455878"/>
                <a:gd name="connsiteX936" fmla="*/ 503508 w 1786319"/>
                <a:gd name="connsiteY936" fmla="*/ 139739 h 2455878"/>
                <a:gd name="connsiteX937" fmla="*/ 611797 w 1786319"/>
                <a:gd name="connsiteY937" fmla="*/ 127185 h 2455878"/>
                <a:gd name="connsiteX938" fmla="*/ 612044 w 1786319"/>
                <a:gd name="connsiteY938" fmla="*/ 127616 h 2455878"/>
                <a:gd name="connsiteX939" fmla="*/ 617566 w 1786319"/>
                <a:gd name="connsiteY939" fmla="*/ 128219 h 2455878"/>
                <a:gd name="connsiteX940" fmla="*/ 693890 w 1786319"/>
                <a:gd name="connsiteY940" fmla="*/ 126099 h 2455878"/>
                <a:gd name="connsiteX941" fmla="*/ 693170 w 1786319"/>
                <a:gd name="connsiteY941" fmla="*/ 127041 h 2455878"/>
                <a:gd name="connsiteX942" fmla="*/ 694784 w 1786319"/>
                <a:gd name="connsiteY942" fmla="*/ 127217 h 2455878"/>
                <a:gd name="connsiteX943" fmla="*/ 509194 w 1786319"/>
                <a:gd name="connsiteY943" fmla="*/ 123521 h 2455878"/>
                <a:gd name="connsiteX944" fmla="*/ 511160 w 1786319"/>
                <a:gd name="connsiteY944" fmla="*/ 126950 h 2455878"/>
                <a:gd name="connsiteX945" fmla="*/ 512821 w 1786319"/>
                <a:gd name="connsiteY945" fmla="*/ 124171 h 2455878"/>
                <a:gd name="connsiteX946" fmla="*/ 637962 w 1786319"/>
                <a:gd name="connsiteY946" fmla="*/ 121123 h 2455878"/>
                <a:gd name="connsiteX947" fmla="*/ 637984 w 1786319"/>
                <a:gd name="connsiteY947" fmla="*/ 121413 h 2455878"/>
                <a:gd name="connsiteX948" fmla="*/ 632639 w 1786319"/>
                <a:gd name="connsiteY948" fmla="*/ 127360 h 2455878"/>
                <a:gd name="connsiteX949" fmla="*/ 621114 w 1786319"/>
                <a:gd name="connsiteY949" fmla="*/ 128606 h 2455878"/>
                <a:gd name="connsiteX950" fmla="*/ 632002 w 1786319"/>
                <a:gd name="connsiteY950" fmla="*/ 129796 h 2455878"/>
                <a:gd name="connsiteX951" fmla="*/ 642654 w 1786319"/>
                <a:gd name="connsiteY951" fmla="*/ 135282 h 2455878"/>
                <a:gd name="connsiteX952" fmla="*/ 658361 w 1786319"/>
                <a:gd name="connsiteY952" fmla="*/ 130120 h 2455878"/>
                <a:gd name="connsiteX953" fmla="*/ 529791 w 1786319"/>
                <a:gd name="connsiteY953" fmla="*/ 75231 h 2455878"/>
                <a:gd name="connsiteX954" fmla="*/ 533944 w 1786319"/>
                <a:gd name="connsiteY954" fmla="*/ 81690 h 2455878"/>
                <a:gd name="connsiteX955" fmla="*/ 527193 w 1786319"/>
                <a:gd name="connsiteY955" fmla="*/ 90582 h 2455878"/>
                <a:gd name="connsiteX956" fmla="*/ 523064 w 1786319"/>
                <a:gd name="connsiteY956" fmla="*/ 91556 h 2455878"/>
                <a:gd name="connsiteX957" fmla="*/ 529944 w 1786319"/>
                <a:gd name="connsiteY957" fmla="*/ 96693 h 2455878"/>
                <a:gd name="connsiteX958" fmla="*/ 537429 w 1786319"/>
                <a:gd name="connsiteY958" fmla="*/ 106656 h 2455878"/>
                <a:gd name="connsiteX959" fmla="*/ 537213 w 1786319"/>
                <a:gd name="connsiteY959" fmla="*/ 109144 h 2455878"/>
                <a:gd name="connsiteX960" fmla="*/ 552014 w 1786319"/>
                <a:gd name="connsiteY960" fmla="*/ 120975 h 2455878"/>
                <a:gd name="connsiteX961" fmla="*/ 565483 w 1786319"/>
                <a:gd name="connsiteY961" fmla="*/ 138494 h 2455878"/>
                <a:gd name="connsiteX962" fmla="*/ 565796 w 1786319"/>
                <a:gd name="connsiteY962" fmla="*/ 139491 h 2455878"/>
                <a:gd name="connsiteX963" fmla="*/ 578300 w 1786319"/>
                <a:gd name="connsiteY963" fmla="*/ 135382 h 2455878"/>
                <a:gd name="connsiteX964" fmla="*/ 557168 w 1786319"/>
                <a:gd name="connsiteY964" fmla="*/ 119125 h 2455878"/>
                <a:gd name="connsiteX965" fmla="*/ 538607 w 1786319"/>
                <a:gd name="connsiteY965" fmla="*/ 79119 h 2455878"/>
                <a:gd name="connsiteX966" fmla="*/ 555748 w 1786319"/>
                <a:gd name="connsiteY966" fmla="*/ 1000 h 2455878"/>
                <a:gd name="connsiteX967" fmla="*/ 574338 w 1786319"/>
                <a:gd name="connsiteY967" fmla="*/ 24927 h 2455878"/>
                <a:gd name="connsiteX968" fmla="*/ 570559 w 1786319"/>
                <a:gd name="connsiteY968" fmla="*/ 26856 h 2455878"/>
                <a:gd name="connsiteX969" fmla="*/ 578465 w 1786319"/>
                <a:gd name="connsiteY969" fmla="*/ 30208 h 2455878"/>
                <a:gd name="connsiteX970" fmla="*/ 589330 w 1786319"/>
                <a:gd name="connsiteY970" fmla="*/ 46005 h 2455878"/>
                <a:gd name="connsiteX971" fmla="*/ 588162 w 1786319"/>
                <a:gd name="connsiteY971" fmla="*/ 47534 h 2455878"/>
                <a:gd name="connsiteX972" fmla="*/ 588757 w 1786319"/>
                <a:gd name="connsiteY972" fmla="*/ 49363 h 2455878"/>
                <a:gd name="connsiteX973" fmla="*/ 573267 w 1786319"/>
                <a:gd name="connsiteY973" fmla="*/ 60662 h 2455878"/>
                <a:gd name="connsiteX974" fmla="*/ 564697 w 1786319"/>
                <a:gd name="connsiteY974" fmla="*/ 61203 h 2455878"/>
                <a:gd name="connsiteX975" fmla="*/ 567622 w 1786319"/>
                <a:gd name="connsiteY975" fmla="*/ 64275 h 2455878"/>
                <a:gd name="connsiteX976" fmla="*/ 567998 w 1786319"/>
                <a:gd name="connsiteY976" fmla="*/ 65583 h 2455878"/>
                <a:gd name="connsiteX977" fmla="*/ 582465 w 1786319"/>
                <a:gd name="connsiteY977" fmla="*/ 60829 h 2455878"/>
                <a:gd name="connsiteX978" fmla="*/ 610015 w 1786319"/>
                <a:gd name="connsiteY978" fmla="*/ 63838 h 2455878"/>
                <a:gd name="connsiteX979" fmla="*/ 623065 w 1786319"/>
                <a:gd name="connsiteY979" fmla="*/ 70559 h 2455878"/>
                <a:gd name="connsiteX980" fmla="*/ 645002 w 1786319"/>
                <a:gd name="connsiteY980" fmla="*/ 56869 h 2455878"/>
                <a:gd name="connsiteX981" fmla="*/ 698927 w 1786319"/>
                <a:gd name="connsiteY981" fmla="*/ 78059 h 2455878"/>
                <a:gd name="connsiteX982" fmla="*/ 695149 w 1786319"/>
                <a:gd name="connsiteY982" fmla="*/ 79988 h 2455878"/>
                <a:gd name="connsiteX983" fmla="*/ 703054 w 1786319"/>
                <a:gd name="connsiteY983" fmla="*/ 83340 h 2455878"/>
                <a:gd name="connsiteX984" fmla="*/ 712696 w 1786319"/>
                <a:gd name="connsiteY984" fmla="*/ 91236 h 2455878"/>
                <a:gd name="connsiteX985" fmla="*/ 713554 w 1786319"/>
                <a:gd name="connsiteY985" fmla="*/ 96782 h 2455878"/>
                <a:gd name="connsiteX986" fmla="*/ 725353 w 1786319"/>
                <a:gd name="connsiteY986" fmla="*/ 89419 h 2455878"/>
                <a:gd name="connsiteX987" fmla="*/ 779279 w 1786319"/>
                <a:gd name="connsiteY987" fmla="*/ 110609 h 2455878"/>
                <a:gd name="connsiteX988" fmla="*/ 775501 w 1786319"/>
                <a:gd name="connsiteY988" fmla="*/ 112538 h 2455878"/>
                <a:gd name="connsiteX989" fmla="*/ 783406 w 1786319"/>
                <a:gd name="connsiteY989" fmla="*/ 115890 h 2455878"/>
                <a:gd name="connsiteX990" fmla="*/ 794272 w 1786319"/>
                <a:gd name="connsiteY990" fmla="*/ 131688 h 2455878"/>
                <a:gd name="connsiteX991" fmla="*/ 793104 w 1786319"/>
                <a:gd name="connsiteY991" fmla="*/ 133216 h 2455878"/>
                <a:gd name="connsiteX992" fmla="*/ 793698 w 1786319"/>
                <a:gd name="connsiteY992" fmla="*/ 135047 h 2455878"/>
                <a:gd name="connsiteX993" fmla="*/ 789922 w 1786319"/>
                <a:gd name="connsiteY993" fmla="*/ 142095 h 2455878"/>
                <a:gd name="connsiteX994" fmla="*/ 784009 w 1786319"/>
                <a:gd name="connsiteY994" fmla="*/ 144240 h 2455878"/>
                <a:gd name="connsiteX995" fmla="*/ 817487 w 1786319"/>
                <a:gd name="connsiteY995" fmla="*/ 141648 h 2455878"/>
                <a:gd name="connsiteX996" fmla="*/ 836078 w 1786319"/>
                <a:gd name="connsiteY996" fmla="*/ 165574 h 2455878"/>
                <a:gd name="connsiteX997" fmla="*/ 832299 w 1786319"/>
                <a:gd name="connsiteY997" fmla="*/ 167503 h 2455878"/>
                <a:gd name="connsiteX998" fmla="*/ 840205 w 1786319"/>
                <a:gd name="connsiteY998" fmla="*/ 170855 h 2455878"/>
                <a:gd name="connsiteX999" fmla="*/ 851070 w 1786319"/>
                <a:gd name="connsiteY999" fmla="*/ 186653 h 2455878"/>
                <a:gd name="connsiteX1000" fmla="*/ 849902 w 1786319"/>
                <a:gd name="connsiteY1000" fmla="*/ 188182 h 2455878"/>
                <a:gd name="connsiteX1001" fmla="*/ 850497 w 1786319"/>
                <a:gd name="connsiteY1001" fmla="*/ 190011 h 2455878"/>
                <a:gd name="connsiteX1002" fmla="*/ 835007 w 1786319"/>
                <a:gd name="connsiteY1002" fmla="*/ 201310 h 2455878"/>
                <a:gd name="connsiteX1003" fmla="*/ 826437 w 1786319"/>
                <a:gd name="connsiteY1003" fmla="*/ 201851 h 2455878"/>
                <a:gd name="connsiteX1004" fmla="*/ 829361 w 1786319"/>
                <a:gd name="connsiteY1004" fmla="*/ 204923 h 2455878"/>
                <a:gd name="connsiteX1005" fmla="*/ 803887 w 1786319"/>
                <a:gd name="connsiteY1005" fmla="*/ 221329 h 2455878"/>
                <a:gd name="connsiteX1006" fmla="*/ 774704 w 1786319"/>
                <a:gd name="connsiteY1006" fmla="*/ 208457 h 2455878"/>
                <a:gd name="connsiteX1007" fmla="*/ 769044 w 1786319"/>
                <a:gd name="connsiteY1007" fmla="*/ 213339 h 2455878"/>
                <a:gd name="connsiteX1008" fmla="*/ 764915 w 1786319"/>
                <a:gd name="connsiteY1008" fmla="*/ 214312 h 2455878"/>
                <a:gd name="connsiteX1009" fmla="*/ 771795 w 1786319"/>
                <a:gd name="connsiteY1009" fmla="*/ 219450 h 2455878"/>
                <a:gd name="connsiteX1010" fmla="*/ 778587 w 1786319"/>
                <a:gd name="connsiteY1010" fmla="*/ 237380 h 2455878"/>
                <a:gd name="connsiteX1011" fmla="*/ 777089 w 1786319"/>
                <a:gd name="connsiteY1011" fmla="*/ 238587 h 2455878"/>
                <a:gd name="connsiteX1012" fmla="*/ 777231 w 1786319"/>
                <a:gd name="connsiteY1012" fmla="*/ 240506 h 2455878"/>
                <a:gd name="connsiteX1013" fmla="*/ 771886 w 1786319"/>
                <a:gd name="connsiteY1013" fmla="*/ 246453 h 2455878"/>
                <a:gd name="connsiteX1014" fmla="*/ 765955 w 1786319"/>
                <a:gd name="connsiteY1014" fmla="*/ 247094 h 2455878"/>
                <a:gd name="connsiteX1015" fmla="*/ 787789 w 1786319"/>
                <a:gd name="connsiteY1015" fmla="*/ 254322 h 2455878"/>
                <a:gd name="connsiteX1016" fmla="*/ 779037 w 1786319"/>
                <a:gd name="connsiteY1016" fmla="*/ 235458 h 2455878"/>
                <a:gd name="connsiteX1017" fmla="*/ 779213 w 1786319"/>
                <a:gd name="connsiteY1017" fmla="*/ 235054 h 2455878"/>
                <a:gd name="connsiteX1018" fmla="*/ 824316 w 1786319"/>
                <a:gd name="connsiteY1018" fmla="*/ 220230 h 2455878"/>
                <a:gd name="connsiteX1019" fmla="*/ 828305 w 1786319"/>
                <a:gd name="connsiteY1019" fmla="*/ 220886 h 2455878"/>
                <a:gd name="connsiteX1020" fmla="*/ 870125 w 1786319"/>
                <a:gd name="connsiteY1020" fmla="*/ 203064 h 2455878"/>
                <a:gd name="connsiteX1021" fmla="*/ 920131 w 1786319"/>
                <a:gd name="connsiteY1021" fmla="*/ 232327 h 2455878"/>
                <a:gd name="connsiteX1022" fmla="*/ 916100 w 1786319"/>
                <a:gd name="connsiteY1022" fmla="*/ 233649 h 2455878"/>
                <a:gd name="connsiteX1023" fmla="*/ 923394 w 1786319"/>
                <a:gd name="connsiteY1023" fmla="*/ 238182 h 2455878"/>
                <a:gd name="connsiteX1024" fmla="*/ 931689 w 1786319"/>
                <a:gd name="connsiteY1024" fmla="*/ 255467 h 2455878"/>
                <a:gd name="connsiteX1025" fmla="*/ 930488 w 1786319"/>
                <a:gd name="connsiteY1025" fmla="*/ 256617 h 2455878"/>
                <a:gd name="connsiteX1026" fmla="*/ 960426 w 1786319"/>
                <a:gd name="connsiteY1026" fmla="*/ 258950 h 2455878"/>
                <a:gd name="connsiteX1027" fmla="*/ 980849 w 1786319"/>
                <a:gd name="connsiteY1027" fmla="*/ 279575 h 2455878"/>
                <a:gd name="connsiteX1028" fmla="*/ 978286 w 1786319"/>
                <a:gd name="connsiteY1028" fmla="*/ 282198 h 2455878"/>
                <a:gd name="connsiteX1029" fmla="*/ 1002874 w 1786319"/>
                <a:gd name="connsiteY1029" fmla="*/ 279391 h 2455878"/>
                <a:gd name="connsiteX1030" fmla="*/ 1022323 w 1786319"/>
                <a:gd name="connsiteY1030" fmla="*/ 302625 h 2455878"/>
                <a:gd name="connsiteX1031" fmla="*/ 1018617 w 1786319"/>
                <a:gd name="connsiteY1031" fmla="*/ 304690 h 2455878"/>
                <a:gd name="connsiteX1032" fmla="*/ 1026639 w 1786319"/>
                <a:gd name="connsiteY1032" fmla="*/ 307752 h 2455878"/>
                <a:gd name="connsiteX1033" fmla="*/ 1038073 w 1786319"/>
                <a:gd name="connsiteY1033" fmla="*/ 323144 h 2455878"/>
                <a:gd name="connsiteX1034" fmla="*/ 1036961 w 1786319"/>
                <a:gd name="connsiteY1034" fmla="*/ 324714 h 2455878"/>
                <a:gd name="connsiteX1035" fmla="*/ 1037622 w 1786319"/>
                <a:gd name="connsiteY1035" fmla="*/ 326521 h 2455878"/>
                <a:gd name="connsiteX1036" fmla="*/ 1022553 w 1786319"/>
                <a:gd name="connsiteY1036" fmla="*/ 338376 h 2455878"/>
                <a:gd name="connsiteX1037" fmla="*/ 1014008 w 1786319"/>
                <a:gd name="connsiteY1037" fmla="*/ 339228 h 2455878"/>
                <a:gd name="connsiteX1038" fmla="*/ 1017043 w 1786319"/>
                <a:gd name="connsiteY1038" fmla="*/ 342192 h 2455878"/>
                <a:gd name="connsiteX1039" fmla="*/ 1019608 w 1786319"/>
                <a:gd name="connsiteY1039" fmla="*/ 350011 h 2455878"/>
                <a:gd name="connsiteX1040" fmla="*/ 1019343 w 1786319"/>
                <a:gd name="connsiteY1040" fmla="*/ 350385 h 2455878"/>
                <a:gd name="connsiteX1041" fmla="*/ 1046829 w 1786319"/>
                <a:gd name="connsiteY1041" fmla="*/ 343706 h 2455878"/>
                <a:gd name="connsiteX1042" fmla="*/ 1091367 w 1786319"/>
                <a:gd name="connsiteY1042" fmla="*/ 380764 h 2455878"/>
                <a:gd name="connsiteX1043" fmla="*/ 1087174 w 1786319"/>
                <a:gd name="connsiteY1043" fmla="*/ 381408 h 2455878"/>
                <a:gd name="connsiteX1044" fmla="*/ 1093626 w 1786319"/>
                <a:gd name="connsiteY1044" fmla="*/ 387075 h 2455878"/>
                <a:gd name="connsiteX1045" fmla="*/ 1098979 w 1786319"/>
                <a:gd name="connsiteY1045" fmla="*/ 405485 h 2455878"/>
                <a:gd name="connsiteX1046" fmla="*/ 1097390 w 1786319"/>
                <a:gd name="connsiteY1046" fmla="*/ 406570 h 2455878"/>
                <a:gd name="connsiteX1047" fmla="*/ 1097379 w 1786319"/>
                <a:gd name="connsiteY1047" fmla="*/ 408494 h 2455878"/>
                <a:gd name="connsiteX1048" fmla="*/ 1079124 w 1786319"/>
                <a:gd name="connsiteY1048" fmla="*/ 414354 h 2455878"/>
                <a:gd name="connsiteX1049" fmla="*/ 1070819 w 1786319"/>
                <a:gd name="connsiteY1049" fmla="*/ 412176 h 2455878"/>
                <a:gd name="connsiteX1050" fmla="*/ 1072630 w 1786319"/>
                <a:gd name="connsiteY1050" fmla="*/ 416011 h 2455878"/>
                <a:gd name="connsiteX1051" fmla="*/ 1016999 w 1786319"/>
                <a:gd name="connsiteY1051" fmla="*/ 399819 h 2455878"/>
                <a:gd name="connsiteX1052" fmla="*/ 1001525 w 1786319"/>
                <a:gd name="connsiteY1052" fmla="*/ 358106 h 2455878"/>
                <a:gd name="connsiteX1053" fmla="*/ 992182 w 1786319"/>
                <a:gd name="connsiteY1053" fmla="*/ 359513 h 2455878"/>
                <a:gd name="connsiteX1054" fmla="*/ 959257 w 1786319"/>
                <a:gd name="connsiteY1054" fmla="*/ 346401 h 2455878"/>
                <a:gd name="connsiteX1055" fmla="*/ 950502 w 1786319"/>
                <a:gd name="connsiteY1055" fmla="*/ 336239 h 2455878"/>
                <a:gd name="connsiteX1056" fmla="*/ 934684 w 1786319"/>
                <a:gd name="connsiteY1056" fmla="*/ 335575 h 2455878"/>
                <a:gd name="connsiteX1057" fmla="*/ 932320 w 1786319"/>
                <a:gd name="connsiteY1057" fmla="*/ 334058 h 2455878"/>
                <a:gd name="connsiteX1058" fmla="*/ 934618 w 1786319"/>
                <a:gd name="connsiteY1058" fmla="*/ 343091 h 2455878"/>
                <a:gd name="connsiteX1059" fmla="*/ 930265 w 1786319"/>
                <a:gd name="connsiteY1059" fmla="*/ 345346 h 2455878"/>
                <a:gd name="connsiteX1060" fmla="*/ 958634 w 1786319"/>
                <a:gd name="connsiteY1060" fmla="*/ 364412 h 2455878"/>
                <a:gd name="connsiteX1061" fmla="*/ 958376 w 1786319"/>
                <a:gd name="connsiteY1061" fmla="*/ 394711 h 2455878"/>
                <a:gd name="connsiteX1062" fmla="*/ 954216 w 1786319"/>
                <a:gd name="connsiteY1062" fmla="*/ 393881 h 2455878"/>
                <a:gd name="connsiteX1063" fmla="*/ 957775 w 1786319"/>
                <a:gd name="connsiteY1063" fmla="*/ 400383 h 2455878"/>
                <a:gd name="connsiteX1064" fmla="*/ 960768 w 1786319"/>
                <a:gd name="connsiteY1064" fmla="*/ 397795 h 2455878"/>
                <a:gd name="connsiteX1065" fmla="*/ 983680 w 1786319"/>
                <a:gd name="connsiteY1065" fmla="*/ 386100 h 2455878"/>
                <a:gd name="connsiteX1066" fmla="*/ 984105 w 1786319"/>
                <a:gd name="connsiteY1066" fmla="*/ 386214 h 2455878"/>
                <a:gd name="connsiteX1067" fmla="*/ 1005455 w 1786319"/>
                <a:gd name="connsiteY1067" fmla="*/ 428620 h 2455878"/>
                <a:gd name="connsiteX1068" fmla="*/ 1005112 w 1786319"/>
                <a:gd name="connsiteY1068" fmla="*/ 452776 h 2455878"/>
                <a:gd name="connsiteX1069" fmla="*/ 1022492 w 1786319"/>
                <a:gd name="connsiteY1069" fmla="*/ 437334 h 2455878"/>
                <a:gd name="connsiteX1070" fmla="*/ 1022932 w 1786319"/>
                <a:gd name="connsiteY1070" fmla="*/ 437337 h 2455878"/>
                <a:gd name="connsiteX1071" fmla="*/ 1054269 w 1786319"/>
                <a:gd name="connsiteY1071" fmla="*/ 473003 h 2455878"/>
                <a:gd name="connsiteX1072" fmla="*/ 1059349 w 1786319"/>
                <a:gd name="connsiteY1072" fmla="*/ 493739 h 2455878"/>
                <a:gd name="connsiteX1073" fmla="*/ 1060967 w 1786319"/>
                <a:gd name="connsiteY1073" fmla="*/ 492301 h 2455878"/>
                <a:gd name="connsiteX1074" fmla="*/ 1061408 w 1786319"/>
                <a:gd name="connsiteY1074" fmla="*/ 492304 h 2455878"/>
                <a:gd name="connsiteX1075" fmla="*/ 1075993 w 1786319"/>
                <a:gd name="connsiteY1075" fmla="*/ 505584 h 2455878"/>
                <a:gd name="connsiteX1076" fmla="*/ 1070401 w 1786319"/>
                <a:gd name="connsiteY1076" fmla="*/ 482935 h 2455878"/>
                <a:gd name="connsiteX1077" fmla="*/ 1081620 w 1786319"/>
                <a:gd name="connsiteY1077" fmla="*/ 436803 h 2455878"/>
                <a:gd name="connsiteX1078" fmla="*/ 1082010 w 1786319"/>
                <a:gd name="connsiteY1078" fmla="*/ 436595 h 2455878"/>
                <a:gd name="connsiteX1079" fmla="*/ 1142700 w 1786319"/>
                <a:gd name="connsiteY1079" fmla="*/ 508751 h 2455878"/>
                <a:gd name="connsiteX1080" fmla="*/ 1138865 w 1786319"/>
                <a:gd name="connsiteY1080" fmla="*/ 506940 h 2455878"/>
                <a:gd name="connsiteX1081" fmla="*/ 1141043 w 1786319"/>
                <a:gd name="connsiteY1081" fmla="*/ 515246 h 2455878"/>
                <a:gd name="connsiteX1082" fmla="*/ 1135179 w 1786319"/>
                <a:gd name="connsiteY1082" fmla="*/ 533500 h 2455878"/>
                <a:gd name="connsiteX1083" fmla="*/ 1133254 w 1786319"/>
                <a:gd name="connsiteY1083" fmla="*/ 533510 h 2455878"/>
                <a:gd name="connsiteX1084" fmla="*/ 1132170 w 1786319"/>
                <a:gd name="connsiteY1084" fmla="*/ 535099 h 2455878"/>
                <a:gd name="connsiteX1085" fmla="*/ 1117250 w 1786319"/>
                <a:gd name="connsiteY1085" fmla="*/ 530758 h 2455878"/>
                <a:gd name="connsiteX1086" fmla="*/ 1126232 w 1786319"/>
                <a:gd name="connsiteY1086" fmla="*/ 538935 h 2455878"/>
                <a:gd name="connsiteX1087" fmla="*/ 1133044 w 1786319"/>
                <a:gd name="connsiteY1087" fmla="*/ 551212 h 2455878"/>
                <a:gd name="connsiteX1088" fmla="*/ 1164352 w 1786319"/>
                <a:gd name="connsiteY1088" fmla="*/ 549405 h 2455878"/>
                <a:gd name="connsiteX1089" fmla="*/ 1164506 w 1786319"/>
                <a:gd name="connsiteY1089" fmla="*/ 549169 h 2455878"/>
                <a:gd name="connsiteX1090" fmla="*/ 1211476 w 1786319"/>
                <a:gd name="connsiteY1090" fmla="*/ 542252 h 2455878"/>
                <a:gd name="connsiteX1091" fmla="*/ 1252416 w 1786319"/>
                <a:gd name="connsiteY1091" fmla="*/ 583249 h 2455878"/>
                <a:gd name="connsiteX1092" fmla="*/ 1248182 w 1786319"/>
                <a:gd name="connsiteY1092" fmla="*/ 583505 h 2455878"/>
                <a:gd name="connsiteX1093" fmla="*/ 1254086 w 1786319"/>
                <a:gd name="connsiteY1093" fmla="*/ 589741 h 2455878"/>
                <a:gd name="connsiteX1094" fmla="*/ 1257722 w 1786319"/>
                <a:gd name="connsiteY1094" fmla="*/ 608565 h 2455878"/>
                <a:gd name="connsiteX1095" fmla="*/ 1256039 w 1786319"/>
                <a:gd name="connsiteY1095" fmla="*/ 609499 h 2455878"/>
                <a:gd name="connsiteX1096" fmla="*/ 1255852 w 1786319"/>
                <a:gd name="connsiteY1096" fmla="*/ 611415 h 2455878"/>
                <a:gd name="connsiteX1097" fmla="*/ 1237136 w 1786319"/>
                <a:gd name="connsiteY1097" fmla="*/ 615570 h 2455878"/>
                <a:gd name="connsiteX1098" fmla="*/ 1229066 w 1786319"/>
                <a:gd name="connsiteY1098" fmla="*/ 612637 h 2455878"/>
                <a:gd name="connsiteX1099" fmla="*/ 1230516 w 1786319"/>
                <a:gd name="connsiteY1099" fmla="*/ 616623 h 2455878"/>
                <a:gd name="connsiteX1100" fmla="*/ 1229441 w 1786319"/>
                <a:gd name="connsiteY1100" fmla="*/ 624781 h 2455878"/>
                <a:gd name="connsiteX1101" fmla="*/ 1224900 w 1786319"/>
                <a:gd name="connsiteY1101" fmla="*/ 627298 h 2455878"/>
                <a:gd name="connsiteX1102" fmla="*/ 1228328 w 1786319"/>
                <a:gd name="connsiteY1102" fmla="*/ 632404 h 2455878"/>
                <a:gd name="connsiteX1103" fmla="*/ 1230191 w 1786319"/>
                <a:gd name="connsiteY1103" fmla="*/ 640011 h 2455878"/>
                <a:gd name="connsiteX1104" fmla="*/ 1271938 w 1786319"/>
                <a:gd name="connsiteY1104" fmla="*/ 633862 h 2455878"/>
                <a:gd name="connsiteX1105" fmla="*/ 1312879 w 1786319"/>
                <a:gd name="connsiteY1105" fmla="*/ 674859 h 2455878"/>
                <a:gd name="connsiteX1106" fmla="*/ 1308645 w 1786319"/>
                <a:gd name="connsiteY1106" fmla="*/ 675115 h 2455878"/>
                <a:gd name="connsiteX1107" fmla="*/ 1314548 w 1786319"/>
                <a:gd name="connsiteY1107" fmla="*/ 681351 h 2455878"/>
                <a:gd name="connsiteX1108" fmla="*/ 1318185 w 1786319"/>
                <a:gd name="connsiteY1108" fmla="*/ 700176 h 2455878"/>
                <a:gd name="connsiteX1109" fmla="*/ 1316501 w 1786319"/>
                <a:gd name="connsiteY1109" fmla="*/ 701110 h 2455878"/>
                <a:gd name="connsiteX1110" fmla="*/ 1316315 w 1786319"/>
                <a:gd name="connsiteY1110" fmla="*/ 703025 h 2455878"/>
                <a:gd name="connsiteX1111" fmla="*/ 1297598 w 1786319"/>
                <a:gd name="connsiteY1111" fmla="*/ 707181 h 2455878"/>
                <a:gd name="connsiteX1112" fmla="*/ 1289528 w 1786319"/>
                <a:gd name="connsiteY1112" fmla="*/ 704246 h 2455878"/>
                <a:gd name="connsiteX1113" fmla="*/ 1290979 w 1786319"/>
                <a:gd name="connsiteY1113" fmla="*/ 708232 h 2455878"/>
                <a:gd name="connsiteX1114" fmla="*/ 1288378 w 1786319"/>
                <a:gd name="connsiteY1114" fmla="*/ 715566 h 2455878"/>
                <a:gd name="connsiteX1115" fmla="*/ 1295757 w 1786319"/>
                <a:gd name="connsiteY1115" fmla="*/ 714479 h 2455878"/>
                <a:gd name="connsiteX1116" fmla="*/ 1343753 w 1786319"/>
                <a:gd name="connsiteY1116" fmla="*/ 751243 h 2455878"/>
                <a:gd name="connsiteX1117" fmla="*/ 1341992 w 1786319"/>
                <a:gd name="connsiteY1117" fmla="*/ 752300 h 2455878"/>
                <a:gd name="connsiteX1118" fmla="*/ 1367789 w 1786319"/>
                <a:gd name="connsiteY1118" fmla="*/ 769621 h 2455878"/>
                <a:gd name="connsiteX1119" fmla="*/ 1367545 w 1786319"/>
                <a:gd name="connsiteY1119" fmla="*/ 799920 h 2455878"/>
                <a:gd name="connsiteX1120" fmla="*/ 1363385 w 1786319"/>
                <a:gd name="connsiteY1120" fmla="*/ 799091 h 2455878"/>
                <a:gd name="connsiteX1121" fmla="*/ 1367510 w 1786319"/>
                <a:gd name="connsiteY1121" fmla="*/ 806623 h 2455878"/>
                <a:gd name="connsiteX1122" fmla="*/ 1366243 w 1786319"/>
                <a:gd name="connsiteY1122" fmla="*/ 825754 h 2455878"/>
                <a:gd name="connsiteX1123" fmla="*/ 1364378 w 1786319"/>
                <a:gd name="connsiteY1123" fmla="*/ 826230 h 2455878"/>
                <a:gd name="connsiteX1124" fmla="*/ 1363711 w 1786319"/>
                <a:gd name="connsiteY1124" fmla="*/ 828034 h 2455878"/>
                <a:gd name="connsiteX1125" fmla="*/ 1344553 w 1786319"/>
                <a:gd name="connsiteY1125" fmla="*/ 827298 h 2455878"/>
                <a:gd name="connsiteX1126" fmla="*/ 1337492 w 1786319"/>
                <a:gd name="connsiteY1126" fmla="*/ 822409 h 2455878"/>
                <a:gd name="connsiteX1127" fmla="*/ 1337882 w 1786319"/>
                <a:gd name="connsiteY1127" fmla="*/ 826633 h 2455878"/>
                <a:gd name="connsiteX1128" fmla="*/ 1307724 w 1786319"/>
                <a:gd name="connsiteY1128" fmla="*/ 823716 h 2455878"/>
                <a:gd name="connsiteX1129" fmla="*/ 1293185 w 1786319"/>
                <a:gd name="connsiteY1129" fmla="*/ 796245 h 2455878"/>
                <a:gd name="connsiteX1130" fmla="*/ 1284886 w 1786319"/>
                <a:gd name="connsiteY1130" fmla="*/ 793691 h 2455878"/>
                <a:gd name="connsiteX1131" fmla="*/ 1260892 w 1786319"/>
                <a:gd name="connsiteY1131" fmla="*/ 767608 h 2455878"/>
                <a:gd name="connsiteX1132" fmla="*/ 1255639 w 1786319"/>
                <a:gd name="connsiteY1132" fmla="*/ 748106 h 2455878"/>
                <a:gd name="connsiteX1133" fmla="*/ 1255183 w 1786319"/>
                <a:gd name="connsiteY1133" fmla="*/ 775399 h 2455878"/>
                <a:gd name="connsiteX1134" fmla="*/ 1250471 w 1786319"/>
                <a:gd name="connsiteY1134" fmla="*/ 783168 h 2455878"/>
                <a:gd name="connsiteX1135" fmla="*/ 1276063 w 1786319"/>
                <a:gd name="connsiteY1135" fmla="*/ 792667 h 2455878"/>
                <a:gd name="connsiteX1136" fmla="*/ 1277796 w 1786319"/>
                <a:gd name="connsiteY1136" fmla="*/ 791897 h 2455878"/>
                <a:gd name="connsiteX1137" fmla="*/ 1278198 w 1786319"/>
                <a:gd name="connsiteY1137" fmla="*/ 792080 h 2455878"/>
                <a:gd name="connsiteX1138" fmla="*/ 1280624 w 1786319"/>
                <a:gd name="connsiteY1138" fmla="*/ 797623 h 2455878"/>
                <a:gd name="connsiteX1139" fmla="*/ 1302443 w 1786319"/>
                <a:gd name="connsiteY1139" fmla="*/ 821773 h 2455878"/>
                <a:gd name="connsiteX1140" fmla="*/ 1307745 w 1786319"/>
                <a:gd name="connsiteY1140" fmla="*/ 847106 h 2455878"/>
                <a:gd name="connsiteX1141" fmla="*/ 1296334 w 1786319"/>
                <a:gd name="connsiteY1141" fmla="*/ 853016 h 2455878"/>
                <a:gd name="connsiteX1142" fmla="*/ 1312846 w 1786319"/>
                <a:gd name="connsiteY1142" fmla="*/ 874726 h 2455878"/>
                <a:gd name="connsiteX1143" fmla="*/ 1321444 w 1786319"/>
                <a:gd name="connsiteY1143" fmla="*/ 870906 h 2455878"/>
                <a:gd name="connsiteX1144" fmla="*/ 1321845 w 1786319"/>
                <a:gd name="connsiteY1144" fmla="*/ 871088 h 2455878"/>
                <a:gd name="connsiteX1145" fmla="*/ 1332160 w 1786319"/>
                <a:gd name="connsiteY1145" fmla="*/ 894651 h 2455878"/>
                <a:gd name="connsiteX1146" fmla="*/ 1332522 w 1786319"/>
                <a:gd name="connsiteY1146" fmla="*/ 896735 h 2455878"/>
                <a:gd name="connsiteX1147" fmla="*/ 1338793 w 1786319"/>
                <a:gd name="connsiteY1147" fmla="*/ 895812 h 2455878"/>
                <a:gd name="connsiteX1148" fmla="*/ 1326658 w 1786319"/>
                <a:gd name="connsiteY1148" fmla="*/ 857884 h 2455878"/>
                <a:gd name="connsiteX1149" fmla="*/ 1326882 w 1786319"/>
                <a:gd name="connsiteY1149" fmla="*/ 857504 h 2455878"/>
                <a:gd name="connsiteX1150" fmla="*/ 1373480 w 1786319"/>
                <a:gd name="connsiteY1150" fmla="*/ 848407 h 2455878"/>
                <a:gd name="connsiteX1151" fmla="*/ 1416285 w 1786319"/>
                <a:gd name="connsiteY1151" fmla="*/ 887455 h 2455878"/>
                <a:gd name="connsiteX1152" fmla="*/ 1412067 w 1786319"/>
                <a:gd name="connsiteY1152" fmla="*/ 887907 h 2455878"/>
                <a:gd name="connsiteX1153" fmla="*/ 1418255 w 1786319"/>
                <a:gd name="connsiteY1153" fmla="*/ 893861 h 2455878"/>
                <a:gd name="connsiteX1154" fmla="*/ 1422764 w 1786319"/>
                <a:gd name="connsiteY1154" fmla="*/ 912497 h 2455878"/>
                <a:gd name="connsiteX1155" fmla="*/ 1421126 w 1786319"/>
                <a:gd name="connsiteY1155" fmla="*/ 913507 h 2455878"/>
                <a:gd name="connsiteX1156" fmla="*/ 1421029 w 1786319"/>
                <a:gd name="connsiteY1156" fmla="*/ 915430 h 2455878"/>
                <a:gd name="connsiteX1157" fmla="*/ 1418593 w 1786319"/>
                <a:gd name="connsiteY1157" fmla="*/ 917539 h 2455878"/>
                <a:gd name="connsiteX1158" fmla="*/ 1423885 w 1786319"/>
                <a:gd name="connsiteY1158" fmla="*/ 923721 h 2455878"/>
                <a:gd name="connsiteX1159" fmla="*/ 1415302 w 1786319"/>
                <a:gd name="connsiteY1159" fmla="*/ 936507 h 2455878"/>
                <a:gd name="connsiteX1160" fmla="*/ 1410623 w 1786319"/>
                <a:gd name="connsiteY1160" fmla="*/ 936789 h 2455878"/>
                <a:gd name="connsiteX1161" fmla="*/ 1417146 w 1786319"/>
                <a:gd name="connsiteY1161" fmla="*/ 943680 h 2455878"/>
                <a:gd name="connsiteX1162" fmla="*/ 1423419 w 1786319"/>
                <a:gd name="connsiteY1162" fmla="*/ 955938 h 2455878"/>
                <a:gd name="connsiteX1163" fmla="*/ 1422543 w 1786319"/>
                <a:gd name="connsiteY1163" fmla="*/ 959253 h 2455878"/>
                <a:gd name="connsiteX1164" fmla="*/ 1427224 w 1786319"/>
                <a:gd name="connsiteY1164" fmla="*/ 958339 h 2455878"/>
                <a:gd name="connsiteX1165" fmla="*/ 1470030 w 1786319"/>
                <a:gd name="connsiteY1165" fmla="*/ 997387 h 2455878"/>
                <a:gd name="connsiteX1166" fmla="*/ 1465812 w 1786319"/>
                <a:gd name="connsiteY1166" fmla="*/ 997839 h 2455878"/>
                <a:gd name="connsiteX1167" fmla="*/ 1471999 w 1786319"/>
                <a:gd name="connsiteY1167" fmla="*/ 1003793 h 2455878"/>
                <a:gd name="connsiteX1168" fmla="*/ 1472601 w 1786319"/>
                <a:gd name="connsiteY1168" fmla="*/ 1004846 h 2455878"/>
                <a:gd name="connsiteX1169" fmla="*/ 1473865 w 1786319"/>
                <a:gd name="connsiteY1169" fmla="*/ 1005285 h 2455878"/>
                <a:gd name="connsiteX1170" fmla="*/ 1482111 w 1786319"/>
                <a:gd name="connsiteY1170" fmla="*/ 1037733 h 2455878"/>
                <a:gd name="connsiteX1171" fmla="*/ 1477432 w 1786319"/>
                <a:gd name="connsiteY1171" fmla="*/ 1038015 h 2455878"/>
                <a:gd name="connsiteX1172" fmla="*/ 1483956 w 1786319"/>
                <a:gd name="connsiteY1172" fmla="*/ 1044905 h 2455878"/>
                <a:gd name="connsiteX1173" fmla="*/ 1486089 w 1786319"/>
                <a:gd name="connsiteY1173" fmla="*/ 1049075 h 2455878"/>
                <a:gd name="connsiteX1174" fmla="*/ 1495623 w 1786319"/>
                <a:gd name="connsiteY1174" fmla="*/ 1055603 h 2455878"/>
                <a:gd name="connsiteX1175" fmla="*/ 1493848 w 1786319"/>
                <a:gd name="connsiteY1175" fmla="*/ 1076173 h 2455878"/>
                <a:gd name="connsiteX1176" fmla="*/ 1489630 w 1786319"/>
                <a:gd name="connsiteY1176" fmla="*/ 1076625 h 2455878"/>
                <a:gd name="connsiteX1177" fmla="*/ 1495817 w 1786319"/>
                <a:gd name="connsiteY1177" fmla="*/ 1082579 h 2455878"/>
                <a:gd name="connsiteX1178" fmla="*/ 1502004 w 1786319"/>
                <a:gd name="connsiteY1178" fmla="*/ 1093396 h 2455878"/>
                <a:gd name="connsiteX1179" fmla="*/ 1501473 w 1786319"/>
                <a:gd name="connsiteY1179" fmla="*/ 1095872 h 2455878"/>
                <a:gd name="connsiteX1180" fmla="*/ 1517013 w 1786319"/>
                <a:gd name="connsiteY1180" fmla="*/ 1114027 h 2455878"/>
                <a:gd name="connsiteX1181" fmla="*/ 1516227 w 1786319"/>
                <a:gd name="connsiteY1181" fmla="*/ 1122135 h 2455878"/>
                <a:gd name="connsiteX1182" fmla="*/ 1514536 w 1786319"/>
                <a:gd name="connsiteY1182" fmla="*/ 1123150 h 2455878"/>
                <a:gd name="connsiteX1183" fmla="*/ 1536585 w 1786319"/>
                <a:gd name="connsiteY1183" fmla="*/ 1136279 h 2455878"/>
                <a:gd name="connsiteX1184" fmla="*/ 1542515 w 1786319"/>
                <a:gd name="connsiteY1184" fmla="*/ 1175921 h 2455878"/>
                <a:gd name="connsiteX1185" fmla="*/ 1537919 w 1786319"/>
                <a:gd name="connsiteY1185" fmla="*/ 1175006 h 2455878"/>
                <a:gd name="connsiteX1186" fmla="*/ 1542478 w 1786319"/>
                <a:gd name="connsiteY1186" fmla="*/ 1183328 h 2455878"/>
                <a:gd name="connsiteX1187" fmla="*/ 1541077 w 1786319"/>
                <a:gd name="connsiteY1187" fmla="*/ 1204467 h 2455878"/>
                <a:gd name="connsiteX1188" fmla="*/ 1539017 w 1786319"/>
                <a:gd name="connsiteY1188" fmla="*/ 1204993 h 2455878"/>
                <a:gd name="connsiteX1189" fmla="*/ 1538280 w 1786319"/>
                <a:gd name="connsiteY1189" fmla="*/ 1206986 h 2455878"/>
                <a:gd name="connsiteX1190" fmla="*/ 1517109 w 1786319"/>
                <a:gd name="connsiteY1190" fmla="*/ 1206173 h 2455878"/>
                <a:gd name="connsiteX1191" fmla="*/ 1509309 w 1786319"/>
                <a:gd name="connsiteY1191" fmla="*/ 1200771 h 2455878"/>
                <a:gd name="connsiteX1192" fmla="*/ 1509740 w 1786319"/>
                <a:gd name="connsiteY1192" fmla="*/ 1205439 h 2455878"/>
                <a:gd name="connsiteX1193" fmla="*/ 1504257 w 1786319"/>
                <a:gd name="connsiteY1193" fmla="*/ 1210481 h 2455878"/>
                <a:gd name="connsiteX1194" fmla="*/ 1515289 w 1786319"/>
                <a:gd name="connsiteY1194" fmla="*/ 1236093 h 2455878"/>
                <a:gd name="connsiteX1195" fmla="*/ 1549074 w 1786319"/>
                <a:gd name="connsiteY1195" fmla="*/ 1229498 h 2455878"/>
                <a:gd name="connsiteX1196" fmla="*/ 1596372 w 1786319"/>
                <a:gd name="connsiteY1196" fmla="*/ 1272645 h 2455878"/>
                <a:gd name="connsiteX1197" fmla="*/ 1591712 w 1786319"/>
                <a:gd name="connsiteY1197" fmla="*/ 1273145 h 2455878"/>
                <a:gd name="connsiteX1198" fmla="*/ 1598549 w 1786319"/>
                <a:gd name="connsiteY1198" fmla="*/ 1279723 h 2455878"/>
                <a:gd name="connsiteX1199" fmla="*/ 1603531 w 1786319"/>
                <a:gd name="connsiteY1199" fmla="*/ 1300315 h 2455878"/>
                <a:gd name="connsiteX1200" fmla="*/ 1601722 w 1786319"/>
                <a:gd name="connsiteY1200" fmla="*/ 1301432 h 2455878"/>
                <a:gd name="connsiteX1201" fmla="*/ 1601614 w 1786319"/>
                <a:gd name="connsiteY1201" fmla="*/ 1303556 h 2455878"/>
                <a:gd name="connsiteX1202" fmla="*/ 1581168 w 1786319"/>
                <a:gd name="connsiteY1202" fmla="*/ 1309106 h 2455878"/>
                <a:gd name="connsiteX1203" fmla="*/ 1572110 w 1786319"/>
                <a:gd name="connsiteY1203" fmla="*/ 1306283 h 2455878"/>
                <a:gd name="connsiteX1204" fmla="*/ 1573916 w 1786319"/>
                <a:gd name="connsiteY1204" fmla="*/ 1310608 h 2455878"/>
                <a:gd name="connsiteX1205" fmla="*/ 1566215 w 1786319"/>
                <a:gd name="connsiteY1205" fmla="*/ 1323944 h 2455878"/>
                <a:gd name="connsiteX1206" fmla="*/ 1550032 w 1786319"/>
                <a:gd name="connsiteY1206" fmla="*/ 1319777 h 2455878"/>
                <a:gd name="connsiteX1207" fmla="*/ 1563729 w 1786319"/>
                <a:gd name="connsiteY1207" fmla="*/ 1359703 h 2455878"/>
                <a:gd name="connsiteX1208" fmla="*/ 1608460 w 1786319"/>
                <a:gd name="connsiteY1208" fmla="*/ 1350970 h 2455878"/>
                <a:gd name="connsiteX1209" fmla="*/ 1655758 w 1786319"/>
                <a:gd name="connsiteY1209" fmla="*/ 1394116 h 2455878"/>
                <a:gd name="connsiteX1210" fmla="*/ 1651098 w 1786319"/>
                <a:gd name="connsiteY1210" fmla="*/ 1394616 h 2455878"/>
                <a:gd name="connsiteX1211" fmla="*/ 1657935 w 1786319"/>
                <a:gd name="connsiteY1211" fmla="*/ 1401196 h 2455878"/>
                <a:gd name="connsiteX1212" fmla="*/ 1662917 w 1786319"/>
                <a:gd name="connsiteY1212" fmla="*/ 1421788 h 2455878"/>
                <a:gd name="connsiteX1213" fmla="*/ 1661108 w 1786319"/>
                <a:gd name="connsiteY1213" fmla="*/ 1422905 h 2455878"/>
                <a:gd name="connsiteX1214" fmla="*/ 1661000 w 1786319"/>
                <a:gd name="connsiteY1214" fmla="*/ 1425028 h 2455878"/>
                <a:gd name="connsiteX1215" fmla="*/ 1640554 w 1786319"/>
                <a:gd name="connsiteY1215" fmla="*/ 1430578 h 2455878"/>
                <a:gd name="connsiteX1216" fmla="*/ 1631496 w 1786319"/>
                <a:gd name="connsiteY1216" fmla="*/ 1427755 h 2455878"/>
                <a:gd name="connsiteX1217" fmla="*/ 1633302 w 1786319"/>
                <a:gd name="connsiteY1217" fmla="*/ 1432080 h 2455878"/>
                <a:gd name="connsiteX1218" fmla="*/ 1632765 w 1786319"/>
                <a:gd name="connsiteY1218" fmla="*/ 1438418 h 2455878"/>
                <a:gd name="connsiteX1219" fmla="*/ 1634779 w 1786319"/>
                <a:gd name="connsiteY1219" fmla="*/ 1438025 h 2455878"/>
                <a:gd name="connsiteX1220" fmla="*/ 1682076 w 1786319"/>
                <a:gd name="connsiteY1220" fmla="*/ 1481172 h 2455878"/>
                <a:gd name="connsiteX1221" fmla="*/ 1677417 w 1786319"/>
                <a:gd name="connsiteY1221" fmla="*/ 1481672 h 2455878"/>
                <a:gd name="connsiteX1222" fmla="*/ 1684254 w 1786319"/>
                <a:gd name="connsiteY1222" fmla="*/ 1488251 h 2455878"/>
                <a:gd name="connsiteX1223" fmla="*/ 1689236 w 1786319"/>
                <a:gd name="connsiteY1223" fmla="*/ 1508843 h 2455878"/>
                <a:gd name="connsiteX1224" fmla="*/ 1687427 w 1786319"/>
                <a:gd name="connsiteY1224" fmla="*/ 1509960 h 2455878"/>
                <a:gd name="connsiteX1225" fmla="*/ 1687319 w 1786319"/>
                <a:gd name="connsiteY1225" fmla="*/ 1512083 h 2455878"/>
                <a:gd name="connsiteX1226" fmla="*/ 1666873 w 1786319"/>
                <a:gd name="connsiteY1226" fmla="*/ 1517634 h 2455878"/>
                <a:gd name="connsiteX1227" fmla="*/ 1657815 w 1786319"/>
                <a:gd name="connsiteY1227" fmla="*/ 1514810 h 2455878"/>
                <a:gd name="connsiteX1228" fmla="*/ 1659621 w 1786319"/>
                <a:gd name="connsiteY1228" fmla="*/ 1519135 h 2455878"/>
                <a:gd name="connsiteX1229" fmla="*/ 1659297 w 1786319"/>
                <a:gd name="connsiteY1229" fmla="*/ 1522952 h 2455878"/>
                <a:gd name="connsiteX1230" fmla="*/ 1683957 w 1786319"/>
                <a:gd name="connsiteY1230" fmla="*/ 1535586 h 2455878"/>
                <a:gd name="connsiteX1231" fmla="*/ 1692396 w 1786319"/>
                <a:gd name="connsiteY1231" fmla="*/ 1574772 h 2455878"/>
                <a:gd name="connsiteX1232" fmla="*/ 1687750 w 1786319"/>
                <a:gd name="connsiteY1232" fmla="*/ 1574151 h 2455878"/>
                <a:gd name="connsiteX1233" fmla="*/ 1692829 w 1786319"/>
                <a:gd name="connsiteY1233" fmla="*/ 1582166 h 2455878"/>
                <a:gd name="connsiteX1234" fmla="*/ 1692776 w 1786319"/>
                <a:gd name="connsiteY1234" fmla="*/ 1603352 h 2455878"/>
                <a:gd name="connsiteX1235" fmla="*/ 1690753 w 1786319"/>
                <a:gd name="connsiteY1235" fmla="*/ 1604007 h 2455878"/>
                <a:gd name="connsiteX1236" fmla="*/ 1690144 w 1786319"/>
                <a:gd name="connsiteY1236" fmla="*/ 1606044 h 2455878"/>
                <a:gd name="connsiteX1237" fmla="*/ 1668965 w 1786319"/>
                <a:gd name="connsiteY1237" fmla="*/ 1606578 h 2455878"/>
                <a:gd name="connsiteX1238" fmla="*/ 1660836 w 1786319"/>
                <a:gd name="connsiteY1238" fmla="*/ 1601683 h 2455878"/>
                <a:gd name="connsiteX1239" fmla="*/ 1661563 w 1786319"/>
                <a:gd name="connsiteY1239" fmla="*/ 1606314 h 2455878"/>
                <a:gd name="connsiteX1240" fmla="*/ 1650914 w 1786319"/>
                <a:gd name="connsiteY1240" fmla="*/ 1617439 h 2455878"/>
                <a:gd name="connsiteX1241" fmla="*/ 1636227 w 1786319"/>
                <a:gd name="connsiteY1241" fmla="*/ 1609568 h 2455878"/>
                <a:gd name="connsiteX1242" fmla="*/ 1643018 w 1786319"/>
                <a:gd name="connsiteY1242" fmla="*/ 1636040 h 2455878"/>
                <a:gd name="connsiteX1243" fmla="*/ 1652408 w 1786319"/>
                <a:gd name="connsiteY1243" fmla="*/ 1691313 h 2455878"/>
                <a:gd name="connsiteX1244" fmla="*/ 1703266 w 1786319"/>
                <a:gd name="connsiteY1244" fmla="*/ 1693709 h 2455878"/>
                <a:gd name="connsiteX1245" fmla="*/ 1738960 w 1786319"/>
                <a:gd name="connsiteY1245" fmla="*/ 1746858 h 2455878"/>
                <a:gd name="connsiteX1246" fmla="*/ 1734314 w 1786319"/>
                <a:gd name="connsiteY1246" fmla="*/ 1746236 h 2455878"/>
                <a:gd name="connsiteX1247" fmla="*/ 1739392 w 1786319"/>
                <a:gd name="connsiteY1247" fmla="*/ 1754251 h 2455878"/>
                <a:gd name="connsiteX1248" fmla="*/ 1739339 w 1786319"/>
                <a:gd name="connsiteY1248" fmla="*/ 1775436 h 2455878"/>
                <a:gd name="connsiteX1249" fmla="*/ 1737316 w 1786319"/>
                <a:gd name="connsiteY1249" fmla="*/ 1776092 h 2455878"/>
                <a:gd name="connsiteX1250" fmla="*/ 1736707 w 1786319"/>
                <a:gd name="connsiteY1250" fmla="*/ 1778129 h 2455878"/>
                <a:gd name="connsiteX1251" fmla="*/ 1715528 w 1786319"/>
                <a:gd name="connsiteY1251" fmla="*/ 1778663 h 2455878"/>
                <a:gd name="connsiteX1252" fmla="*/ 1707400 w 1786319"/>
                <a:gd name="connsiteY1252" fmla="*/ 1773768 h 2455878"/>
                <a:gd name="connsiteX1253" fmla="*/ 1708127 w 1786319"/>
                <a:gd name="connsiteY1253" fmla="*/ 1778399 h 2455878"/>
                <a:gd name="connsiteX1254" fmla="*/ 1707457 w 1786319"/>
                <a:gd name="connsiteY1254" fmla="*/ 1780389 h 2455878"/>
                <a:gd name="connsiteX1255" fmla="*/ 1715414 w 1786319"/>
                <a:gd name="connsiteY1255" fmla="*/ 1780763 h 2455878"/>
                <a:gd name="connsiteX1256" fmla="*/ 1751107 w 1786319"/>
                <a:gd name="connsiteY1256" fmla="*/ 1833912 h 2455878"/>
                <a:gd name="connsiteX1257" fmla="*/ 1746461 w 1786319"/>
                <a:gd name="connsiteY1257" fmla="*/ 1833291 h 2455878"/>
                <a:gd name="connsiteX1258" fmla="*/ 1751540 w 1786319"/>
                <a:gd name="connsiteY1258" fmla="*/ 1841306 h 2455878"/>
                <a:gd name="connsiteX1259" fmla="*/ 1751487 w 1786319"/>
                <a:gd name="connsiteY1259" fmla="*/ 1862491 h 2455878"/>
                <a:gd name="connsiteX1260" fmla="*/ 1749464 w 1786319"/>
                <a:gd name="connsiteY1260" fmla="*/ 1863146 h 2455878"/>
                <a:gd name="connsiteX1261" fmla="*/ 1748855 w 1786319"/>
                <a:gd name="connsiteY1261" fmla="*/ 1865184 h 2455878"/>
                <a:gd name="connsiteX1262" fmla="*/ 1727676 w 1786319"/>
                <a:gd name="connsiteY1262" fmla="*/ 1865718 h 2455878"/>
                <a:gd name="connsiteX1263" fmla="*/ 1719547 w 1786319"/>
                <a:gd name="connsiteY1263" fmla="*/ 1860822 h 2455878"/>
                <a:gd name="connsiteX1264" fmla="*/ 1720274 w 1786319"/>
                <a:gd name="connsiteY1264" fmla="*/ 1865453 h 2455878"/>
                <a:gd name="connsiteX1265" fmla="*/ 1717377 w 1786319"/>
                <a:gd name="connsiteY1265" fmla="*/ 1874072 h 2455878"/>
                <a:gd name="connsiteX1266" fmla="*/ 1713692 w 1786319"/>
                <a:gd name="connsiteY1266" fmla="*/ 1875263 h 2455878"/>
                <a:gd name="connsiteX1267" fmla="*/ 1727561 w 1786319"/>
                <a:gd name="connsiteY1267" fmla="*/ 1875916 h 2455878"/>
                <a:gd name="connsiteX1268" fmla="*/ 1763254 w 1786319"/>
                <a:gd name="connsiteY1268" fmla="*/ 1929065 h 2455878"/>
                <a:gd name="connsiteX1269" fmla="*/ 1758608 w 1786319"/>
                <a:gd name="connsiteY1269" fmla="*/ 1928444 h 2455878"/>
                <a:gd name="connsiteX1270" fmla="*/ 1763687 w 1786319"/>
                <a:gd name="connsiteY1270" fmla="*/ 1936459 h 2455878"/>
                <a:gd name="connsiteX1271" fmla="*/ 1763634 w 1786319"/>
                <a:gd name="connsiteY1271" fmla="*/ 1957644 h 2455878"/>
                <a:gd name="connsiteX1272" fmla="*/ 1761612 w 1786319"/>
                <a:gd name="connsiteY1272" fmla="*/ 1958299 h 2455878"/>
                <a:gd name="connsiteX1273" fmla="*/ 1761002 w 1786319"/>
                <a:gd name="connsiteY1273" fmla="*/ 1960337 h 2455878"/>
                <a:gd name="connsiteX1274" fmla="*/ 1739823 w 1786319"/>
                <a:gd name="connsiteY1274" fmla="*/ 1960870 h 2455878"/>
                <a:gd name="connsiteX1275" fmla="*/ 1731695 w 1786319"/>
                <a:gd name="connsiteY1275" fmla="*/ 1955975 h 2455878"/>
                <a:gd name="connsiteX1276" fmla="*/ 1732421 w 1786319"/>
                <a:gd name="connsiteY1276" fmla="*/ 1960606 h 2455878"/>
                <a:gd name="connsiteX1277" fmla="*/ 1729822 w 1786319"/>
                <a:gd name="connsiteY1277" fmla="*/ 1968338 h 2455878"/>
                <a:gd name="connsiteX1278" fmla="*/ 1761395 w 1786319"/>
                <a:gd name="connsiteY1278" fmla="*/ 1986739 h 2455878"/>
                <a:gd name="connsiteX1279" fmla="*/ 1763253 w 1786319"/>
                <a:gd name="connsiteY1279" fmla="*/ 2020169 h 2455878"/>
                <a:gd name="connsiteX1280" fmla="*/ 1758608 w 1786319"/>
                <a:gd name="connsiteY1280" fmla="*/ 2019547 h 2455878"/>
                <a:gd name="connsiteX1281" fmla="*/ 1763686 w 1786319"/>
                <a:gd name="connsiteY1281" fmla="*/ 2027562 h 2455878"/>
                <a:gd name="connsiteX1282" fmla="*/ 1763634 w 1786319"/>
                <a:gd name="connsiteY1282" fmla="*/ 2048747 h 2455878"/>
                <a:gd name="connsiteX1283" fmla="*/ 1761611 w 1786319"/>
                <a:gd name="connsiteY1283" fmla="*/ 2049403 h 2455878"/>
                <a:gd name="connsiteX1284" fmla="*/ 1761002 w 1786319"/>
                <a:gd name="connsiteY1284" fmla="*/ 2051440 h 2455878"/>
                <a:gd name="connsiteX1285" fmla="*/ 1739823 w 1786319"/>
                <a:gd name="connsiteY1285" fmla="*/ 2051973 h 2455878"/>
                <a:gd name="connsiteX1286" fmla="*/ 1731695 w 1786319"/>
                <a:gd name="connsiteY1286" fmla="*/ 2047079 h 2455878"/>
                <a:gd name="connsiteX1287" fmla="*/ 1732422 w 1786319"/>
                <a:gd name="connsiteY1287" fmla="*/ 2051710 h 2455878"/>
                <a:gd name="connsiteX1288" fmla="*/ 1698959 w 1786319"/>
                <a:gd name="connsiteY1288" fmla="*/ 2050610 h 2455878"/>
                <a:gd name="connsiteX1289" fmla="*/ 1695290 w 1786319"/>
                <a:gd name="connsiteY1289" fmla="*/ 2044631 h 2455878"/>
                <a:gd name="connsiteX1290" fmla="*/ 1693341 w 1786319"/>
                <a:gd name="connsiteY1290" fmla="*/ 2052454 h 2455878"/>
                <a:gd name="connsiteX1291" fmla="*/ 1691389 w 1786319"/>
                <a:gd name="connsiteY1291" fmla="*/ 2054737 h 2455878"/>
                <a:gd name="connsiteX1292" fmla="*/ 1691723 w 1786319"/>
                <a:gd name="connsiteY1292" fmla="*/ 2063961 h 2455878"/>
                <a:gd name="connsiteX1293" fmla="*/ 1739707 w 1786319"/>
                <a:gd name="connsiteY1293" fmla="*/ 2066221 h 2455878"/>
                <a:gd name="connsiteX1294" fmla="*/ 1775401 w 1786319"/>
                <a:gd name="connsiteY1294" fmla="*/ 2119370 h 2455878"/>
                <a:gd name="connsiteX1295" fmla="*/ 1770755 w 1786319"/>
                <a:gd name="connsiteY1295" fmla="*/ 2118748 h 2455878"/>
                <a:gd name="connsiteX1296" fmla="*/ 1775833 w 1786319"/>
                <a:gd name="connsiteY1296" fmla="*/ 2126763 h 2455878"/>
                <a:gd name="connsiteX1297" fmla="*/ 1775780 w 1786319"/>
                <a:gd name="connsiteY1297" fmla="*/ 2147949 h 2455878"/>
                <a:gd name="connsiteX1298" fmla="*/ 1773758 w 1786319"/>
                <a:gd name="connsiteY1298" fmla="*/ 2148605 h 2455878"/>
                <a:gd name="connsiteX1299" fmla="*/ 1773148 w 1786319"/>
                <a:gd name="connsiteY1299" fmla="*/ 2150641 h 2455878"/>
                <a:gd name="connsiteX1300" fmla="*/ 1751969 w 1786319"/>
                <a:gd name="connsiteY1300" fmla="*/ 2151175 h 2455878"/>
                <a:gd name="connsiteX1301" fmla="*/ 1743841 w 1786319"/>
                <a:gd name="connsiteY1301" fmla="*/ 2146281 h 2455878"/>
                <a:gd name="connsiteX1302" fmla="*/ 1744568 w 1786319"/>
                <a:gd name="connsiteY1302" fmla="*/ 2150911 h 2455878"/>
                <a:gd name="connsiteX1303" fmla="*/ 1743581 w 1786319"/>
                <a:gd name="connsiteY1303" fmla="*/ 2153844 h 2455878"/>
                <a:gd name="connsiteX1304" fmla="*/ 1769492 w 1786319"/>
                <a:gd name="connsiteY1304" fmla="*/ 2168946 h 2455878"/>
                <a:gd name="connsiteX1305" fmla="*/ 1771352 w 1786319"/>
                <a:gd name="connsiteY1305" fmla="*/ 2202375 h 2455878"/>
                <a:gd name="connsiteX1306" fmla="*/ 1766706 w 1786319"/>
                <a:gd name="connsiteY1306" fmla="*/ 2201754 h 2455878"/>
                <a:gd name="connsiteX1307" fmla="*/ 1771784 w 1786319"/>
                <a:gd name="connsiteY1307" fmla="*/ 2209769 h 2455878"/>
                <a:gd name="connsiteX1308" fmla="*/ 1771732 w 1786319"/>
                <a:gd name="connsiteY1308" fmla="*/ 2230954 h 2455878"/>
                <a:gd name="connsiteX1309" fmla="*/ 1769709 w 1786319"/>
                <a:gd name="connsiteY1309" fmla="*/ 2231609 h 2455878"/>
                <a:gd name="connsiteX1310" fmla="*/ 1769100 w 1786319"/>
                <a:gd name="connsiteY1310" fmla="*/ 2233647 h 2455878"/>
                <a:gd name="connsiteX1311" fmla="*/ 1747921 w 1786319"/>
                <a:gd name="connsiteY1311" fmla="*/ 2234180 h 2455878"/>
                <a:gd name="connsiteX1312" fmla="*/ 1739792 w 1786319"/>
                <a:gd name="connsiteY1312" fmla="*/ 2229286 h 2455878"/>
                <a:gd name="connsiteX1313" fmla="*/ 1740519 w 1786319"/>
                <a:gd name="connsiteY1313" fmla="*/ 2233916 h 2455878"/>
                <a:gd name="connsiteX1314" fmla="*/ 1729869 w 1786319"/>
                <a:gd name="connsiteY1314" fmla="*/ 2245041 h 2455878"/>
                <a:gd name="connsiteX1315" fmla="*/ 1709220 w 1786319"/>
                <a:gd name="connsiteY1315" fmla="*/ 2233976 h 2455878"/>
                <a:gd name="connsiteX1316" fmla="*/ 1712444 w 1786319"/>
                <a:gd name="connsiteY1316" fmla="*/ 2252569 h 2455878"/>
                <a:gd name="connsiteX1317" fmla="*/ 1734271 w 1786319"/>
                <a:gd name="connsiteY1317" fmla="*/ 2261437 h 2455878"/>
                <a:gd name="connsiteX1318" fmla="*/ 1746540 w 1786319"/>
                <a:gd name="connsiteY1318" fmla="*/ 2308983 h 2455878"/>
                <a:gd name="connsiteX1319" fmla="*/ 1743338 w 1786319"/>
                <a:gd name="connsiteY1319" fmla="*/ 2307348 h 2455878"/>
                <a:gd name="connsiteX1320" fmla="*/ 1744968 w 1786319"/>
                <a:gd name="connsiteY1320" fmla="*/ 2314441 h 2455878"/>
                <a:gd name="connsiteX1321" fmla="*/ 1739530 w 1786319"/>
                <a:gd name="connsiteY1321" fmla="*/ 2329752 h 2455878"/>
                <a:gd name="connsiteX1322" fmla="*/ 1737899 w 1786319"/>
                <a:gd name="connsiteY1322" fmla="*/ 2329711 h 2455878"/>
                <a:gd name="connsiteX1323" fmla="*/ 1736938 w 1786319"/>
                <a:gd name="connsiteY1323" fmla="*/ 2331029 h 2455878"/>
                <a:gd name="connsiteX1324" fmla="*/ 1721483 w 1786319"/>
                <a:gd name="connsiteY1324" fmla="*/ 2326016 h 2455878"/>
                <a:gd name="connsiteX1325" fmla="*/ 1716851 w 1786319"/>
                <a:gd name="connsiteY1325" fmla="*/ 2320403 h 2455878"/>
                <a:gd name="connsiteX1326" fmla="*/ 1716196 w 1786319"/>
                <a:gd name="connsiteY1326" fmla="*/ 2323937 h 2455878"/>
                <a:gd name="connsiteX1327" fmla="*/ 1692271 w 1786319"/>
                <a:gd name="connsiteY1327" fmla="*/ 2314611 h 2455878"/>
                <a:gd name="connsiteX1328" fmla="*/ 1691739 w 1786319"/>
                <a:gd name="connsiteY1328" fmla="*/ 2312132 h 2455878"/>
                <a:gd name="connsiteX1329" fmla="*/ 1689354 w 1786319"/>
                <a:gd name="connsiteY1329" fmla="*/ 2314920 h 2455878"/>
                <a:gd name="connsiteX1330" fmla="*/ 1686726 w 1786319"/>
                <a:gd name="connsiteY1330" fmla="*/ 2313695 h 2455878"/>
                <a:gd name="connsiteX1331" fmla="*/ 1685004 w 1786319"/>
                <a:gd name="connsiteY1331" fmla="*/ 2328446 h 2455878"/>
                <a:gd name="connsiteX1332" fmla="*/ 1685997 w 1786319"/>
                <a:gd name="connsiteY1332" fmla="*/ 2334089 h 2455878"/>
                <a:gd name="connsiteX1333" fmla="*/ 1647236 w 1786319"/>
                <a:gd name="connsiteY1333" fmla="*/ 2384461 h 2455878"/>
                <a:gd name="connsiteX1334" fmla="*/ 1647319 w 1786319"/>
                <a:gd name="connsiteY1334" fmla="*/ 2380867 h 2455878"/>
                <a:gd name="connsiteX1335" fmla="*/ 1641637 w 1786319"/>
                <a:gd name="connsiteY1335" fmla="*/ 2385413 h 2455878"/>
                <a:gd name="connsiteX1336" fmla="*/ 1625482 w 1786319"/>
                <a:gd name="connsiteY1336" fmla="*/ 2387157 h 2455878"/>
                <a:gd name="connsiteX1337" fmla="*/ 1624811 w 1786319"/>
                <a:gd name="connsiteY1337" fmla="*/ 2385670 h 2455878"/>
                <a:gd name="connsiteX1338" fmla="*/ 1623208 w 1786319"/>
                <a:gd name="connsiteY1338" fmla="*/ 2385377 h 2455878"/>
                <a:gd name="connsiteX1339" fmla="*/ 1621016 w 1786319"/>
                <a:gd name="connsiteY1339" fmla="*/ 2369276 h 2455878"/>
                <a:gd name="connsiteX1340" fmla="*/ 1624064 w 1786319"/>
                <a:gd name="connsiteY1340" fmla="*/ 2362667 h 2455878"/>
                <a:gd name="connsiteX1341" fmla="*/ 1620595 w 1786319"/>
                <a:gd name="connsiteY1341" fmla="*/ 2363611 h 2455878"/>
                <a:gd name="connsiteX1342" fmla="*/ 1642335 w 1786319"/>
                <a:gd name="connsiteY1342" fmla="*/ 2319583 h 2455878"/>
                <a:gd name="connsiteX1343" fmla="*/ 1648600 w 1786319"/>
                <a:gd name="connsiteY1343" fmla="*/ 2318445 h 2455878"/>
                <a:gd name="connsiteX1344" fmla="*/ 1647357 w 1786319"/>
                <a:gd name="connsiteY1344" fmla="*/ 2316849 h 2455878"/>
                <a:gd name="connsiteX1345" fmla="*/ 1645234 w 1786319"/>
                <a:gd name="connsiteY1345" fmla="*/ 2316972 h 2455878"/>
                <a:gd name="connsiteX1346" fmla="*/ 1637502 w 1786319"/>
                <a:gd name="connsiteY1346" fmla="*/ 2297248 h 2455878"/>
                <a:gd name="connsiteX1347" fmla="*/ 1639328 w 1786319"/>
                <a:gd name="connsiteY1347" fmla="*/ 2287938 h 2455878"/>
                <a:gd name="connsiteX1348" fmla="*/ 1635224 w 1786319"/>
                <a:gd name="connsiteY1348" fmla="*/ 2290201 h 2455878"/>
                <a:gd name="connsiteX1349" fmla="*/ 1670056 w 1786319"/>
                <a:gd name="connsiteY1349" fmla="*/ 2215012 h 2455878"/>
                <a:gd name="connsiteX1350" fmla="*/ 1685760 w 1786319"/>
                <a:gd name="connsiteY1350" fmla="*/ 2210035 h 2455878"/>
                <a:gd name="connsiteX1351" fmla="*/ 1685115 w 1786319"/>
                <a:gd name="connsiteY1351" fmla="*/ 2192223 h 2455878"/>
                <a:gd name="connsiteX1352" fmla="*/ 1681735 w 1786319"/>
                <a:gd name="connsiteY1352" fmla="*/ 2175505 h 2455878"/>
                <a:gd name="connsiteX1353" fmla="*/ 1682916 w 1786319"/>
                <a:gd name="connsiteY1353" fmla="*/ 2147106 h 2455878"/>
                <a:gd name="connsiteX1354" fmla="*/ 1683256 w 1786319"/>
                <a:gd name="connsiteY1354" fmla="*/ 2146757 h 2455878"/>
                <a:gd name="connsiteX1355" fmla="*/ 1683468 w 1786319"/>
                <a:gd name="connsiteY1355" fmla="*/ 2146768 h 2455878"/>
                <a:gd name="connsiteX1356" fmla="*/ 1682843 w 1786319"/>
                <a:gd name="connsiteY1356" fmla="*/ 2129526 h 2455878"/>
                <a:gd name="connsiteX1357" fmla="*/ 1682198 w 1786319"/>
                <a:gd name="connsiteY1357" fmla="*/ 2139187 h 2455878"/>
                <a:gd name="connsiteX1358" fmla="*/ 1633289 w 1786319"/>
                <a:gd name="connsiteY1358" fmla="*/ 2180500 h 2455878"/>
                <a:gd name="connsiteX1359" fmla="*/ 1633397 w 1786319"/>
                <a:gd name="connsiteY1359" fmla="*/ 2175814 h 2455878"/>
                <a:gd name="connsiteX1360" fmla="*/ 1625988 w 1786319"/>
                <a:gd name="connsiteY1360" fmla="*/ 2181741 h 2455878"/>
                <a:gd name="connsiteX1361" fmla="*/ 1604924 w 1786319"/>
                <a:gd name="connsiteY1361" fmla="*/ 2184015 h 2455878"/>
                <a:gd name="connsiteX1362" fmla="*/ 1604050 w 1786319"/>
                <a:gd name="connsiteY1362" fmla="*/ 2182076 h 2455878"/>
                <a:gd name="connsiteX1363" fmla="*/ 1601959 w 1786319"/>
                <a:gd name="connsiteY1363" fmla="*/ 2181694 h 2455878"/>
                <a:gd name="connsiteX1364" fmla="*/ 1599103 w 1786319"/>
                <a:gd name="connsiteY1364" fmla="*/ 2160701 h 2455878"/>
                <a:gd name="connsiteX1365" fmla="*/ 1603076 w 1786319"/>
                <a:gd name="connsiteY1365" fmla="*/ 2152085 h 2455878"/>
                <a:gd name="connsiteX1366" fmla="*/ 1598553 w 1786319"/>
                <a:gd name="connsiteY1366" fmla="*/ 2153316 h 2455878"/>
                <a:gd name="connsiteX1367" fmla="*/ 1678515 w 1786319"/>
                <a:gd name="connsiteY1367" fmla="*/ 2086530 h 2455878"/>
                <a:gd name="connsiteX1368" fmla="*/ 1678898 w 1786319"/>
                <a:gd name="connsiteY1368" fmla="*/ 2086830 h 2455878"/>
                <a:gd name="connsiteX1369" fmla="*/ 1681918 w 1786319"/>
                <a:gd name="connsiteY1369" fmla="*/ 2103986 h 2455878"/>
                <a:gd name="connsiteX1370" fmla="*/ 1680591 w 1786319"/>
                <a:gd name="connsiteY1370" fmla="*/ 2067356 h 2455878"/>
                <a:gd name="connsiteX1371" fmla="*/ 1676515 w 1786319"/>
                <a:gd name="connsiteY1371" fmla="*/ 2072120 h 2455878"/>
                <a:gd name="connsiteX1372" fmla="*/ 1662556 w 1786319"/>
                <a:gd name="connsiteY1372" fmla="*/ 2065613 h 2455878"/>
                <a:gd name="connsiteX1373" fmla="*/ 1661554 w 1786319"/>
                <a:gd name="connsiteY1373" fmla="*/ 2061035 h 2455878"/>
                <a:gd name="connsiteX1374" fmla="*/ 1655756 w 1786319"/>
                <a:gd name="connsiteY1374" fmla="*/ 2068544 h 2455878"/>
                <a:gd name="connsiteX1375" fmla="*/ 1635825 w 1786319"/>
                <a:gd name="connsiteY1375" fmla="*/ 2075727 h 2455878"/>
                <a:gd name="connsiteX1376" fmla="*/ 1634518 w 1786319"/>
                <a:gd name="connsiteY1376" fmla="*/ 2074049 h 2455878"/>
                <a:gd name="connsiteX1377" fmla="*/ 1632396 w 1786319"/>
                <a:gd name="connsiteY1377" fmla="*/ 2074172 h 2455878"/>
                <a:gd name="connsiteX1378" fmla="*/ 1624664 w 1786319"/>
                <a:gd name="connsiteY1378" fmla="*/ 2054448 h 2455878"/>
                <a:gd name="connsiteX1379" fmla="*/ 1626489 w 1786319"/>
                <a:gd name="connsiteY1379" fmla="*/ 2045138 h 2455878"/>
                <a:gd name="connsiteX1380" fmla="*/ 1622385 w 1786319"/>
                <a:gd name="connsiteY1380" fmla="*/ 2047402 h 2455878"/>
                <a:gd name="connsiteX1381" fmla="*/ 1609244 w 1786319"/>
                <a:gd name="connsiteY1381" fmla="*/ 2023012 h 2455878"/>
                <a:gd name="connsiteX1382" fmla="*/ 1623984 w 1786319"/>
                <a:gd name="connsiteY1382" fmla="*/ 1997220 h 2455878"/>
                <a:gd name="connsiteX1383" fmla="*/ 1619629 w 1786319"/>
                <a:gd name="connsiteY1383" fmla="*/ 1996770 h 2455878"/>
                <a:gd name="connsiteX1384" fmla="*/ 1618322 w 1786319"/>
                <a:gd name="connsiteY1384" fmla="*/ 1995093 h 2455878"/>
                <a:gd name="connsiteX1385" fmla="*/ 1616199 w 1786319"/>
                <a:gd name="connsiteY1385" fmla="*/ 1995215 h 2455878"/>
                <a:gd name="connsiteX1386" fmla="*/ 1608467 w 1786319"/>
                <a:gd name="connsiteY1386" fmla="*/ 1975492 h 2455878"/>
                <a:gd name="connsiteX1387" fmla="*/ 1610293 w 1786319"/>
                <a:gd name="connsiteY1387" fmla="*/ 1966181 h 2455878"/>
                <a:gd name="connsiteX1388" fmla="*/ 1606189 w 1786319"/>
                <a:gd name="connsiteY1388" fmla="*/ 1968444 h 2455878"/>
                <a:gd name="connsiteX1389" fmla="*/ 1641021 w 1786319"/>
                <a:gd name="connsiteY1389" fmla="*/ 1893255 h 2455878"/>
                <a:gd name="connsiteX1390" fmla="*/ 1643168 w 1786319"/>
                <a:gd name="connsiteY1390" fmla="*/ 1892574 h 2455878"/>
                <a:gd name="connsiteX1391" fmla="*/ 1632188 w 1786319"/>
                <a:gd name="connsiteY1391" fmla="*/ 1887457 h 2455878"/>
                <a:gd name="connsiteX1392" fmla="*/ 1631186 w 1786319"/>
                <a:gd name="connsiteY1392" fmla="*/ 1882878 h 2455878"/>
                <a:gd name="connsiteX1393" fmla="*/ 1625386 w 1786319"/>
                <a:gd name="connsiteY1393" fmla="*/ 1890387 h 2455878"/>
                <a:gd name="connsiteX1394" fmla="*/ 1605456 w 1786319"/>
                <a:gd name="connsiteY1394" fmla="*/ 1897570 h 2455878"/>
                <a:gd name="connsiteX1395" fmla="*/ 1604149 w 1786319"/>
                <a:gd name="connsiteY1395" fmla="*/ 1895892 h 2455878"/>
                <a:gd name="connsiteX1396" fmla="*/ 1602027 w 1786319"/>
                <a:gd name="connsiteY1396" fmla="*/ 1896015 h 2455878"/>
                <a:gd name="connsiteX1397" fmla="*/ 1594295 w 1786319"/>
                <a:gd name="connsiteY1397" fmla="*/ 1876291 h 2455878"/>
                <a:gd name="connsiteX1398" fmla="*/ 1596120 w 1786319"/>
                <a:gd name="connsiteY1398" fmla="*/ 1866981 h 2455878"/>
                <a:gd name="connsiteX1399" fmla="*/ 1592016 w 1786319"/>
                <a:gd name="connsiteY1399" fmla="*/ 1869244 h 2455878"/>
                <a:gd name="connsiteX1400" fmla="*/ 1594256 w 1786319"/>
                <a:gd name="connsiteY1400" fmla="*/ 1817941 h 2455878"/>
                <a:gd name="connsiteX1401" fmla="*/ 1597929 w 1786319"/>
                <a:gd name="connsiteY1401" fmla="*/ 1815250 h 2455878"/>
                <a:gd name="connsiteX1402" fmla="*/ 1591286 w 1786319"/>
                <a:gd name="connsiteY1402" fmla="*/ 1814564 h 2455878"/>
                <a:gd name="connsiteX1403" fmla="*/ 1589979 w 1786319"/>
                <a:gd name="connsiteY1403" fmla="*/ 1812886 h 2455878"/>
                <a:gd name="connsiteX1404" fmla="*/ 1587856 w 1786319"/>
                <a:gd name="connsiteY1404" fmla="*/ 1813009 h 2455878"/>
                <a:gd name="connsiteX1405" fmla="*/ 1580124 w 1786319"/>
                <a:gd name="connsiteY1405" fmla="*/ 1793285 h 2455878"/>
                <a:gd name="connsiteX1406" fmla="*/ 1581950 w 1786319"/>
                <a:gd name="connsiteY1406" fmla="*/ 1783976 h 2455878"/>
                <a:gd name="connsiteX1407" fmla="*/ 1577846 w 1786319"/>
                <a:gd name="connsiteY1407" fmla="*/ 1786239 h 2455878"/>
                <a:gd name="connsiteX1408" fmla="*/ 1563754 w 1786319"/>
                <a:gd name="connsiteY1408" fmla="*/ 1780029 h 2455878"/>
                <a:gd name="connsiteX1409" fmla="*/ 1566614 w 1786319"/>
                <a:gd name="connsiteY1409" fmla="*/ 1760235 h 2455878"/>
                <a:gd name="connsiteX1410" fmla="*/ 1565489 w 1786319"/>
                <a:gd name="connsiteY1410" fmla="*/ 1760814 h 2455878"/>
                <a:gd name="connsiteX1411" fmla="*/ 1553436 w 1786319"/>
                <a:gd name="connsiteY1411" fmla="*/ 1757647 h 2455878"/>
                <a:gd name="connsiteX1412" fmla="*/ 1546080 w 1786319"/>
                <a:gd name="connsiteY1412" fmla="*/ 1753217 h 2455878"/>
                <a:gd name="connsiteX1413" fmla="*/ 1546738 w 1786319"/>
                <a:gd name="connsiteY1413" fmla="*/ 1757407 h 2455878"/>
                <a:gd name="connsiteX1414" fmla="*/ 1537100 w 1786319"/>
                <a:gd name="connsiteY1414" fmla="*/ 1767476 h 2455878"/>
                <a:gd name="connsiteX1415" fmla="*/ 1518413 w 1786319"/>
                <a:gd name="connsiteY1415" fmla="*/ 1757462 h 2455878"/>
                <a:gd name="connsiteX1416" fmla="*/ 1521330 w 1786319"/>
                <a:gd name="connsiteY1416" fmla="*/ 1774289 h 2455878"/>
                <a:gd name="connsiteX1417" fmla="*/ 1541084 w 1786319"/>
                <a:gd name="connsiteY1417" fmla="*/ 1782315 h 2455878"/>
                <a:gd name="connsiteX1418" fmla="*/ 1552187 w 1786319"/>
                <a:gd name="connsiteY1418" fmla="*/ 1825343 h 2455878"/>
                <a:gd name="connsiteX1419" fmla="*/ 1549289 w 1786319"/>
                <a:gd name="connsiteY1419" fmla="*/ 1823864 h 2455878"/>
                <a:gd name="connsiteX1420" fmla="*/ 1550765 w 1786319"/>
                <a:gd name="connsiteY1420" fmla="*/ 1830283 h 2455878"/>
                <a:gd name="connsiteX1421" fmla="*/ 1545842 w 1786319"/>
                <a:gd name="connsiteY1421" fmla="*/ 1844140 h 2455878"/>
                <a:gd name="connsiteX1422" fmla="*/ 1544366 w 1786319"/>
                <a:gd name="connsiteY1422" fmla="*/ 1844102 h 2455878"/>
                <a:gd name="connsiteX1423" fmla="*/ 1543498 w 1786319"/>
                <a:gd name="connsiteY1423" fmla="*/ 1845295 h 2455878"/>
                <a:gd name="connsiteX1424" fmla="*/ 1529510 w 1786319"/>
                <a:gd name="connsiteY1424" fmla="*/ 1840758 h 2455878"/>
                <a:gd name="connsiteX1425" fmla="*/ 1525319 w 1786319"/>
                <a:gd name="connsiteY1425" fmla="*/ 1835679 h 2455878"/>
                <a:gd name="connsiteX1426" fmla="*/ 1524726 w 1786319"/>
                <a:gd name="connsiteY1426" fmla="*/ 1838877 h 2455878"/>
                <a:gd name="connsiteX1427" fmla="*/ 1503073 w 1786319"/>
                <a:gd name="connsiteY1427" fmla="*/ 1830437 h 2455878"/>
                <a:gd name="connsiteX1428" fmla="*/ 1502592 w 1786319"/>
                <a:gd name="connsiteY1428" fmla="*/ 1828194 h 2455878"/>
                <a:gd name="connsiteX1429" fmla="*/ 1500433 w 1786319"/>
                <a:gd name="connsiteY1429" fmla="*/ 1830716 h 2455878"/>
                <a:gd name="connsiteX1430" fmla="*/ 1487801 w 1786319"/>
                <a:gd name="connsiteY1430" fmla="*/ 1824828 h 2455878"/>
                <a:gd name="connsiteX1431" fmla="*/ 1486894 w 1786319"/>
                <a:gd name="connsiteY1431" fmla="*/ 1820685 h 2455878"/>
                <a:gd name="connsiteX1432" fmla="*/ 1484161 w 1786319"/>
                <a:gd name="connsiteY1432" fmla="*/ 1824224 h 2455878"/>
                <a:gd name="connsiteX1433" fmla="*/ 1488196 w 1786319"/>
                <a:gd name="connsiteY1433" fmla="*/ 1829427 h 2455878"/>
                <a:gd name="connsiteX1434" fmla="*/ 1493709 w 1786319"/>
                <a:gd name="connsiteY1434" fmla="*/ 1828425 h 2455878"/>
                <a:gd name="connsiteX1435" fmla="*/ 1493975 w 1786319"/>
                <a:gd name="connsiteY1435" fmla="*/ 1828633 h 2455878"/>
                <a:gd name="connsiteX1436" fmla="*/ 1494758 w 1786319"/>
                <a:gd name="connsiteY1436" fmla="*/ 1841056 h 2455878"/>
                <a:gd name="connsiteX1437" fmla="*/ 1496900 w 1786319"/>
                <a:gd name="connsiteY1437" fmla="*/ 1847477 h 2455878"/>
                <a:gd name="connsiteX1438" fmla="*/ 1495466 w 1786319"/>
                <a:gd name="connsiteY1438" fmla="*/ 1852285 h 2455878"/>
                <a:gd name="connsiteX1439" fmla="*/ 1496266 w 1786319"/>
                <a:gd name="connsiteY1439" fmla="*/ 1864975 h 2455878"/>
                <a:gd name="connsiteX1440" fmla="*/ 1489039 w 1786319"/>
                <a:gd name="connsiteY1440" fmla="*/ 1881258 h 2455878"/>
                <a:gd name="connsiteX1441" fmla="*/ 1489465 w 1786319"/>
                <a:gd name="connsiteY1441" fmla="*/ 1882741 h 2455878"/>
                <a:gd name="connsiteX1442" fmla="*/ 1485155 w 1786319"/>
                <a:gd name="connsiteY1442" fmla="*/ 1891635 h 2455878"/>
                <a:gd name="connsiteX1443" fmla="*/ 1482893 w 1786319"/>
                <a:gd name="connsiteY1443" fmla="*/ 1892368 h 2455878"/>
                <a:gd name="connsiteX1444" fmla="*/ 1482211 w 1786319"/>
                <a:gd name="connsiteY1444" fmla="*/ 1894647 h 2455878"/>
                <a:gd name="connsiteX1445" fmla="*/ 1473418 w 1786319"/>
                <a:gd name="connsiteY1445" fmla="*/ 1899157 h 2455878"/>
                <a:gd name="connsiteX1446" fmla="*/ 1472591 w 1786319"/>
                <a:gd name="connsiteY1446" fmla="*/ 1898940 h 2455878"/>
                <a:gd name="connsiteX1447" fmla="*/ 1470666 w 1786319"/>
                <a:gd name="connsiteY1447" fmla="*/ 1900327 h 2455878"/>
                <a:gd name="connsiteX1448" fmla="*/ 1467141 w 1786319"/>
                <a:gd name="connsiteY1448" fmla="*/ 1897508 h 2455878"/>
                <a:gd name="connsiteX1449" fmla="*/ 1458521 w 1786319"/>
                <a:gd name="connsiteY1449" fmla="*/ 1895243 h 2455878"/>
                <a:gd name="connsiteX1450" fmla="*/ 1457274 w 1786319"/>
                <a:gd name="connsiteY1450" fmla="*/ 1894493 h 2455878"/>
                <a:gd name="connsiteX1451" fmla="*/ 1457250 w 1786319"/>
                <a:gd name="connsiteY1451" fmla="*/ 1894512 h 2455878"/>
                <a:gd name="connsiteX1452" fmla="*/ 1450131 w 1786319"/>
                <a:gd name="connsiteY1452" fmla="*/ 1895280 h 2455878"/>
                <a:gd name="connsiteX1453" fmla="*/ 1447335 w 1786319"/>
                <a:gd name="connsiteY1453" fmla="*/ 1903597 h 2455878"/>
                <a:gd name="connsiteX1454" fmla="*/ 1482649 w 1786319"/>
                <a:gd name="connsiteY1454" fmla="*/ 1924180 h 2455878"/>
                <a:gd name="connsiteX1455" fmla="*/ 1484729 w 1786319"/>
                <a:gd name="connsiteY1455" fmla="*/ 1961572 h 2455878"/>
                <a:gd name="connsiteX1456" fmla="*/ 1479532 w 1786319"/>
                <a:gd name="connsiteY1456" fmla="*/ 1960876 h 2455878"/>
                <a:gd name="connsiteX1457" fmla="*/ 1485212 w 1786319"/>
                <a:gd name="connsiteY1457" fmla="*/ 1969841 h 2455878"/>
                <a:gd name="connsiteX1458" fmla="*/ 1485153 w 1786319"/>
                <a:gd name="connsiteY1458" fmla="*/ 1993539 h 2455878"/>
                <a:gd name="connsiteX1459" fmla="*/ 1482891 w 1786319"/>
                <a:gd name="connsiteY1459" fmla="*/ 1994271 h 2455878"/>
                <a:gd name="connsiteX1460" fmla="*/ 1482209 w 1786319"/>
                <a:gd name="connsiteY1460" fmla="*/ 1996550 h 2455878"/>
                <a:gd name="connsiteX1461" fmla="*/ 1458519 w 1786319"/>
                <a:gd name="connsiteY1461" fmla="*/ 1997146 h 2455878"/>
                <a:gd name="connsiteX1462" fmla="*/ 1449427 w 1786319"/>
                <a:gd name="connsiteY1462" fmla="*/ 1991672 h 2455878"/>
                <a:gd name="connsiteX1463" fmla="*/ 1450241 w 1786319"/>
                <a:gd name="connsiteY1463" fmla="*/ 1996851 h 2455878"/>
                <a:gd name="connsiteX1464" fmla="*/ 1412812 w 1786319"/>
                <a:gd name="connsiteY1464" fmla="*/ 1995621 h 2455878"/>
                <a:gd name="connsiteX1465" fmla="*/ 1408251 w 1786319"/>
                <a:gd name="connsiteY1465" fmla="*/ 1988189 h 2455878"/>
                <a:gd name="connsiteX1466" fmla="*/ 1406529 w 1786319"/>
                <a:gd name="connsiteY1466" fmla="*/ 1997686 h 2455878"/>
                <a:gd name="connsiteX1467" fmla="*/ 1372095 w 1786319"/>
                <a:gd name="connsiteY1467" fmla="*/ 2012405 h 2455878"/>
                <a:gd name="connsiteX1468" fmla="*/ 1370974 w 1786319"/>
                <a:gd name="connsiteY1468" fmla="*/ 2007283 h 2455878"/>
                <a:gd name="connsiteX1469" fmla="*/ 1364488 w 1786319"/>
                <a:gd name="connsiteY1469" fmla="*/ 2015683 h 2455878"/>
                <a:gd name="connsiteX1470" fmla="*/ 1342194 w 1786319"/>
                <a:gd name="connsiteY1470" fmla="*/ 2023717 h 2455878"/>
                <a:gd name="connsiteX1471" fmla="*/ 1340733 w 1786319"/>
                <a:gd name="connsiteY1471" fmla="*/ 2021841 h 2455878"/>
                <a:gd name="connsiteX1472" fmla="*/ 1338358 w 1786319"/>
                <a:gd name="connsiteY1472" fmla="*/ 2021978 h 2455878"/>
                <a:gd name="connsiteX1473" fmla="*/ 1329711 w 1786319"/>
                <a:gd name="connsiteY1473" fmla="*/ 1999916 h 2455878"/>
                <a:gd name="connsiteX1474" fmla="*/ 1331752 w 1786319"/>
                <a:gd name="connsiteY1474" fmla="*/ 1989501 h 2455878"/>
                <a:gd name="connsiteX1475" fmla="*/ 1327161 w 1786319"/>
                <a:gd name="connsiteY1475" fmla="*/ 1992034 h 2455878"/>
                <a:gd name="connsiteX1476" fmla="*/ 1326081 w 1786319"/>
                <a:gd name="connsiteY1476" fmla="*/ 1938994 h 2455878"/>
                <a:gd name="connsiteX1477" fmla="*/ 1329133 w 1786319"/>
                <a:gd name="connsiteY1477" fmla="*/ 1935921 h 2455878"/>
                <a:gd name="connsiteX1478" fmla="*/ 1324077 w 1786319"/>
                <a:gd name="connsiteY1478" fmla="*/ 1935400 h 2455878"/>
                <a:gd name="connsiteX1479" fmla="*/ 1322616 w 1786319"/>
                <a:gd name="connsiteY1479" fmla="*/ 1933523 h 2455878"/>
                <a:gd name="connsiteX1480" fmla="*/ 1320242 w 1786319"/>
                <a:gd name="connsiteY1480" fmla="*/ 1933661 h 2455878"/>
                <a:gd name="connsiteX1481" fmla="*/ 1311594 w 1786319"/>
                <a:gd name="connsiteY1481" fmla="*/ 1911599 h 2455878"/>
                <a:gd name="connsiteX1482" fmla="*/ 1313635 w 1786319"/>
                <a:gd name="connsiteY1482" fmla="*/ 1901185 h 2455878"/>
                <a:gd name="connsiteX1483" fmla="*/ 1309044 w 1786319"/>
                <a:gd name="connsiteY1483" fmla="*/ 1903716 h 2455878"/>
                <a:gd name="connsiteX1484" fmla="*/ 1324692 w 1786319"/>
                <a:gd name="connsiteY1484" fmla="*/ 1833839 h 2455878"/>
                <a:gd name="connsiteX1485" fmla="*/ 1345966 w 1786319"/>
                <a:gd name="connsiteY1485" fmla="*/ 1820858 h 2455878"/>
                <a:gd name="connsiteX1486" fmla="*/ 1344643 w 1786319"/>
                <a:gd name="connsiteY1486" fmla="*/ 1820935 h 2455878"/>
                <a:gd name="connsiteX1487" fmla="*/ 1338126 w 1786319"/>
                <a:gd name="connsiteY1487" fmla="*/ 1813127 h 2455878"/>
                <a:gd name="connsiteX1488" fmla="*/ 1337005 w 1786319"/>
                <a:gd name="connsiteY1488" fmla="*/ 1808006 h 2455878"/>
                <a:gd name="connsiteX1489" fmla="*/ 1330518 w 1786319"/>
                <a:gd name="connsiteY1489" fmla="*/ 1816404 h 2455878"/>
                <a:gd name="connsiteX1490" fmla="*/ 1308225 w 1786319"/>
                <a:gd name="connsiteY1490" fmla="*/ 1824439 h 2455878"/>
                <a:gd name="connsiteX1491" fmla="*/ 1306764 w 1786319"/>
                <a:gd name="connsiteY1491" fmla="*/ 1822563 h 2455878"/>
                <a:gd name="connsiteX1492" fmla="*/ 1304389 w 1786319"/>
                <a:gd name="connsiteY1492" fmla="*/ 1822700 h 2455878"/>
                <a:gd name="connsiteX1493" fmla="*/ 1295740 w 1786319"/>
                <a:gd name="connsiteY1493" fmla="*/ 1800638 h 2455878"/>
                <a:gd name="connsiteX1494" fmla="*/ 1297782 w 1786319"/>
                <a:gd name="connsiteY1494" fmla="*/ 1790224 h 2455878"/>
                <a:gd name="connsiteX1495" fmla="*/ 1293192 w 1786319"/>
                <a:gd name="connsiteY1495" fmla="*/ 1792756 h 2455878"/>
                <a:gd name="connsiteX1496" fmla="*/ 1292111 w 1786319"/>
                <a:gd name="connsiteY1496" fmla="*/ 1739717 h 2455878"/>
                <a:gd name="connsiteX1497" fmla="*/ 1299454 w 1786319"/>
                <a:gd name="connsiteY1497" fmla="*/ 1732325 h 2455878"/>
                <a:gd name="connsiteX1498" fmla="*/ 1292374 w 1786319"/>
                <a:gd name="connsiteY1498" fmla="*/ 1731595 h 2455878"/>
                <a:gd name="connsiteX1499" fmla="*/ 1290913 w 1786319"/>
                <a:gd name="connsiteY1499" fmla="*/ 1729718 h 2455878"/>
                <a:gd name="connsiteX1500" fmla="*/ 1288539 w 1786319"/>
                <a:gd name="connsiteY1500" fmla="*/ 1729856 h 2455878"/>
                <a:gd name="connsiteX1501" fmla="*/ 1279891 w 1786319"/>
                <a:gd name="connsiteY1501" fmla="*/ 1707794 h 2455878"/>
                <a:gd name="connsiteX1502" fmla="*/ 1281932 w 1786319"/>
                <a:gd name="connsiteY1502" fmla="*/ 1697379 h 2455878"/>
                <a:gd name="connsiteX1503" fmla="*/ 1277341 w 1786319"/>
                <a:gd name="connsiteY1503" fmla="*/ 1699911 h 2455878"/>
                <a:gd name="connsiteX1504" fmla="*/ 1265720 w 1786319"/>
                <a:gd name="connsiteY1504" fmla="*/ 1664313 h 2455878"/>
                <a:gd name="connsiteX1505" fmla="*/ 1275612 w 1786319"/>
                <a:gd name="connsiteY1505" fmla="*/ 1647946 h 2455878"/>
                <a:gd name="connsiteX1506" fmla="*/ 1274257 w 1786319"/>
                <a:gd name="connsiteY1506" fmla="*/ 1647806 h 2455878"/>
                <a:gd name="connsiteX1507" fmla="*/ 1272797 w 1786319"/>
                <a:gd name="connsiteY1507" fmla="*/ 1645930 h 2455878"/>
                <a:gd name="connsiteX1508" fmla="*/ 1270422 w 1786319"/>
                <a:gd name="connsiteY1508" fmla="*/ 1646068 h 2455878"/>
                <a:gd name="connsiteX1509" fmla="*/ 1261774 w 1786319"/>
                <a:gd name="connsiteY1509" fmla="*/ 1624005 h 2455878"/>
                <a:gd name="connsiteX1510" fmla="*/ 1263816 w 1786319"/>
                <a:gd name="connsiteY1510" fmla="*/ 1613591 h 2455878"/>
                <a:gd name="connsiteX1511" fmla="*/ 1259225 w 1786319"/>
                <a:gd name="connsiteY1511" fmla="*/ 1616123 h 2455878"/>
                <a:gd name="connsiteX1512" fmla="*/ 1274872 w 1786319"/>
                <a:gd name="connsiteY1512" fmla="*/ 1546245 h 2455878"/>
                <a:gd name="connsiteX1513" fmla="*/ 1277706 w 1786319"/>
                <a:gd name="connsiteY1513" fmla="*/ 1544516 h 2455878"/>
                <a:gd name="connsiteX1514" fmla="*/ 1276983 w 1786319"/>
                <a:gd name="connsiteY1514" fmla="*/ 1543649 h 2455878"/>
                <a:gd name="connsiteX1515" fmla="*/ 1275863 w 1786319"/>
                <a:gd name="connsiteY1515" fmla="*/ 1538528 h 2455878"/>
                <a:gd name="connsiteX1516" fmla="*/ 1269375 w 1786319"/>
                <a:gd name="connsiteY1516" fmla="*/ 1546926 h 2455878"/>
                <a:gd name="connsiteX1517" fmla="*/ 1247082 w 1786319"/>
                <a:gd name="connsiteY1517" fmla="*/ 1554961 h 2455878"/>
                <a:gd name="connsiteX1518" fmla="*/ 1245621 w 1786319"/>
                <a:gd name="connsiteY1518" fmla="*/ 1553084 h 2455878"/>
                <a:gd name="connsiteX1519" fmla="*/ 1243247 w 1786319"/>
                <a:gd name="connsiteY1519" fmla="*/ 1553222 h 2455878"/>
                <a:gd name="connsiteX1520" fmla="*/ 1234598 w 1786319"/>
                <a:gd name="connsiteY1520" fmla="*/ 1531160 h 2455878"/>
                <a:gd name="connsiteX1521" fmla="*/ 1236640 w 1786319"/>
                <a:gd name="connsiteY1521" fmla="*/ 1520745 h 2455878"/>
                <a:gd name="connsiteX1522" fmla="*/ 1232049 w 1786319"/>
                <a:gd name="connsiteY1522" fmla="*/ 1523277 h 2455878"/>
                <a:gd name="connsiteX1523" fmla="*/ 1216287 w 1786319"/>
                <a:gd name="connsiteY1523" fmla="*/ 1516330 h 2455878"/>
                <a:gd name="connsiteX1524" fmla="*/ 1217788 w 1786319"/>
                <a:gd name="connsiteY1524" fmla="*/ 1505944 h 2455878"/>
                <a:gd name="connsiteX1525" fmla="*/ 1213488 w 1786319"/>
                <a:gd name="connsiteY1525" fmla="*/ 1510251 h 2455878"/>
                <a:gd name="connsiteX1526" fmla="*/ 1209284 w 1786319"/>
                <a:gd name="connsiteY1526" fmla="*/ 1509689 h 2455878"/>
                <a:gd name="connsiteX1527" fmla="*/ 1213880 w 1786319"/>
                <a:gd name="connsiteY1527" fmla="*/ 1516942 h 2455878"/>
                <a:gd name="connsiteX1528" fmla="*/ 1213833 w 1786319"/>
                <a:gd name="connsiteY1528" fmla="*/ 1536115 h 2455878"/>
                <a:gd name="connsiteX1529" fmla="*/ 1212002 w 1786319"/>
                <a:gd name="connsiteY1529" fmla="*/ 1536708 h 2455878"/>
                <a:gd name="connsiteX1530" fmla="*/ 1211451 w 1786319"/>
                <a:gd name="connsiteY1530" fmla="*/ 1538552 h 2455878"/>
                <a:gd name="connsiteX1531" fmla="*/ 1192283 w 1786319"/>
                <a:gd name="connsiteY1531" fmla="*/ 1539035 h 2455878"/>
                <a:gd name="connsiteX1532" fmla="*/ 1184927 w 1786319"/>
                <a:gd name="connsiteY1532" fmla="*/ 1534605 h 2455878"/>
                <a:gd name="connsiteX1533" fmla="*/ 1185585 w 1786319"/>
                <a:gd name="connsiteY1533" fmla="*/ 1538795 h 2455878"/>
                <a:gd name="connsiteX1534" fmla="*/ 1183909 w 1786319"/>
                <a:gd name="connsiteY1534" fmla="*/ 1540547 h 2455878"/>
                <a:gd name="connsiteX1535" fmla="*/ 1192180 w 1786319"/>
                <a:gd name="connsiteY1535" fmla="*/ 1540936 h 2455878"/>
                <a:gd name="connsiteX1536" fmla="*/ 1224481 w 1786319"/>
                <a:gd name="connsiteY1536" fmla="*/ 1589036 h 2455878"/>
                <a:gd name="connsiteX1537" fmla="*/ 1220278 w 1786319"/>
                <a:gd name="connsiteY1537" fmla="*/ 1588473 h 2455878"/>
                <a:gd name="connsiteX1538" fmla="*/ 1224873 w 1786319"/>
                <a:gd name="connsiteY1538" fmla="*/ 1595727 h 2455878"/>
                <a:gd name="connsiteX1539" fmla="*/ 1224825 w 1786319"/>
                <a:gd name="connsiteY1539" fmla="*/ 1614900 h 2455878"/>
                <a:gd name="connsiteX1540" fmla="*/ 1222994 w 1786319"/>
                <a:gd name="connsiteY1540" fmla="*/ 1615493 h 2455878"/>
                <a:gd name="connsiteX1541" fmla="*/ 1222443 w 1786319"/>
                <a:gd name="connsiteY1541" fmla="*/ 1617337 h 2455878"/>
                <a:gd name="connsiteX1542" fmla="*/ 1203276 w 1786319"/>
                <a:gd name="connsiteY1542" fmla="*/ 1617820 h 2455878"/>
                <a:gd name="connsiteX1543" fmla="*/ 1195921 w 1786319"/>
                <a:gd name="connsiteY1543" fmla="*/ 1613390 h 2455878"/>
                <a:gd name="connsiteX1544" fmla="*/ 1196578 w 1786319"/>
                <a:gd name="connsiteY1544" fmla="*/ 1617581 h 2455878"/>
                <a:gd name="connsiteX1545" fmla="*/ 1188189 w 1786319"/>
                <a:gd name="connsiteY1545" fmla="*/ 1626344 h 2455878"/>
                <a:gd name="connsiteX1546" fmla="*/ 1203174 w 1786319"/>
                <a:gd name="connsiteY1546" fmla="*/ 1627050 h 2455878"/>
                <a:gd name="connsiteX1547" fmla="*/ 1235476 w 1786319"/>
                <a:gd name="connsiteY1547" fmla="*/ 1675149 h 2455878"/>
                <a:gd name="connsiteX1548" fmla="*/ 1231272 w 1786319"/>
                <a:gd name="connsiteY1548" fmla="*/ 1674587 h 2455878"/>
                <a:gd name="connsiteX1549" fmla="*/ 1235867 w 1786319"/>
                <a:gd name="connsiteY1549" fmla="*/ 1681841 h 2455878"/>
                <a:gd name="connsiteX1550" fmla="*/ 1235819 w 1786319"/>
                <a:gd name="connsiteY1550" fmla="*/ 1701013 h 2455878"/>
                <a:gd name="connsiteX1551" fmla="*/ 1233988 w 1786319"/>
                <a:gd name="connsiteY1551" fmla="*/ 1701606 h 2455878"/>
                <a:gd name="connsiteX1552" fmla="*/ 1233437 w 1786319"/>
                <a:gd name="connsiteY1552" fmla="*/ 1703450 h 2455878"/>
                <a:gd name="connsiteX1553" fmla="*/ 1214270 w 1786319"/>
                <a:gd name="connsiteY1553" fmla="*/ 1703933 h 2455878"/>
                <a:gd name="connsiteX1554" fmla="*/ 1206914 w 1786319"/>
                <a:gd name="connsiteY1554" fmla="*/ 1699504 h 2455878"/>
                <a:gd name="connsiteX1555" fmla="*/ 1207571 w 1786319"/>
                <a:gd name="connsiteY1555" fmla="*/ 1703694 h 2455878"/>
                <a:gd name="connsiteX1556" fmla="*/ 1202066 w 1786319"/>
                <a:gd name="connsiteY1556" fmla="*/ 1709446 h 2455878"/>
                <a:gd name="connsiteX1557" fmla="*/ 1203173 w 1786319"/>
                <a:gd name="connsiteY1557" fmla="*/ 1709498 h 2455878"/>
                <a:gd name="connsiteX1558" fmla="*/ 1235474 w 1786319"/>
                <a:gd name="connsiteY1558" fmla="*/ 1757598 h 2455878"/>
                <a:gd name="connsiteX1559" fmla="*/ 1231271 w 1786319"/>
                <a:gd name="connsiteY1559" fmla="*/ 1757035 h 2455878"/>
                <a:gd name="connsiteX1560" fmla="*/ 1235866 w 1786319"/>
                <a:gd name="connsiteY1560" fmla="*/ 1764289 h 2455878"/>
                <a:gd name="connsiteX1561" fmla="*/ 1235818 w 1786319"/>
                <a:gd name="connsiteY1561" fmla="*/ 1783461 h 2455878"/>
                <a:gd name="connsiteX1562" fmla="*/ 1233987 w 1786319"/>
                <a:gd name="connsiteY1562" fmla="*/ 1784055 h 2455878"/>
                <a:gd name="connsiteX1563" fmla="*/ 1233436 w 1786319"/>
                <a:gd name="connsiteY1563" fmla="*/ 1785898 h 2455878"/>
                <a:gd name="connsiteX1564" fmla="*/ 1214269 w 1786319"/>
                <a:gd name="connsiteY1564" fmla="*/ 1786382 h 2455878"/>
                <a:gd name="connsiteX1565" fmla="*/ 1206914 w 1786319"/>
                <a:gd name="connsiteY1565" fmla="*/ 1781952 h 2455878"/>
                <a:gd name="connsiteX1566" fmla="*/ 1207571 w 1786319"/>
                <a:gd name="connsiteY1566" fmla="*/ 1786143 h 2455878"/>
                <a:gd name="connsiteX1567" fmla="*/ 1177288 w 1786319"/>
                <a:gd name="connsiteY1567" fmla="*/ 1785147 h 2455878"/>
                <a:gd name="connsiteX1568" fmla="*/ 1173597 w 1786319"/>
                <a:gd name="connsiteY1568" fmla="*/ 1779134 h 2455878"/>
                <a:gd name="connsiteX1569" fmla="*/ 1172204 w 1786319"/>
                <a:gd name="connsiteY1569" fmla="*/ 1786818 h 2455878"/>
                <a:gd name="connsiteX1570" fmla="*/ 1144344 w 1786319"/>
                <a:gd name="connsiteY1570" fmla="*/ 1798727 h 2455878"/>
                <a:gd name="connsiteX1571" fmla="*/ 1143438 w 1786319"/>
                <a:gd name="connsiteY1571" fmla="*/ 1794583 h 2455878"/>
                <a:gd name="connsiteX1572" fmla="*/ 1138189 w 1786319"/>
                <a:gd name="connsiteY1572" fmla="*/ 1801379 h 2455878"/>
                <a:gd name="connsiteX1573" fmla="*/ 1120151 w 1786319"/>
                <a:gd name="connsiteY1573" fmla="*/ 1807879 h 2455878"/>
                <a:gd name="connsiteX1574" fmla="*/ 1118969 w 1786319"/>
                <a:gd name="connsiteY1574" fmla="*/ 1806361 h 2455878"/>
                <a:gd name="connsiteX1575" fmla="*/ 1117048 w 1786319"/>
                <a:gd name="connsiteY1575" fmla="*/ 1806472 h 2455878"/>
                <a:gd name="connsiteX1576" fmla="*/ 1110051 w 1786319"/>
                <a:gd name="connsiteY1576" fmla="*/ 1788622 h 2455878"/>
                <a:gd name="connsiteX1577" fmla="*/ 1111702 w 1786319"/>
                <a:gd name="connsiteY1577" fmla="*/ 1780196 h 2455878"/>
                <a:gd name="connsiteX1578" fmla="*/ 1107989 w 1786319"/>
                <a:gd name="connsiteY1578" fmla="*/ 1782245 h 2455878"/>
                <a:gd name="connsiteX1579" fmla="*/ 1098586 w 1786319"/>
                <a:gd name="connsiteY1579" fmla="*/ 1753442 h 2455878"/>
                <a:gd name="connsiteX1580" fmla="*/ 1114789 w 1786319"/>
                <a:gd name="connsiteY1580" fmla="*/ 1733073 h 2455878"/>
                <a:gd name="connsiteX1581" fmla="*/ 1105493 w 1786319"/>
                <a:gd name="connsiteY1581" fmla="*/ 1736423 h 2455878"/>
                <a:gd name="connsiteX1582" fmla="*/ 1104311 w 1786319"/>
                <a:gd name="connsiteY1582" fmla="*/ 1734904 h 2455878"/>
                <a:gd name="connsiteX1583" fmla="*/ 1102390 w 1786319"/>
                <a:gd name="connsiteY1583" fmla="*/ 1735016 h 2455878"/>
                <a:gd name="connsiteX1584" fmla="*/ 1095393 w 1786319"/>
                <a:gd name="connsiteY1584" fmla="*/ 1717166 h 2455878"/>
                <a:gd name="connsiteX1585" fmla="*/ 1097044 w 1786319"/>
                <a:gd name="connsiteY1585" fmla="*/ 1708739 h 2455878"/>
                <a:gd name="connsiteX1586" fmla="*/ 1093331 w 1786319"/>
                <a:gd name="connsiteY1586" fmla="*/ 1710788 h 2455878"/>
                <a:gd name="connsiteX1587" fmla="*/ 1149375 w 1786319"/>
                <a:gd name="connsiteY1587" fmla="*/ 1634972 h 2455878"/>
                <a:gd name="connsiteX1588" fmla="*/ 1149776 w 1786319"/>
                <a:gd name="connsiteY1588" fmla="*/ 1635153 h 2455878"/>
                <a:gd name="connsiteX1589" fmla="*/ 1154569 w 1786319"/>
                <a:gd name="connsiteY1589" fmla="*/ 1646103 h 2455878"/>
                <a:gd name="connsiteX1590" fmla="*/ 1155441 w 1786319"/>
                <a:gd name="connsiteY1590" fmla="*/ 1625130 h 2455878"/>
                <a:gd name="connsiteX1591" fmla="*/ 1155749 w 1786319"/>
                <a:gd name="connsiteY1591" fmla="*/ 1624816 h 2455878"/>
                <a:gd name="connsiteX1592" fmla="*/ 1184150 w 1786319"/>
                <a:gd name="connsiteY1592" fmla="*/ 1626154 h 2455878"/>
                <a:gd name="connsiteX1593" fmla="*/ 1166294 w 1786319"/>
                <a:gd name="connsiteY1593" fmla="*/ 1616585 h 2455878"/>
                <a:gd name="connsiteX1594" fmla="*/ 1150898 w 1786319"/>
                <a:gd name="connsiteY1594" fmla="*/ 1591497 h 2455878"/>
                <a:gd name="connsiteX1595" fmla="*/ 1144720 w 1786319"/>
                <a:gd name="connsiteY1595" fmla="*/ 1625585 h 2455878"/>
                <a:gd name="connsiteX1596" fmla="*/ 1116860 w 1786319"/>
                <a:gd name="connsiteY1596" fmla="*/ 1637494 h 2455878"/>
                <a:gd name="connsiteX1597" fmla="*/ 1115954 w 1786319"/>
                <a:gd name="connsiteY1597" fmla="*/ 1633350 h 2455878"/>
                <a:gd name="connsiteX1598" fmla="*/ 1110704 w 1786319"/>
                <a:gd name="connsiteY1598" fmla="*/ 1640145 h 2455878"/>
                <a:gd name="connsiteX1599" fmla="*/ 1092667 w 1786319"/>
                <a:gd name="connsiteY1599" fmla="*/ 1646646 h 2455878"/>
                <a:gd name="connsiteX1600" fmla="*/ 1091485 w 1786319"/>
                <a:gd name="connsiteY1600" fmla="*/ 1645127 h 2455878"/>
                <a:gd name="connsiteX1601" fmla="*/ 1089564 w 1786319"/>
                <a:gd name="connsiteY1601" fmla="*/ 1645239 h 2455878"/>
                <a:gd name="connsiteX1602" fmla="*/ 1082566 w 1786319"/>
                <a:gd name="connsiteY1602" fmla="*/ 1627389 h 2455878"/>
                <a:gd name="connsiteX1603" fmla="*/ 1084218 w 1786319"/>
                <a:gd name="connsiteY1603" fmla="*/ 1618962 h 2455878"/>
                <a:gd name="connsiteX1604" fmla="*/ 1080504 w 1786319"/>
                <a:gd name="connsiteY1604" fmla="*/ 1621012 h 2455878"/>
                <a:gd name="connsiteX1605" fmla="*/ 1071101 w 1786319"/>
                <a:gd name="connsiteY1605" fmla="*/ 1592209 h 2455878"/>
                <a:gd name="connsiteX1606" fmla="*/ 1090653 w 1786319"/>
                <a:gd name="connsiteY1606" fmla="*/ 1567630 h 2455878"/>
                <a:gd name="connsiteX1607" fmla="*/ 1079843 w 1786319"/>
                <a:gd name="connsiteY1607" fmla="*/ 1571526 h 2455878"/>
                <a:gd name="connsiteX1608" fmla="*/ 1078661 w 1786319"/>
                <a:gd name="connsiteY1608" fmla="*/ 1570008 h 2455878"/>
                <a:gd name="connsiteX1609" fmla="*/ 1076739 w 1786319"/>
                <a:gd name="connsiteY1609" fmla="*/ 1570119 h 2455878"/>
                <a:gd name="connsiteX1610" fmla="*/ 1069742 w 1786319"/>
                <a:gd name="connsiteY1610" fmla="*/ 1552268 h 2455878"/>
                <a:gd name="connsiteX1611" fmla="*/ 1071394 w 1786319"/>
                <a:gd name="connsiteY1611" fmla="*/ 1543843 h 2455878"/>
                <a:gd name="connsiteX1612" fmla="*/ 1067680 w 1786319"/>
                <a:gd name="connsiteY1612" fmla="*/ 1545891 h 2455878"/>
                <a:gd name="connsiteX1613" fmla="*/ 1058277 w 1786319"/>
                <a:gd name="connsiteY1613" fmla="*/ 1517089 h 2455878"/>
                <a:gd name="connsiteX1614" fmla="*/ 1070394 w 1786319"/>
                <a:gd name="connsiteY1614" fmla="*/ 1501857 h 2455878"/>
                <a:gd name="connsiteX1615" fmla="*/ 1065185 w 1786319"/>
                <a:gd name="connsiteY1615" fmla="*/ 1503734 h 2455878"/>
                <a:gd name="connsiteX1616" fmla="*/ 1064003 w 1786319"/>
                <a:gd name="connsiteY1616" fmla="*/ 1502216 h 2455878"/>
                <a:gd name="connsiteX1617" fmla="*/ 1062081 w 1786319"/>
                <a:gd name="connsiteY1617" fmla="*/ 1502327 h 2455878"/>
                <a:gd name="connsiteX1618" fmla="*/ 1055084 w 1786319"/>
                <a:gd name="connsiteY1618" fmla="*/ 1484477 h 2455878"/>
                <a:gd name="connsiteX1619" fmla="*/ 1056736 w 1786319"/>
                <a:gd name="connsiteY1619" fmla="*/ 1476051 h 2455878"/>
                <a:gd name="connsiteX1620" fmla="*/ 1053022 w 1786319"/>
                <a:gd name="connsiteY1620" fmla="*/ 1478099 h 2455878"/>
                <a:gd name="connsiteX1621" fmla="*/ 1065681 w 1786319"/>
                <a:gd name="connsiteY1621" fmla="*/ 1421563 h 2455878"/>
                <a:gd name="connsiteX1622" fmla="*/ 1068863 w 1786319"/>
                <a:gd name="connsiteY1622" fmla="*/ 1420148 h 2455878"/>
                <a:gd name="connsiteX1623" fmla="*/ 1067391 w 1786319"/>
                <a:gd name="connsiteY1623" fmla="*/ 1419462 h 2455878"/>
                <a:gd name="connsiteX1624" fmla="*/ 1066484 w 1786319"/>
                <a:gd name="connsiteY1624" fmla="*/ 1415318 h 2455878"/>
                <a:gd name="connsiteX1625" fmla="*/ 1061235 w 1786319"/>
                <a:gd name="connsiteY1625" fmla="*/ 1422114 h 2455878"/>
                <a:gd name="connsiteX1626" fmla="*/ 1043198 w 1786319"/>
                <a:gd name="connsiteY1626" fmla="*/ 1428614 h 2455878"/>
                <a:gd name="connsiteX1627" fmla="*/ 1042016 w 1786319"/>
                <a:gd name="connsiteY1627" fmla="*/ 1427096 h 2455878"/>
                <a:gd name="connsiteX1628" fmla="*/ 1040094 w 1786319"/>
                <a:gd name="connsiteY1628" fmla="*/ 1427207 h 2455878"/>
                <a:gd name="connsiteX1629" fmla="*/ 1033097 w 1786319"/>
                <a:gd name="connsiteY1629" fmla="*/ 1409357 h 2455878"/>
                <a:gd name="connsiteX1630" fmla="*/ 1034749 w 1786319"/>
                <a:gd name="connsiteY1630" fmla="*/ 1400931 h 2455878"/>
                <a:gd name="connsiteX1631" fmla="*/ 1031035 w 1786319"/>
                <a:gd name="connsiteY1631" fmla="*/ 1402980 h 2455878"/>
                <a:gd name="connsiteX1632" fmla="*/ 1043694 w 1786319"/>
                <a:gd name="connsiteY1632" fmla="*/ 1346442 h 2455878"/>
                <a:gd name="connsiteX1633" fmla="*/ 1051039 w 1786319"/>
                <a:gd name="connsiteY1633" fmla="*/ 1343180 h 2455878"/>
                <a:gd name="connsiteX1634" fmla="*/ 1041741 w 1786319"/>
                <a:gd name="connsiteY1634" fmla="*/ 1338845 h 2455878"/>
                <a:gd name="connsiteX1635" fmla="*/ 1040834 w 1786319"/>
                <a:gd name="connsiteY1635" fmla="*/ 1334702 h 2455878"/>
                <a:gd name="connsiteX1636" fmla="*/ 1035585 w 1786319"/>
                <a:gd name="connsiteY1636" fmla="*/ 1341497 h 2455878"/>
                <a:gd name="connsiteX1637" fmla="*/ 1017547 w 1786319"/>
                <a:gd name="connsiteY1637" fmla="*/ 1347998 h 2455878"/>
                <a:gd name="connsiteX1638" fmla="*/ 1016365 w 1786319"/>
                <a:gd name="connsiteY1638" fmla="*/ 1346479 h 2455878"/>
                <a:gd name="connsiteX1639" fmla="*/ 1014444 w 1786319"/>
                <a:gd name="connsiteY1639" fmla="*/ 1346590 h 2455878"/>
                <a:gd name="connsiteX1640" fmla="*/ 1007447 w 1786319"/>
                <a:gd name="connsiteY1640" fmla="*/ 1328740 h 2455878"/>
                <a:gd name="connsiteX1641" fmla="*/ 1009098 w 1786319"/>
                <a:gd name="connsiteY1641" fmla="*/ 1320314 h 2455878"/>
                <a:gd name="connsiteX1642" fmla="*/ 1005385 w 1786319"/>
                <a:gd name="connsiteY1642" fmla="*/ 1322363 h 2455878"/>
                <a:gd name="connsiteX1643" fmla="*/ 1061429 w 1786319"/>
                <a:gd name="connsiteY1643" fmla="*/ 1246546 h 2455878"/>
                <a:gd name="connsiteX1644" fmla="*/ 1061830 w 1786319"/>
                <a:gd name="connsiteY1644" fmla="*/ 1246728 h 2455878"/>
                <a:gd name="connsiteX1645" fmla="*/ 1069600 w 1786319"/>
                <a:gd name="connsiteY1645" fmla="*/ 1326936 h 2455878"/>
                <a:gd name="connsiteX1646" fmla="*/ 1058563 w 1786319"/>
                <a:gd name="connsiteY1646" fmla="*/ 1339835 h 2455878"/>
                <a:gd name="connsiteX1647" fmla="*/ 1087080 w 1786319"/>
                <a:gd name="connsiteY1647" fmla="*/ 1327164 h 2455878"/>
                <a:gd name="connsiteX1648" fmla="*/ 1087481 w 1786319"/>
                <a:gd name="connsiteY1648" fmla="*/ 1327345 h 2455878"/>
                <a:gd name="connsiteX1649" fmla="*/ 1091547 w 1786319"/>
                <a:gd name="connsiteY1649" fmla="*/ 1336635 h 2455878"/>
                <a:gd name="connsiteX1650" fmla="*/ 1090246 w 1786319"/>
                <a:gd name="connsiteY1650" fmla="*/ 1330196 h 2455878"/>
                <a:gd name="connsiteX1651" fmla="*/ 1091314 w 1786319"/>
                <a:gd name="connsiteY1651" fmla="*/ 1304495 h 2455878"/>
                <a:gd name="connsiteX1652" fmla="*/ 1091622 w 1786319"/>
                <a:gd name="connsiteY1652" fmla="*/ 1304180 h 2455878"/>
                <a:gd name="connsiteX1653" fmla="*/ 1106468 w 1786319"/>
                <a:gd name="connsiteY1653" fmla="*/ 1304879 h 2455878"/>
                <a:gd name="connsiteX1654" fmla="*/ 1086851 w 1786319"/>
                <a:gd name="connsiteY1654" fmla="*/ 1285453 h 2455878"/>
                <a:gd name="connsiteX1655" fmla="*/ 1072383 w 1786319"/>
                <a:gd name="connsiteY1655" fmla="*/ 1240234 h 2455878"/>
                <a:gd name="connsiteX1656" fmla="*/ 1072607 w 1786319"/>
                <a:gd name="connsiteY1656" fmla="*/ 1239854 h 2455878"/>
                <a:gd name="connsiteX1657" fmla="*/ 1099706 w 1786319"/>
                <a:gd name="connsiteY1657" fmla="*/ 1234564 h 2455878"/>
                <a:gd name="connsiteX1658" fmla="*/ 1088216 w 1786319"/>
                <a:gd name="connsiteY1658" fmla="*/ 1231605 h 2455878"/>
                <a:gd name="connsiteX1659" fmla="*/ 1048564 w 1786319"/>
                <a:gd name="connsiteY1659" fmla="*/ 1161448 h 2455878"/>
                <a:gd name="connsiteX1660" fmla="*/ 1048789 w 1786319"/>
                <a:gd name="connsiteY1660" fmla="*/ 1161069 h 2455878"/>
                <a:gd name="connsiteX1661" fmla="*/ 1095386 w 1786319"/>
                <a:gd name="connsiteY1661" fmla="*/ 1151971 h 2455878"/>
                <a:gd name="connsiteX1662" fmla="*/ 1105253 w 1786319"/>
                <a:gd name="connsiteY1662" fmla="*/ 1154319 h 2455878"/>
                <a:gd name="connsiteX1663" fmla="*/ 1110495 w 1786319"/>
                <a:gd name="connsiteY1663" fmla="*/ 1145645 h 2455878"/>
                <a:gd name="connsiteX1664" fmla="*/ 1180844 w 1786319"/>
                <a:gd name="connsiteY1664" fmla="*/ 1104978 h 2455878"/>
                <a:gd name="connsiteX1665" fmla="*/ 1181340 w 1786319"/>
                <a:gd name="connsiteY1665" fmla="*/ 1105203 h 2455878"/>
                <a:gd name="connsiteX1666" fmla="*/ 1156508 w 1786319"/>
                <a:gd name="connsiteY1666" fmla="*/ 1219056 h 2455878"/>
                <a:gd name="connsiteX1667" fmla="*/ 1155388 w 1786319"/>
                <a:gd name="connsiteY1667" fmla="*/ 1213935 h 2455878"/>
                <a:gd name="connsiteX1668" fmla="*/ 1148901 w 1786319"/>
                <a:gd name="connsiteY1668" fmla="*/ 1222333 h 2455878"/>
                <a:gd name="connsiteX1669" fmla="*/ 1126608 w 1786319"/>
                <a:gd name="connsiteY1669" fmla="*/ 1230368 h 2455878"/>
                <a:gd name="connsiteX1670" fmla="*/ 1125146 w 1786319"/>
                <a:gd name="connsiteY1670" fmla="*/ 1228491 h 2455878"/>
                <a:gd name="connsiteX1671" fmla="*/ 1122773 w 1786319"/>
                <a:gd name="connsiteY1671" fmla="*/ 1228629 h 2455878"/>
                <a:gd name="connsiteX1672" fmla="*/ 1116980 w 1786319"/>
                <a:gd name="connsiteY1672" fmla="*/ 1223250 h 2455878"/>
                <a:gd name="connsiteX1673" fmla="*/ 1117868 w 1786319"/>
                <a:gd name="connsiteY1673" fmla="*/ 1225376 h 2455878"/>
                <a:gd name="connsiteX1674" fmla="*/ 1117382 w 1786319"/>
                <a:gd name="connsiteY1674" fmla="*/ 1231113 h 2455878"/>
                <a:gd name="connsiteX1675" fmla="*/ 1119205 w 1786319"/>
                <a:gd name="connsiteY1675" fmla="*/ 1230757 h 2455878"/>
                <a:gd name="connsiteX1676" fmla="*/ 1146166 w 1786319"/>
                <a:gd name="connsiteY1676" fmla="*/ 1237172 h 2455878"/>
                <a:gd name="connsiteX1677" fmla="*/ 1158987 w 1786319"/>
                <a:gd name="connsiteY1677" fmla="*/ 1245950 h 2455878"/>
                <a:gd name="connsiteX1678" fmla="*/ 1168473 w 1786319"/>
                <a:gd name="connsiteY1678" fmla="*/ 1236401 h 2455878"/>
                <a:gd name="connsiteX1679" fmla="*/ 1222095 w 1786319"/>
                <a:gd name="connsiteY1679" fmla="*/ 1212573 h 2455878"/>
                <a:gd name="connsiteX1680" fmla="*/ 1222591 w 1786319"/>
                <a:gd name="connsiteY1680" fmla="*/ 1212798 h 2455878"/>
                <a:gd name="connsiteX1681" fmla="*/ 1197760 w 1786319"/>
                <a:gd name="connsiteY1681" fmla="*/ 1326651 h 2455878"/>
                <a:gd name="connsiteX1682" fmla="*/ 1196640 w 1786319"/>
                <a:gd name="connsiteY1682" fmla="*/ 1321529 h 2455878"/>
                <a:gd name="connsiteX1683" fmla="*/ 1190152 w 1786319"/>
                <a:gd name="connsiteY1683" fmla="*/ 1329928 h 2455878"/>
                <a:gd name="connsiteX1684" fmla="*/ 1177902 w 1786319"/>
                <a:gd name="connsiteY1684" fmla="*/ 1338824 h 2455878"/>
                <a:gd name="connsiteX1685" fmla="*/ 1181196 w 1786319"/>
                <a:gd name="connsiteY1685" fmla="*/ 1344650 h 2455878"/>
                <a:gd name="connsiteX1686" fmla="*/ 1171349 w 1786319"/>
                <a:gd name="connsiteY1686" fmla="*/ 1354514 h 2455878"/>
                <a:gd name="connsiteX1687" fmla="*/ 1167144 w 1786319"/>
                <a:gd name="connsiteY1687" fmla="*/ 1353950 h 2455878"/>
                <a:gd name="connsiteX1688" fmla="*/ 1171740 w 1786319"/>
                <a:gd name="connsiteY1688" fmla="*/ 1361204 h 2455878"/>
                <a:gd name="connsiteX1689" fmla="*/ 1171692 w 1786319"/>
                <a:gd name="connsiteY1689" fmla="*/ 1380378 h 2455878"/>
                <a:gd name="connsiteX1690" fmla="*/ 1169862 w 1786319"/>
                <a:gd name="connsiteY1690" fmla="*/ 1380971 h 2455878"/>
                <a:gd name="connsiteX1691" fmla="*/ 1169311 w 1786319"/>
                <a:gd name="connsiteY1691" fmla="*/ 1382814 h 2455878"/>
                <a:gd name="connsiteX1692" fmla="*/ 1150143 w 1786319"/>
                <a:gd name="connsiteY1692" fmla="*/ 1383297 h 2455878"/>
                <a:gd name="connsiteX1693" fmla="*/ 1142787 w 1786319"/>
                <a:gd name="connsiteY1693" fmla="*/ 1378867 h 2455878"/>
                <a:gd name="connsiteX1694" fmla="*/ 1143445 w 1786319"/>
                <a:gd name="connsiteY1694" fmla="*/ 1383058 h 2455878"/>
                <a:gd name="connsiteX1695" fmla="*/ 1113161 w 1786319"/>
                <a:gd name="connsiteY1695" fmla="*/ 1382063 h 2455878"/>
                <a:gd name="connsiteX1696" fmla="*/ 1099274 w 1786319"/>
                <a:gd name="connsiteY1696" fmla="*/ 1359434 h 2455878"/>
                <a:gd name="connsiteX1697" fmla="*/ 1101572 w 1786319"/>
                <a:gd name="connsiteY1697" fmla="*/ 1372682 h 2455878"/>
                <a:gd name="connsiteX1698" fmla="*/ 1095251 w 1786319"/>
                <a:gd name="connsiteY1698" fmla="*/ 1407554 h 2455878"/>
                <a:gd name="connsiteX1699" fmla="*/ 1094051 w 1786319"/>
                <a:gd name="connsiteY1699" fmla="*/ 1408955 h 2455878"/>
                <a:gd name="connsiteX1700" fmla="*/ 1109066 w 1786319"/>
                <a:gd name="connsiteY1700" fmla="*/ 1402283 h 2455878"/>
                <a:gd name="connsiteX1701" fmla="*/ 1109468 w 1786319"/>
                <a:gd name="connsiteY1701" fmla="*/ 1402465 h 2455878"/>
                <a:gd name="connsiteX1702" fmla="*/ 1123558 w 1786319"/>
                <a:gd name="connsiteY1702" fmla="*/ 1447802 h 2455878"/>
                <a:gd name="connsiteX1703" fmla="*/ 1119152 w 1786319"/>
                <a:gd name="connsiteY1703" fmla="*/ 1472106 h 2455878"/>
                <a:gd name="connsiteX1704" fmla="*/ 1123725 w 1786319"/>
                <a:gd name="connsiteY1704" fmla="*/ 1470075 h 2455878"/>
                <a:gd name="connsiteX1705" fmla="*/ 1124126 w 1786319"/>
                <a:gd name="connsiteY1705" fmla="*/ 1470257 h 2455878"/>
                <a:gd name="connsiteX1706" fmla="*/ 1133584 w 1786319"/>
                <a:gd name="connsiteY1706" fmla="*/ 1491863 h 2455878"/>
                <a:gd name="connsiteX1707" fmla="*/ 1132386 w 1786319"/>
                <a:gd name="connsiteY1707" fmla="*/ 1485933 h 2455878"/>
                <a:gd name="connsiteX1708" fmla="*/ 1133454 w 1786319"/>
                <a:gd name="connsiteY1708" fmla="*/ 1460232 h 2455878"/>
                <a:gd name="connsiteX1709" fmla="*/ 1133763 w 1786319"/>
                <a:gd name="connsiteY1709" fmla="*/ 1459917 h 2455878"/>
                <a:gd name="connsiteX1710" fmla="*/ 1211807 w 1786319"/>
                <a:gd name="connsiteY1710" fmla="*/ 1479998 h 2455878"/>
                <a:gd name="connsiteX1711" fmla="*/ 1219557 w 1786319"/>
                <a:gd name="connsiteY1711" fmla="*/ 1493704 h 2455878"/>
                <a:gd name="connsiteX1712" fmla="*/ 1220427 w 1786319"/>
                <a:gd name="connsiteY1712" fmla="*/ 1487679 h 2455878"/>
                <a:gd name="connsiteX1713" fmla="*/ 1247696 w 1786319"/>
                <a:gd name="connsiteY1713" fmla="*/ 1453400 h 2455878"/>
                <a:gd name="connsiteX1714" fmla="*/ 1251288 w 1786319"/>
                <a:gd name="connsiteY1714" fmla="*/ 1451208 h 2455878"/>
                <a:gd name="connsiteX1715" fmla="*/ 1245280 w 1786319"/>
                <a:gd name="connsiteY1715" fmla="*/ 1444011 h 2455878"/>
                <a:gd name="connsiteX1716" fmla="*/ 1244159 w 1786319"/>
                <a:gd name="connsiteY1716" fmla="*/ 1438889 h 2455878"/>
                <a:gd name="connsiteX1717" fmla="*/ 1237672 w 1786319"/>
                <a:gd name="connsiteY1717" fmla="*/ 1447288 h 2455878"/>
                <a:gd name="connsiteX1718" fmla="*/ 1215379 w 1786319"/>
                <a:gd name="connsiteY1718" fmla="*/ 1455323 h 2455878"/>
                <a:gd name="connsiteX1719" fmla="*/ 1213918 w 1786319"/>
                <a:gd name="connsiteY1719" fmla="*/ 1453446 h 2455878"/>
                <a:gd name="connsiteX1720" fmla="*/ 1211544 w 1786319"/>
                <a:gd name="connsiteY1720" fmla="*/ 1453583 h 2455878"/>
                <a:gd name="connsiteX1721" fmla="*/ 1202895 w 1786319"/>
                <a:gd name="connsiteY1721" fmla="*/ 1431521 h 2455878"/>
                <a:gd name="connsiteX1722" fmla="*/ 1204937 w 1786319"/>
                <a:gd name="connsiteY1722" fmla="*/ 1421107 h 2455878"/>
                <a:gd name="connsiteX1723" fmla="*/ 1200347 w 1786319"/>
                <a:gd name="connsiteY1723" fmla="*/ 1423639 h 2455878"/>
                <a:gd name="connsiteX1724" fmla="*/ 1269615 w 1786319"/>
                <a:gd name="connsiteY1724" fmla="*/ 1329933 h 2455878"/>
                <a:gd name="connsiteX1725" fmla="*/ 1270111 w 1786319"/>
                <a:gd name="connsiteY1725" fmla="*/ 1330158 h 2455878"/>
                <a:gd name="connsiteX1726" fmla="*/ 1279714 w 1786319"/>
                <a:gd name="connsiteY1726" fmla="*/ 1429292 h 2455878"/>
                <a:gd name="connsiteX1727" fmla="*/ 1271350 w 1786319"/>
                <a:gd name="connsiteY1727" fmla="*/ 1439067 h 2455878"/>
                <a:gd name="connsiteX1728" fmla="*/ 1301318 w 1786319"/>
                <a:gd name="connsiteY1728" fmla="*/ 1429571 h 2455878"/>
                <a:gd name="connsiteX1729" fmla="*/ 1301814 w 1786319"/>
                <a:gd name="connsiteY1729" fmla="*/ 1429796 h 2455878"/>
                <a:gd name="connsiteX1730" fmla="*/ 1306840 w 1786319"/>
                <a:gd name="connsiteY1730" fmla="*/ 1441276 h 2455878"/>
                <a:gd name="connsiteX1731" fmla="*/ 1305232 w 1786319"/>
                <a:gd name="connsiteY1731" fmla="*/ 1433320 h 2455878"/>
                <a:gd name="connsiteX1732" fmla="*/ 1306551 w 1786319"/>
                <a:gd name="connsiteY1732" fmla="*/ 1401555 h 2455878"/>
                <a:gd name="connsiteX1733" fmla="*/ 1306931 w 1786319"/>
                <a:gd name="connsiteY1733" fmla="*/ 1401165 h 2455878"/>
                <a:gd name="connsiteX1734" fmla="*/ 1325283 w 1786319"/>
                <a:gd name="connsiteY1734" fmla="*/ 1402030 h 2455878"/>
                <a:gd name="connsiteX1735" fmla="*/ 1301036 w 1786319"/>
                <a:gd name="connsiteY1735" fmla="*/ 1378019 h 2455878"/>
                <a:gd name="connsiteX1736" fmla="*/ 1283154 w 1786319"/>
                <a:gd name="connsiteY1736" fmla="*/ 1322131 h 2455878"/>
                <a:gd name="connsiteX1737" fmla="*/ 1283431 w 1786319"/>
                <a:gd name="connsiteY1737" fmla="*/ 1321662 h 2455878"/>
                <a:gd name="connsiteX1738" fmla="*/ 1309972 w 1786319"/>
                <a:gd name="connsiteY1738" fmla="*/ 1313332 h 2455878"/>
                <a:gd name="connsiteX1739" fmla="*/ 1302723 w 1786319"/>
                <a:gd name="connsiteY1739" fmla="*/ 1311465 h 2455878"/>
                <a:gd name="connsiteX1740" fmla="*/ 1253715 w 1786319"/>
                <a:gd name="connsiteY1740" fmla="*/ 1224755 h 2455878"/>
                <a:gd name="connsiteX1741" fmla="*/ 1253992 w 1786319"/>
                <a:gd name="connsiteY1741" fmla="*/ 1224285 h 2455878"/>
                <a:gd name="connsiteX1742" fmla="*/ 1366684 w 1786319"/>
                <a:gd name="connsiteY1742" fmla="*/ 1235880 h 2455878"/>
                <a:gd name="connsiteX1743" fmla="*/ 1368234 w 1786319"/>
                <a:gd name="connsiteY1743" fmla="*/ 1238343 h 2455878"/>
                <a:gd name="connsiteX1744" fmla="*/ 1369734 w 1786319"/>
                <a:gd name="connsiteY1744" fmla="*/ 1227965 h 2455878"/>
                <a:gd name="connsiteX1745" fmla="*/ 1364935 w 1786319"/>
                <a:gd name="connsiteY1745" fmla="*/ 1215725 h 2455878"/>
                <a:gd name="connsiteX1746" fmla="*/ 1366588 w 1786319"/>
                <a:gd name="connsiteY1746" fmla="*/ 1207299 h 2455878"/>
                <a:gd name="connsiteX1747" fmla="*/ 1362873 w 1786319"/>
                <a:gd name="connsiteY1747" fmla="*/ 1209348 h 2455878"/>
                <a:gd name="connsiteX1748" fmla="*/ 1349618 w 1786319"/>
                <a:gd name="connsiteY1748" fmla="*/ 1193518 h 2455878"/>
                <a:gd name="connsiteX1749" fmla="*/ 1356065 w 1786319"/>
                <a:gd name="connsiteY1749" fmla="*/ 1176364 h 2455878"/>
                <a:gd name="connsiteX1750" fmla="*/ 1354370 w 1786319"/>
                <a:gd name="connsiteY1750" fmla="*/ 1175239 h 2455878"/>
                <a:gd name="connsiteX1751" fmla="*/ 1350909 w 1786319"/>
                <a:gd name="connsiteY1751" fmla="*/ 1161912 h 2455878"/>
                <a:gd name="connsiteX1752" fmla="*/ 1351163 w 1786319"/>
                <a:gd name="connsiteY1752" fmla="*/ 1153724 h 2455878"/>
                <a:gd name="connsiteX1753" fmla="*/ 1349386 w 1786319"/>
                <a:gd name="connsiteY1753" fmla="*/ 1154365 h 2455878"/>
                <a:gd name="connsiteX1754" fmla="*/ 1349141 w 1786319"/>
                <a:gd name="connsiteY1754" fmla="*/ 1154050 h 2455878"/>
                <a:gd name="connsiteX1755" fmla="*/ 1347519 w 1786319"/>
                <a:gd name="connsiteY1755" fmla="*/ 1155326 h 2455878"/>
                <a:gd name="connsiteX1756" fmla="*/ 1332608 w 1786319"/>
                <a:gd name="connsiteY1756" fmla="*/ 1151479 h 2455878"/>
                <a:gd name="connsiteX1757" fmla="*/ 1332155 w 1786319"/>
                <a:gd name="connsiteY1757" fmla="*/ 1127778 h 2455878"/>
                <a:gd name="connsiteX1758" fmla="*/ 1326250 w 1786319"/>
                <a:gd name="connsiteY1758" fmla="*/ 1126670 h 2455878"/>
                <a:gd name="connsiteX1759" fmla="*/ 1335015 w 1786319"/>
                <a:gd name="connsiteY1759" fmla="*/ 1087587 h 2455878"/>
                <a:gd name="connsiteX1760" fmla="*/ 1338752 w 1786319"/>
                <a:gd name="connsiteY1760" fmla="*/ 1083718 h 2455878"/>
                <a:gd name="connsiteX1761" fmla="*/ 1334757 w 1786319"/>
                <a:gd name="connsiteY1761" fmla="*/ 1081759 h 2455878"/>
                <a:gd name="connsiteX1762" fmla="*/ 1331977 w 1786319"/>
                <a:gd name="connsiteY1762" fmla="*/ 1077986 h 2455878"/>
                <a:gd name="connsiteX1763" fmla="*/ 1329738 w 1786319"/>
                <a:gd name="connsiteY1763" fmla="*/ 1087206 h 2455878"/>
                <a:gd name="connsiteX1764" fmla="*/ 1314462 w 1786319"/>
                <a:gd name="connsiteY1764" fmla="*/ 1101885 h 2455878"/>
                <a:gd name="connsiteX1765" fmla="*/ 1312586 w 1786319"/>
                <a:gd name="connsiteY1765" fmla="*/ 1100886 h 2455878"/>
                <a:gd name="connsiteX1766" fmla="*/ 1310697 w 1786319"/>
                <a:gd name="connsiteY1766" fmla="*/ 1101862 h 2455878"/>
                <a:gd name="connsiteX1767" fmla="*/ 1295601 w 1786319"/>
                <a:gd name="connsiteY1767" fmla="*/ 1086998 h 2455878"/>
                <a:gd name="connsiteX1768" fmla="*/ 1293476 w 1786319"/>
                <a:gd name="connsiteY1768" fmla="*/ 1077751 h 2455878"/>
                <a:gd name="connsiteX1769" fmla="*/ 1290649 w 1786319"/>
                <a:gd name="connsiteY1769" fmla="*/ 1081491 h 2455878"/>
                <a:gd name="connsiteX1770" fmla="*/ 1291834 w 1786319"/>
                <a:gd name="connsiteY1770" fmla="*/ 998630 h 2455878"/>
                <a:gd name="connsiteX1771" fmla="*/ 1300646 w 1786319"/>
                <a:gd name="connsiteY1771" fmla="*/ 990801 h 2455878"/>
                <a:gd name="connsiteX1772" fmla="*/ 1306551 w 1786319"/>
                <a:gd name="connsiteY1772" fmla="*/ 983378 h 2455878"/>
                <a:gd name="connsiteX1773" fmla="*/ 1293633 w 1786319"/>
                <a:gd name="connsiteY1773" fmla="*/ 966566 h 2455878"/>
                <a:gd name="connsiteX1774" fmla="*/ 1292542 w 1786319"/>
                <a:gd name="connsiteY1774" fmla="*/ 966959 h 2455878"/>
                <a:gd name="connsiteX1775" fmla="*/ 1291442 w 1786319"/>
                <a:gd name="connsiteY1775" fmla="*/ 970666 h 2455878"/>
                <a:gd name="connsiteX1776" fmla="*/ 1284208 w 1786319"/>
                <a:gd name="connsiteY1776" fmla="*/ 974413 h 2455878"/>
                <a:gd name="connsiteX1777" fmla="*/ 1278976 w 1786319"/>
                <a:gd name="connsiteY1777" fmla="*/ 971848 h 2455878"/>
                <a:gd name="connsiteX1778" fmla="*/ 1277562 w 1786319"/>
                <a:gd name="connsiteY1778" fmla="*/ 972357 h 2455878"/>
                <a:gd name="connsiteX1779" fmla="*/ 1276380 w 1786319"/>
                <a:gd name="connsiteY1779" fmla="*/ 970839 h 2455878"/>
                <a:gd name="connsiteX1780" fmla="*/ 1274459 w 1786319"/>
                <a:gd name="connsiteY1780" fmla="*/ 970950 h 2455878"/>
                <a:gd name="connsiteX1781" fmla="*/ 1273075 w 1786319"/>
                <a:gd name="connsiteY1781" fmla="*/ 967418 h 2455878"/>
                <a:gd name="connsiteX1782" fmla="*/ 1271026 w 1786319"/>
                <a:gd name="connsiteY1782" fmla="*/ 975857 h 2455878"/>
                <a:gd name="connsiteX1783" fmla="*/ 1255750 w 1786319"/>
                <a:gd name="connsiteY1783" fmla="*/ 990536 h 2455878"/>
                <a:gd name="connsiteX1784" fmla="*/ 1253873 w 1786319"/>
                <a:gd name="connsiteY1784" fmla="*/ 989537 h 2455878"/>
                <a:gd name="connsiteX1785" fmla="*/ 1251984 w 1786319"/>
                <a:gd name="connsiteY1785" fmla="*/ 990513 h 2455878"/>
                <a:gd name="connsiteX1786" fmla="*/ 1236888 w 1786319"/>
                <a:gd name="connsiteY1786" fmla="*/ 975649 h 2455878"/>
                <a:gd name="connsiteX1787" fmla="*/ 1234763 w 1786319"/>
                <a:gd name="connsiteY1787" fmla="*/ 966402 h 2455878"/>
                <a:gd name="connsiteX1788" fmla="*/ 1231937 w 1786319"/>
                <a:gd name="connsiteY1788" fmla="*/ 970142 h 2455878"/>
                <a:gd name="connsiteX1789" fmla="*/ 1225893 w 1786319"/>
                <a:gd name="connsiteY1789" fmla="*/ 971581 h 2455878"/>
                <a:gd name="connsiteX1790" fmla="*/ 1238125 w 1786319"/>
                <a:gd name="connsiteY1790" fmla="*/ 979795 h 2455878"/>
                <a:gd name="connsiteX1791" fmla="*/ 1237823 w 1786319"/>
                <a:gd name="connsiteY1791" fmla="*/ 1017243 h 2455878"/>
                <a:gd name="connsiteX1792" fmla="*/ 1232681 w 1786319"/>
                <a:gd name="connsiteY1792" fmla="*/ 1016218 h 2455878"/>
                <a:gd name="connsiteX1793" fmla="*/ 1237780 w 1786319"/>
                <a:gd name="connsiteY1793" fmla="*/ 1025526 h 2455878"/>
                <a:gd name="connsiteX1794" fmla="*/ 1236214 w 1786319"/>
                <a:gd name="connsiteY1794" fmla="*/ 1049172 h 2455878"/>
                <a:gd name="connsiteX1795" fmla="*/ 1233910 w 1786319"/>
                <a:gd name="connsiteY1795" fmla="*/ 1049759 h 2455878"/>
                <a:gd name="connsiteX1796" fmla="*/ 1233085 w 1786319"/>
                <a:gd name="connsiteY1796" fmla="*/ 1051990 h 2455878"/>
                <a:gd name="connsiteX1797" fmla="*/ 1209405 w 1786319"/>
                <a:gd name="connsiteY1797" fmla="*/ 1051080 h 2455878"/>
                <a:gd name="connsiteX1798" fmla="*/ 1200680 w 1786319"/>
                <a:gd name="connsiteY1798" fmla="*/ 1045038 h 2455878"/>
                <a:gd name="connsiteX1799" fmla="*/ 1201162 w 1786319"/>
                <a:gd name="connsiteY1799" fmla="*/ 1050258 h 2455878"/>
                <a:gd name="connsiteX1800" fmla="*/ 1163887 w 1786319"/>
                <a:gd name="connsiteY1800" fmla="*/ 1046652 h 2455878"/>
                <a:gd name="connsiteX1801" fmla="*/ 1145917 w 1786319"/>
                <a:gd name="connsiteY1801" fmla="*/ 1012700 h 2455878"/>
                <a:gd name="connsiteX1802" fmla="*/ 1135661 w 1786319"/>
                <a:gd name="connsiteY1802" fmla="*/ 1009543 h 2455878"/>
                <a:gd name="connsiteX1803" fmla="*/ 1106005 w 1786319"/>
                <a:gd name="connsiteY1803" fmla="*/ 977306 h 2455878"/>
                <a:gd name="connsiteX1804" fmla="*/ 1101828 w 1786319"/>
                <a:gd name="connsiteY1804" fmla="*/ 967223 h 2455878"/>
                <a:gd name="connsiteX1805" fmla="*/ 1098949 w 1786319"/>
                <a:gd name="connsiteY1805" fmla="*/ 986934 h 2455878"/>
                <a:gd name="connsiteX1806" fmla="*/ 1067351 w 1786319"/>
                <a:gd name="connsiteY1806" fmla="*/ 1007034 h 2455878"/>
                <a:gd name="connsiteX1807" fmla="*/ 1065417 w 1786319"/>
                <a:gd name="connsiteY1807" fmla="*/ 1002162 h 2455878"/>
                <a:gd name="connsiteX1808" fmla="*/ 1060374 w 1786319"/>
                <a:gd name="connsiteY1808" fmla="*/ 1011501 h 2455878"/>
                <a:gd name="connsiteX1809" fmla="*/ 1039676 w 1786319"/>
                <a:gd name="connsiteY1809" fmla="*/ 1023038 h 2455878"/>
                <a:gd name="connsiteX1810" fmla="*/ 1037930 w 1786319"/>
                <a:gd name="connsiteY1810" fmla="*/ 1021423 h 2455878"/>
                <a:gd name="connsiteX1811" fmla="*/ 1035609 w 1786319"/>
                <a:gd name="connsiteY1811" fmla="*/ 1021943 h 2455878"/>
                <a:gd name="connsiteX1812" fmla="*/ 1032527 w 1786319"/>
                <a:gd name="connsiteY1812" fmla="*/ 1019898 h 2455878"/>
                <a:gd name="connsiteX1813" fmla="*/ 1031873 w 1786319"/>
                <a:gd name="connsiteY1813" fmla="*/ 1021666 h 2455878"/>
                <a:gd name="connsiteX1814" fmla="*/ 1012714 w 1786319"/>
                <a:gd name="connsiteY1814" fmla="*/ 1020930 h 2455878"/>
                <a:gd name="connsiteX1815" fmla="*/ 1005654 w 1786319"/>
                <a:gd name="connsiteY1815" fmla="*/ 1016042 h 2455878"/>
                <a:gd name="connsiteX1816" fmla="*/ 1006044 w 1786319"/>
                <a:gd name="connsiteY1816" fmla="*/ 1020265 h 2455878"/>
                <a:gd name="connsiteX1817" fmla="*/ 975886 w 1786319"/>
                <a:gd name="connsiteY1817" fmla="*/ 1017347 h 2455878"/>
                <a:gd name="connsiteX1818" fmla="*/ 961346 w 1786319"/>
                <a:gd name="connsiteY1818" fmla="*/ 989877 h 2455878"/>
                <a:gd name="connsiteX1819" fmla="*/ 953048 w 1786319"/>
                <a:gd name="connsiteY1819" fmla="*/ 987323 h 2455878"/>
                <a:gd name="connsiteX1820" fmla="*/ 929054 w 1786319"/>
                <a:gd name="connsiteY1820" fmla="*/ 961240 h 2455878"/>
                <a:gd name="connsiteX1821" fmla="*/ 923801 w 1786319"/>
                <a:gd name="connsiteY1821" fmla="*/ 941738 h 2455878"/>
                <a:gd name="connsiteX1822" fmla="*/ 923345 w 1786319"/>
                <a:gd name="connsiteY1822" fmla="*/ 969031 h 2455878"/>
                <a:gd name="connsiteX1823" fmla="*/ 897779 w 1786319"/>
                <a:gd name="connsiteY1823" fmla="*/ 985293 h 2455878"/>
                <a:gd name="connsiteX1824" fmla="*/ 896214 w 1786319"/>
                <a:gd name="connsiteY1824" fmla="*/ 981351 h 2455878"/>
                <a:gd name="connsiteX1825" fmla="*/ 892134 w 1786319"/>
                <a:gd name="connsiteY1825" fmla="*/ 988907 h 2455878"/>
                <a:gd name="connsiteX1826" fmla="*/ 875387 w 1786319"/>
                <a:gd name="connsiteY1826" fmla="*/ 998242 h 2455878"/>
                <a:gd name="connsiteX1827" fmla="*/ 873975 w 1786319"/>
                <a:gd name="connsiteY1827" fmla="*/ 996936 h 2455878"/>
                <a:gd name="connsiteX1828" fmla="*/ 872097 w 1786319"/>
                <a:gd name="connsiteY1828" fmla="*/ 997356 h 2455878"/>
                <a:gd name="connsiteX1829" fmla="*/ 862301 w 1786319"/>
                <a:gd name="connsiteY1829" fmla="*/ 980874 h 2455878"/>
                <a:gd name="connsiteX1830" fmla="*/ 862568 w 1786319"/>
                <a:gd name="connsiteY1830" fmla="*/ 972291 h 2455878"/>
                <a:gd name="connsiteX1831" fmla="*/ 859235 w 1786319"/>
                <a:gd name="connsiteY1831" fmla="*/ 974914 h 2455878"/>
                <a:gd name="connsiteX1832" fmla="*/ 902266 w 1786319"/>
                <a:gd name="connsiteY1832" fmla="*/ 891021 h 2455878"/>
                <a:gd name="connsiteX1833" fmla="*/ 902692 w 1786319"/>
                <a:gd name="connsiteY1833" fmla="*/ 891137 h 2455878"/>
                <a:gd name="connsiteX1834" fmla="*/ 916687 w 1786319"/>
                <a:gd name="connsiteY1834" fmla="*/ 912719 h 2455878"/>
                <a:gd name="connsiteX1835" fmla="*/ 917463 w 1786319"/>
                <a:gd name="connsiteY1835" fmla="*/ 914954 h 2455878"/>
                <a:gd name="connsiteX1836" fmla="*/ 939031 w 1786319"/>
                <a:gd name="connsiteY1836" fmla="*/ 911777 h 2455878"/>
                <a:gd name="connsiteX1837" fmla="*/ 938874 w 1786319"/>
                <a:gd name="connsiteY1837" fmla="*/ 911693 h 2455878"/>
                <a:gd name="connsiteX1838" fmla="*/ 938660 w 1786319"/>
                <a:gd name="connsiteY1838" fmla="*/ 910936 h 2455878"/>
                <a:gd name="connsiteX1839" fmla="*/ 922865 w 1786319"/>
                <a:gd name="connsiteY1839" fmla="*/ 902007 h 2455878"/>
                <a:gd name="connsiteX1840" fmla="*/ 905235 w 1786319"/>
                <a:gd name="connsiteY1840" fmla="*/ 880624 h 2455878"/>
                <a:gd name="connsiteX1841" fmla="*/ 902240 w 1786319"/>
                <a:gd name="connsiteY1841" fmla="*/ 869503 h 2455878"/>
                <a:gd name="connsiteX1842" fmla="*/ 898263 w 1786319"/>
                <a:gd name="connsiteY1842" fmla="*/ 882917 h 2455878"/>
                <a:gd name="connsiteX1843" fmla="*/ 884328 w 1786319"/>
                <a:gd name="connsiteY1843" fmla="*/ 882685 h 2455878"/>
                <a:gd name="connsiteX1844" fmla="*/ 881811 w 1786319"/>
                <a:gd name="connsiteY1844" fmla="*/ 879270 h 2455878"/>
                <a:gd name="connsiteX1845" fmla="*/ 879786 w 1786319"/>
                <a:gd name="connsiteY1845" fmla="*/ 887615 h 2455878"/>
                <a:gd name="connsiteX1846" fmla="*/ 865961 w 1786319"/>
                <a:gd name="connsiteY1846" fmla="*/ 900899 h 2455878"/>
                <a:gd name="connsiteX1847" fmla="*/ 864262 w 1786319"/>
                <a:gd name="connsiteY1847" fmla="*/ 899994 h 2455878"/>
                <a:gd name="connsiteX1848" fmla="*/ 864144 w 1786319"/>
                <a:gd name="connsiteY1848" fmla="*/ 900056 h 2455878"/>
                <a:gd name="connsiteX1849" fmla="*/ 861619 w 1786319"/>
                <a:gd name="connsiteY1849" fmla="*/ 908568 h 2455878"/>
                <a:gd name="connsiteX1850" fmla="*/ 847684 w 1786319"/>
                <a:gd name="connsiteY1850" fmla="*/ 908337 h 2455878"/>
                <a:gd name="connsiteX1851" fmla="*/ 845168 w 1786319"/>
                <a:gd name="connsiteY1851" fmla="*/ 904922 h 2455878"/>
                <a:gd name="connsiteX1852" fmla="*/ 843143 w 1786319"/>
                <a:gd name="connsiteY1852" fmla="*/ 913266 h 2455878"/>
                <a:gd name="connsiteX1853" fmla="*/ 829317 w 1786319"/>
                <a:gd name="connsiteY1853" fmla="*/ 926550 h 2455878"/>
                <a:gd name="connsiteX1854" fmla="*/ 827620 w 1786319"/>
                <a:gd name="connsiteY1854" fmla="*/ 925645 h 2455878"/>
                <a:gd name="connsiteX1855" fmla="*/ 825910 w 1786319"/>
                <a:gd name="connsiteY1855" fmla="*/ 926529 h 2455878"/>
                <a:gd name="connsiteX1856" fmla="*/ 812248 w 1786319"/>
                <a:gd name="connsiteY1856" fmla="*/ 913077 h 2455878"/>
                <a:gd name="connsiteX1857" fmla="*/ 810324 w 1786319"/>
                <a:gd name="connsiteY1857" fmla="*/ 904709 h 2455878"/>
                <a:gd name="connsiteX1858" fmla="*/ 807767 w 1786319"/>
                <a:gd name="connsiteY1858" fmla="*/ 908093 h 2455878"/>
                <a:gd name="connsiteX1859" fmla="*/ 808839 w 1786319"/>
                <a:gd name="connsiteY1859" fmla="*/ 833104 h 2455878"/>
                <a:gd name="connsiteX1860" fmla="*/ 823056 w 1786319"/>
                <a:gd name="connsiteY1860" fmla="*/ 820472 h 2455878"/>
                <a:gd name="connsiteX1861" fmla="*/ 809746 w 1786319"/>
                <a:gd name="connsiteY1861" fmla="*/ 803146 h 2455878"/>
                <a:gd name="connsiteX1862" fmla="*/ 806980 w 1786319"/>
                <a:gd name="connsiteY1862" fmla="*/ 809228 h 2455878"/>
                <a:gd name="connsiteX1863" fmla="*/ 794549 w 1786319"/>
                <a:gd name="connsiteY1863" fmla="*/ 807565 h 2455878"/>
                <a:gd name="connsiteX1864" fmla="*/ 792033 w 1786319"/>
                <a:gd name="connsiteY1864" fmla="*/ 804150 h 2455878"/>
                <a:gd name="connsiteX1865" fmla="*/ 790007 w 1786319"/>
                <a:gd name="connsiteY1865" fmla="*/ 812494 h 2455878"/>
                <a:gd name="connsiteX1866" fmla="*/ 776182 w 1786319"/>
                <a:gd name="connsiteY1866" fmla="*/ 825778 h 2455878"/>
                <a:gd name="connsiteX1867" fmla="*/ 774484 w 1786319"/>
                <a:gd name="connsiteY1867" fmla="*/ 824874 h 2455878"/>
                <a:gd name="connsiteX1868" fmla="*/ 772775 w 1786319"/>
                <a:gd name="connsiteY1868" fmla="*/ 825757 h 2455878"/>
                <a:gd name="connsiteX1869" fmla="*/ 759113 w 1786319"/>
                <a:gd name="connsiteY1869" fmla="*/ 812305 h 2455878"/>
                <a:gd name="connsiteX1870" fmla="*/ 757189 w 1786319"/>
                <a:gd name="connsiteY1870" fmla="*/ 803937 h 2455878"/>
                <a:gd name="connsiteX1871" fmla="*/ 754632 w 1786319"/>
                <a:gd name="connsiteY1871" fmla="*/ 807321 h 2455878"/>
                <a:gd name="connsiteX1872" fmla="*/ 742181 w 1786319"/>
                <a:gd name="connsiteY1872" fmla="*/ 808832 h 2455878"/>
                <a:gd name="connsiteX1873" fmla="*/ 734849 w 1786319"/>
                <a:gd name="connsiteY1873" fmla="*/ 792168 h 2455878"/>
                <a:gd name="connsiteX1874" fmla="*/ 730378 w 1786319"/>
                <a:gd name="connsiteY1874" fmla="*/ 796465 h 2455878"/>
                <a:gd name="connsiteX1875" fmla="*/ 728680 w 1786319"/>
                <a:gd name="connsiteY1875" fmla="*/ 795560 h 2455878"/>
                <a:gd name="connsiteX1876" fmla="*/ 726970 w 1786319"/>
                <a:gd name="connsiteY1876" fmla="*/ 796444 h 2455878"/>
                <a:gd name="connsiteX1877" fmla="*/ 713308 w 1786319"/>
                <a:gd name="connsiteY1877" fmla="*/ 782992 h 2455878"/>
                <a:gd name="connsiteX1878" fmla="*/ 711385 w 1786319"/>
                <a:gd name="connsiteY1878" fmla="*/ 774623 h 2455878"/>
                <a:gd name="connsiteX1879" fmla="*/ 708828 w 1786319"/>
                <a:gd name="connsiteY1879" fmla="*/ 778007 h 2455878"/>
                <a:gd name="connsiteX1880" fmla="*/ 688507 w 1786319"/>
                <a:gd name="connsiteY1880" fmla="*/ 755532 h 2455878"/>
                <a:gd name="connsiteX1881" fmla="*/ 692200 w 1786319"/>
                <a:gd name="connsiteY1881" fmla="*/ 741211 h 2455878"/>
                <a:gd name="connsiteX1882" fmla="*/ 691902 w 1786319"/>
                <a:gd name="connsiteY1882" fmla="*/ 741498 h 2455878"/>
                <a:gd name="connsiteX1883" fmla="*/ 690204 w 1786319"/>
                <a:gd name="connsiteY1883" fmla="*/ 740593 h 2455878"/>
                <a:gd name="connsiteX1884" fmla="*/ 688495 w 1786319"/>
                <a:gd name="connsiteY1884" fmla="*/ 741477 h 2455878"/>
                <a:gd name="connsiteX1885" fmla="*/ 674833 w 1786319"/>
                <a:gd name="connsiteY1885" fmla="*/ 728025 h 2455878"/>
                <a:gd name="connsiteX1886" fmla="*/ 672909 w 1786319"/>
                <a:gd name="connsiteY1886" fmla="*/ 719656 h 2455878"/>
                <a:gd name="connsiteX1887" fmla="*/ 670352 w 1786319"/>
                <a:gd name="connsiteY1887" fmla="*/ 723040 h 2455878"/>
                <a:gd name="connsiteX1888" fmla="*/ 650031 w 1786319"/>
                <a:gd name="connsiteY1888" fmla="*/ 700565 h 2455878"/>
                <a:gd name="connsiteX1889" fmla="*/ 656257 w 1786319"/>
                <a:gd name="connsiteY1889" fmla="*/ 676425 h 2455878"/>
                <a:gd name="connsiteX1890" fmla="*/ 647587 w 1786319"/>
                <a:gd name="connsiteY1890" fmla="*/ 674016 h 2455878"/>
                <a:gd name="connsiteX1891" fmla="*/ 646012 w 1786319"/>
                <a:gd name="connsiteY1891" fmla="*/ 670078 h 2455878"/>
                <a:gd name="connsiteX1892" fmla="*/ 641951 w 1786319"/>
                <a:gd name="connsiteY1892" fmla="*/ 677643 h 2455878"/>
                <a:gd name="connsiteX1893" fmla="*/ 625228 w 1786319"/>
                <a:gd name="connsiteY1893" fmla="*/ 687020 h 2455878"/>
                <a:gd name="connsiteX1894" fmla="*/ 623811 w 1786319"/>
                <a:gd name="connsiteY1894" fmla="*/ 685717 h 2455878"/>
                <a:gd name="connsiteX1895" fmla="*/ 621935 w 1786319"/>
                <a:gd name="connsiteY1895" fmla="*/ 686142 h 2455878"/>
                <a:gd name="connsiteX1896" fmla="*/ 612098 w 1786319"/>
                <a:gd name="connsiteY1896" fmla="*/ 669684 h 2455878"/>
                <a:gd name="connsiteX1897" fmla="*/ 612344 w 1786319"/>
                <a:gd name="connsiteY1897" fmla="*/ 661100 h 2455878"/>
                <a:gd name="connsiteX1898" fmla="*/ 609017 w 1786319"/>
                <a:gd name="connsiteY1898" fmla="*/ 663732 h 2455878"/>
                <a:gd name="connsiteX1899" fmla="*/ 595008 w 1786319"/>
                <a:gd name="connsiteY1899" fmla="*/ 636866 h 2455878"/>
                <a:gd name="connsiteX1900" fmla="*/ 606687 w 1786319"/>
                <a:gd name="connsiteY1900" fmla="*/ 615833 h 2455878"/>
                <a:gd name="connsiteX1901" fmla="*/ 603533 w 1786319"/>
                <a:gd name="connsiteY1901" fmla="*/ 615711 h 2455878"/>
                <a:gd name="connsiteX1902" fmla="*/ 596475 w 1786319"/>
                <a:gd name="connsiteY1902" fmla="*/ 610820 h 2455878"/>
                <a:gd name="connsiteX1903" fmla="*/ 596864 w 1786319"/>
                <a:gd name="connsiteY1903" fmla="*/ 615044 h 2455878"/>
                <a:gd name="connsiteX1904" fmla="*/ 550140 w 1786319"/>
                <a:gd name="connsiteY1904" fmla="*/ 580781 h 2455878"/>
                <a:gd name="connsiteX1905" fmla="*/ 548088 w 1786319"/>
                <a:gd name="connsiteY1905" fmla="*/ 565713 h 2455878"/>
                <a:gd name="connsiteX1906" fmla="*/ 542915 w 1786319"/>
                <a:gd name="connsiteY1906" fmla="*/ 568532 h 2455878"/>
                <a:gd name="connsiteX1907" fmla="*/ 535987 w 1786319"/>
                <a:gd name="connsiteY1907" fmla="*/ 562589 h 2455878"/>
                <a:gd name="connsiteX1908" fmla="*/ 528740 w 1786319"/>
                <a:gd name="connsiteY1908" fmla="*/ 573891 h 2455878"/>
                <a:gd name="connsiteX1909" fmla="*/ 526878 w 1786319"/>
                <a:gd name="connsiteY1909" fmla="*/ 573406 h 2455878"/>
                <a:gd name="connsiteX1910" fmla="*/ 525422 w 1786319"/>
                <a:gd name="connsiteY1910" fmla="*/ 574664 h 2455878"/>
                <a:gd name="connsiteX1911" fmla="*/ 509002 w 1786319"/>
                <a:gd name="connsiteY1911" fmla="*/ 564765 h 2455878"/>
                <a:gd name="connsiteX1912" fmla="*/ 505181 w 1786319"/>
                <a:gd name="connsiteY1912" fmla="*/ 557075 h 2455878"/>
                <a:gd name="connsiteX1913" fmla="*/ 503483 w 1786319"/>
                <a:gd name="connsiteY1913" fmla="*/ 560962 h 2455878"/>
                <a:gd name="connsiteX1914" fmla="*/ 478485 w 1786319"/>
                <a:gd name="connsiteY1914" fmla="*/ 543841 h 2455878"/>
                <a:gd name="connsiteX1915" fmla="*/ 478692 w 1786319"/>
                <a:gd name="connsiteY1915" fmla="*/ 531881 h 2455878"/>
                <a:gd name="connsiteX1916" fmla="*/ 477289 w 1786319"/>
                <a:gd name="connsiteY1916" fmla="*/ 531938 h 2455878"/>
                <a:gd name="connsiteX1917" fmla="*/ 476261 w 1786319"/>
                <a:gd name="connsiteY1917" fmla="*/ 533565 h 2455878"/>
                <a:gd name="connsiteX1918" fmla="*/ 457672 w 1786319"/>
                <a:gd name="connsiteY1918" fmla="*/ 528870 h 2455878"/>
                <a:gd name="connsiteX1919" fmla="*/ 451781 w 1786319"/>
                <a:gd name="connsiteY1919" fmla="*/ 522623 h 2455878"/>
                <a:gd name="connsiteX1920" fmla="*/ 451286 w 1786319"/>
                <a:gd name="connsiteY1920" fmla="*/ 526837 h 2455878"/>
                <a:gd name="connsiteX1921" fmla="*/ 422388 w 1786319"/>
                <a:gd name="connsiteY1921" fmla="*/ 517725 h 2455878"/>
                <a:gd name="connsiteX1922" fmla="*/ 418895 w 1786319"/>
                <a:gd name="connsiteY1922" fmla="*/ 505476 h 2455878"/>
                <a:gd name="connsiteX1923" fmla="*/ 402707 w 1786319"/>
                <a:gd name="connsiteY1923" fmla="*/ 501388 h 2455878"/>
                <a:gd name="connsiteX1924" fmla="*/ 396815 w 1786319"/>
                <a:gd name="connsiteY1924" fmla="*/ 495141 h 2455878"/>
                <a:gd name="connsiteX1925" fmla="*/ 396320 w 1786319"/>
                <a:gd name="connsiteY1925" fmla="*/ 499354 h 2455878"/>
                <a:gd name="connsiteX1926" fmla="*/ 367423 w 1786319"/>
                <a:gd name="connsiteY1926" fmla="*/ 490243 h 2455878"/>
                <a:gd name="connsiteX1927" fmla="*/ 359169 w 1786319"/>
                <a:gd name="connsiteY1927" fmla="*/ 461303 h 2455878"/>
                <a:gd name="connsiteX1928" fmla="*/ 358161 w 1786319"/>
                <a:gd name="connsiteY1928" fmla="*/ 465729 h 2455878"/>
                <a:gd name="connsiteX1929" fmla="*/ 344240 w 1786319"/>
                <a:gd name="connsiteY1929" fmla="*/ 466393 h 2455878"/>
                <a:gd name="connsiteX1930" fmla="*/ 341509 w 1786319"/>
                <a:gd name="connsiteY1930" fmla="*/ 463146 h 2455878"/>
                <a:gd name="connsiteX1931" fmla="*/ 340023 w 1786319"/>
                <a:gd name="connsiteY1931" fmla="*/ 471603 h 2455878"/>
                <a:gd name="connsiteX1932" fmla="*/ 327080 w 1786319"/>
                <a:gd name="connsiteY1932" fmla="*/ 485748 h 2455878"/>
                <a:gd name="connsiteX1933" fmla="*/ 325327 w 1786319"/>
                <a:gd name="connsiteY1933" fmla="*/ 484954 h 2455878"/>
                <a:gd name="connsiteX1934" fmla="*/ 323678 w 1786319"/>
                <a:gd name="connsiteY1934" fmla="*/ 485946 h 2455878"/>
                <a:gd name="connsiteX1935" fmla="*/ 309181 w 1786319"/>
                <a:gd name="connsiteY1935" fmla="*/ 473399 h 2455878"/>
                <a:gd name="connsiteX1936" fmla="*/ 306724 w 1786319"/>
                <a:gd name="connsiteY1936" fmla="*/ 465171 h 2455878"/>
                <a:gd name="connsiteX1937" fmla="*/ 304389 w 1786319"/>
                <a:gd name="connsiteY1937" fmla="*/ 468712 h 2455878"/>
                <a:gd name="connsiteX1938" fmla="*/ 282667 w 1786319"/>
                <a:gd name="connsiteY1938" fmla="*/ 447588 h 2455878"/>
                <a:gd name="connsiteX1939" fmla="*/ 285875 w 1786319"/>
                <a:gd name="connsiteY1939" fmla="*/ 430742 h 2455878"/>
                <a:gd name="connsiteX1940" fmla="*/ 275778 w 1786319"/>
                <a:gd name="connsiteY1940" fmla="*/ 441776 h 2455878"/>
                <a:gd name="connsiteX1941" fmla="*/ 274026 w 1786319"/>
                <a:gd name="connsiteY1941" fmla="*/ 440982 h 2455878"/>
                <a:gd name="connsiteX1942" fmla="*/ 272377 w 1786319"/>
                <a:gd name="connsiteY1942" fmla="*/ 441973 h 2455878"/>
                <a:gd name="connsiteX1943" fmla="*/ 257880 w 1786319"/>
                <a:gd name="connsiteY1943" fmla="*/ 429426 h 2455878"/>
                <a:gd name="connsiteX1944" fmla="*/ 255423 w 1786319"/>
                <a:gd name="connsiteY1944" fmla="*/ 421199 h 2455878"/>
                <a:gd name="connsiteX1945" fmla="*/ 253088 w 1786319"/>
                <a:gd name="connsiteY1945" fmla="*/ 424740 h 2455878"/>
                <a:gd name="connsiteX1946" fmla="*/ 231366 w 1786319"/>
                <a:gd name="connsiteY1946" fmla="*/ 403615 h 2455878"/>
                <a:gd name="connsiteX1947" fmla="*/ 234147 w 1786319"/>
                <a:gd name="connsiteY1947" fmla="*/ 389011 h 2455878"/>
                <a:gd name="connsiteX1948" fmla="*/ 225146 w 1786319"/>
                <a:gd name="connsiteY1948" fmla="*/ 389440 h 2455878"/>
                <a:gd name="connsiteX1949" fmla="*/ 222416 w 1786319"/>
                <a:gd name="connsiteY1949" fmla="*/ 386193 h 2455878"/>
                <a:gd name="connsiteX1950" fmla="*/ 220930 w 1786319"/>
                <a:gd name="connsiteY1950" fmla="*/ 394651 h 2455878"/>
                <a:gd name="connsiteX1951" fmla="*/ 207986 w 1786319"/>
                <a:gd name="connsiteY1951" fmla="*/ 408795 h 2455878"/>
                <a:gd name="connsiteX1952" fmla="*/ 206234 w 1786319"/>
                <a:gd name="connsiteY1952" fmla="*/ 408002 h 2455878"/>
                <a:gd name="connsiteX1953" fmla="*/ 204585 w 1786319"/>
                <a:gd name="connsiteY1953" fmla="*/ 408993 h 2455878"/>
                <a:gd name="connsiteX1954" fmla="*/ 190088 w 1786319"/>
                <a:gd name="connsiteY1954" fmla="*/ 396447 h 2455878"/>
                <a:gd name="connsiteX1955" fmla="*/ 187631 w 1786319"/>
                <a:gd name="connsiteY1955" fmla="*/ 388218 h 2455878"/>
                <a:gd name="connsiteX1956" fmla="*/ 185296 w 1786319"/>
                <a:gd name="connsiteY1956" fmla="*/ 391759 h 2455878"/>
                <a:gd name="connsiteX1957" fmla="*/ 170204 w 1786319"/>
                <a:gd name="connsiteY1957" fmla="*/ 335821 h 2455878"/>
                <a:gd name="connsiteX1958" fmla="*/ 171669 w 1786319"/>
                <a:gd name="connsiteY1958" fmla="*/ 333372 h 2455878"/>
                <a:gd name="connsiteX1959" fmla="*/ 150817 w 1786319"/>
                <a:gd name="connsiteY1959" fmla="*/ 330703 h 2455878"/>
                <a:gd name="connsiteX1960" fmla="*/ 150311 w 1786319"/>
                <a:gd name="connsiteY1960" fmla="*/ 330313 h 2455878"/>
                <a:gd name="connsiteX1961" fmla="*/ 156324 w 1786319"/>
                <a:gd name="connsiteY1961" fmla="*/ 349449 h 2455878"/>
                <a:gd name="connsiteX1962" fmla="*/ 137200 w 1786319"/>
                <a:gd name="connsiteY1962" fmla="*/ 372950 h 2455878"/>
                <a:gd name="connsiteX1963" fmla="*/ 134471 w 1786319"/>
                <a:gd name="connsiteY1963" fmla="*/ 369704 h 2455878"/>
                <a:gd name="connsiteX1964" fmla="*/ 132985 w 1786319"/>
                <a:gd name="connsiteY1964" fmla="*/ 378161 h 2455878"/>
                <a:gd name="connsiteX1965" fmla="*/ 120041 w 1786319"/>
                <a:gd name="connsiteY1965" fmla="*/ 392306 h 2455878"/>
                <a:gd name="connsiteX1966" fmla="*/ 118288 w 1786319"/>
                <a:gd name="connsiteY1966" fmla="*/ 391512 h 2455878"/>
                <a:gd name="connsiteX1967" fmla="*/ 116639 w 1786319"/>
                <a:gd name="connsiteY1967" fmla="*/ 392504 h 2455878"/>
                <a:gd name="connsiteX1968" fmla="*/ 102142 w 1786319"/>
                <a:gd name="connsiteY1968" fmla="*/ 379957 h 2455878"/>
                <a:gd name="connsiteX1969" fmla="*/ 99685 w 1786319"/>
                <a:gd name="connsiteY1969" fmla="*/ 371729 h 2455878"/>
                <a:gd name="connsiteX1970" fmla="*/ 97350 w 1786319"/>
                <a:gd name="connsiteY1970" fmla="*/ 375271 h 2455878"/>
                <a:gd name="connsiteX1971" fmla="*/ 93605 w 1786319"/>
                <a:gd name="connsiteY1971" fmla="*/ 300367 h 2455878"/>
                <a:gd name="connsiteX1972" fmla="*/ 102640 w 1786319"/>
                <a:gd name="connsiteY1972" fmla="*/ 291236 h 2455878"/>
                <a:gd name="connsiteX1973" fmla="*/ 82271 w 1786319"/>
                <a:gd name="connsiteY1973" fmla="*/ 288629 h 2455878"/>
                <a:gd name="connsiteX1974" fmla="*/ 34198 w 1786319"/>
                <a:gd name="connsiteY1974" fmla="*/ 223952 h 2455878"/>
                <a:gd name="connsiteX1975" fmla="*/ 34375 w 1786319"/>
                <a:gd name="connsiteY1975" fmla="*/ 223548 h 2455878"/>
                <a:gd name="connsiteX1976" fmla="*/ 51752 w 1786319"/>
                <a:gd name="connsiteY1976" fmla="*/ 217836 h 2455878"/>
                <a:gd name="connsiteX1977" fmla="*/ 52425 w 1786319"/>
                <a:gd name="connsiteY1977" fmla="*/ 206618 h 2455878"/>
                <a:gd name="connsiteX1978" fmla="*/ 65450 w 1786319"/>
                <a:gd name="connsiteY1978" fmla="*/ 172207 h 2455878"/>
                <a:gd name="connsiteX1979" fmla="*/ 85662 w 1786319"/>
                <a:gd name="connsiteY1979" fmla="*/ 149345 h 2455878"/>
                <a:gd name="connsiteX1980" fmla="*/ 59416 w 1786319"/>
                <a:gd name="connsiteY1980" fmla="*/ 145986 h 2455878"/>
                <a:gd name="connsiteX1981" fmla="*/ 0 w 1786319"/>
                <a:gd name="connsiteY1981" fmla="*/ 66048 h 2455878"/>
                <a:gd name="connsiteX1982" fmla="*/ 217 w 1786319"/>
                <a:gd name="connsiteY1982" fmla="*/ 65548 h 2455878"/>
                <a:gd name="connsiteX1983" fmla="*/ 114462 w 1786319"/>
                <a:gd name="connsiteY1983" fmla="*/ 88529 h 2455878"/>
                <a:gd name="connsiteX1984" fmla="*/ 109360 w 1786319"/>
                <a:gd name="connsiteY1984" fmla="*/ 89732 h 2455878"/>
                <a:gd name="connsiteX1985" fmla="*/ 117864 w 1786319"/>
                <a:gd name="connsiteY1985" fmla="*/ 96082 h 2455878"/>
                <a:gd name="connsiteX1986" fmla="*/ 122783 w 1786319"/>
                <a:gd name="connsiteY1986" fmla="*/ 102630 h 2455878"/>
                <a:gd name="connsiteX1987" fmla="*/ 140683 w 1786319"/>
                <a:gd name="connsiteY1987" fmla="*/ 99227 h 2455878"/>
                <a:gd name="connsiteX1988" fmla="*/ 199182 w 1786319"/>
                <a:gd name="connsiteY1988" fmla="*/ 140529 h 2455878"/>
                <a:gd name="connsiteX1989" fmla="*/ 194080 w 1786319"/>
                <a:gd name="connsiteY1989" fmla="*/ 141734 h 2455878"/>
                <a:gd name="connsiteX1990" fmla="*/ 202584 w 1786319"/>
                <a:gd name="connsiteY1990" fmla="*/ 148083 h 2455878"/>
                <a:gd name="connsiteX1991" fmla="*/ 211834 w 1786319"/>
                <a:gd name="connsiteY1991" fmla="*/ 160398 h 2455878"/>
                <a:gd name="connsiteX1992" fmla="*/ 211516 w 1786319"/>
                <a:gd name="connsiteY1992" fmla="*/ 164057 h 2455878"/>
                <a:gd name="connsiteX1993" fmla="*/ 239139 w 1786319"/>
                <a:gd name="connsiteY1993" fmla="*/ 188804 h 2455878"/>
                <a:gd name="connsiteX1994" fmla="*/ 245297 w 1786319"/>
                <a:gd name="connsiteY1994" fmla="*/ 200687 h 2455878"/>
                <a:gd name="connsiteX1995" fmla="*/ 259895 w 1786319"/>
                <a:gd name="connsiteY1995" fmla="*/ 194012 h 2455878"/>
                <a:gd name="connsiteX1996" fmla="*/ 236231 w 1786319"/>
                <a:gd name="connsiteY1996" fmla="*/ 175807 h 2455878"/>
                <a:gd name="connsiteX1997" fmla="*/ 211533 w 1786319"/>
                <a:gd name="connsiteY1997" fmla="*/ 122578 h 2455878"/>
                <a:gd name="connsiteX1998" fmla="*/ 211751 w 1786319"/>
                <a:gd name="connsiteY1998" fmla="*/ 122078 h 2455878"/>
                <a:gd name="connsiteX1999" fmla="*/ 310719 w 1786319"/>
                <a:gd name="connsiteY1999" fmla="*/ 110868 h 2455878"/>
                <a:gd name="connsiteX2000" fmla="*/ 315460 w 1786319"/>
                <a:gd name="connsiteY2000" fmla="*/ 113752 h 2455878"/>
                <a:gd name="connsiteX2001" fmla="*/ 319943 w 1786319"/>
                <a:gd name="connsiteY2001" fmla="*/ 110206 h 2455878"/>
                <a:gd name="connsiteX2002" fmla="*/ 411439 w 1786319"/>
                <a:gd name="connsiteY2002" fmla="*/ 125053 h 2455878"/>
                <a:gd name="connsiteX2003" fmla="*/ 406770 w 1786319"/>
                <a:gd name="connsiteY2003" fmla="*/ 127437 h 2455878"/>
                <a:gd name="connsiteX2004" fmla="*/ 413858 w 1786319"/>
                <a:gd name="connsiteY2004" fmla="*/ 130442 h 2455878"/>
                <a:gd name="connsiteX2005" fmla="*/ 425443 w 1786319"/>
                <a:gd name="connsiteY2005" fmla="*/ 106734 h 2455878"/>
                <a:gd name="connsiteX2006" fmla="*/ 434478 w 1786319"/>
                <a:gd name="connsiteY2006" fmla="*/ 97604 h 2455878"/>
                <a:gd name="connsiteX2007" fmla="*/ 414110 w 1786319"/>
                <a:gd name="connsiteY2007" fmla="*/ 94997 h 2455878"/>
                <a:gd name="connsiteX2008" fmla="*/ 366037 w 1786319"/>
                <a:gd name="connsiteY2008" fmla="*/ 30319 h 2455878"/>
                <a:gd name="connsiteX2009" fmla="*/ 366213 w 1786319"/>
                <a:gd name="connsiteY2009" fmla="*/ 29916 h 2455878"/>
                <a:gd name="connsiteX2010" fmla="*/ 411316 w 1786319"/>
                <a:gd name="connsiteY2010" fmla="*/ 15090 h 2455878"/>
                <a:gd name="connsiteX2011" fmla="*/ 458647 w 1786319"/>
                <a:gd name="connsiteY2011" fmla="*/ 48509 h 2455878"/>
                <a:gd name="connsiteX2012" fmla="*/ 454519 w 1786319"/>
                <a:gd name="connsiteY2012" fmla="*/ 49482 h 2455878"/>
                <a:gd name="connsiteX2013" fmla="*/ 461398 w 1786319"/>
                <a:gd name="connsiteY2013" fmla="*/ 54620 h 2455878"/>
                <a:gd name="connsiteX2014" fmla="*/ 466587 w 1786319"/>
                <a:gd name="connsiteY2014" fmla="*/ 61527 h 2455878"/>
                <a:gd name="connsiteX2015" fmla="*/ 479862 w 1786319"/>
                <a:gd name="connsiteY2015" fmla="*/ 57164 h 2455878"/>
                <a:gd name="connsiteX2016" fmla="*/ 504501 w 1786319"/>
                <a:gd name="connsiteY2016" fmla="*/ 59855 h 2455878"/>
                <a:gd name="connsiteX2017" fmla="*/ 480061 w 1786319"/>
                <a:gd name="connsiteY2017" fmla="*/ 29306 h 2455878"/>
                <a:gd name="connsiteX2018" fmla="*/ 480134 w 1786319"/>
                <a:gd name="connsiteY2018" fmla="*/ 28872 h 2455878"/>
                <a:gd name="connsiteX2019" fmla="*/ 555748 w 1786319"/>
                <a:gd name="connsiteY2019" fmla="*/ 1000 h 245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</a:cxnLst>
              <a:rect l="l" t="t" r="r" b="b"/>
              <a:pathLst>
                <a:path w="1786319" h="2455878">
                  <a:moveTo>
                    <a:pt x="1690920" y="2369788"/>
                  </a:moveTo>
                  <a:cubicBezTo>
                    <a:pt x="1753334" y="2379891"/>
                    <a:pt x="1763255" y="2440219"/>
                    <a:pt x="1740467" y="2432479"/>
                  </a:cubicBezTo>
                  <a:lnTo>
                    <a:pt x="1737265" y="2430846"/>
                  </a:lnTo>
                  <a:lnTo>
                    <a:pt x="1738894" y="2437937"/>
                  </a:lnTo>
                  <a:cubicBezTo>
                    <a:pt x="1740144" y="2446669"/>
                    <a:pt x="1737792" y="2452215"/>
                    <a:pt x="1733455" y="2453249"/>
                  </a:cubicBezTo>
                  <a:lnTo>
                    <a:pt x="1731825" y="2453207"/>
                  </a:lnTo>
                  <a:lnTo>
                    <a:pt x="1730865" y="2454526"/>
                  </a:lnTo>
                  <a:cubicBezTo>
                    <a:pt x="1727403" y="2457334"/>
                    <a:pt x="1721572" y="2455821"/>
                    <a:pt x="1715409" y="2449512"/>
                  </a:cubicBezTo>
                  <a:lnTo>
                    <a:pt x="1710777" y="2443899"/>
                  </a:lnTo>
                  <a:lnTo>
                    <a:pt x="1710123" y="2447434"/>
                  </a:lnTo>
                  <a:cubicBezTo>
                    <a:pt x="1702378" y="2470221"/>
                    <a:pt x="1660578" y="2425604"/>
                    <a:pt x="1690586" y="2369953"/>
                  </a:cubicBezTo>
                  <a:close/>
                  <a:moveTo>
                    <a:pt x="1403821" y="2352637"/>
                  </a:moveTo>
                  <a:cubicBezTo>
                    <a:pt x="1473633" y="2363937"/>
                    <a:pt x="1484730" y="2431417"/>
                    <a:pt x="1459240" y="2422760"/>
                  </a:cubicBezTo>
                  <a:lnTo>
                    <a:pt x="1455659" y="2420932"/>
                  </a:lnTo>
                  <a:lnTo>
                    <a:pt x="1457481" y="2428865"/>
                  </a:lnTo>
                  <a:cubicBezTo>
                    <a:pt x="1458879" y="2438632"/>
                    <a:pt x="1456248" y="2444836"/>
                    <a:pt x="1451398" y="2445992"/>
                  </a:cubicBezTo>
                  <a:lnTo>
                    <a:pt x="1449575" y="2445945"/>
                  </a:lnTo>
                  <a:lnTo>
                    <a:pt x="1448501" y="2447420"/>
                  </a:lnTo>
                  <a:cubicBezTo>
                    <a:pt x="1444629" y="2450563"/>
                    <a:pt x="1438107" y="2448870"/>
                    <a:pt x="1431212" y="2441812"/>
                  </a:cubicBezTo>
                  <a:lnTo>
                    <a:pt x="1426031" y="2435534"/>
                  </a:lnTo>
                  <a:lnTo>
                    <a:pt x="1425300" y="2439488"/>
                  </a:lnTo>
                  <a:cubicBezTo>
                    <a:pt x="1416638" y="2464976"/>
                    <a:pt x="1369882" y="2415070"/>
                    <a:pt x="1403447" y="2352822"/>
                  </a:cubicBezTo>
                  <a:close/>
                  <a:moveTo>
                    <a:pt x="1674394" y="2303835"/>
                  </a:moveTo>
                  <a:lnTo>
                    <a:pt x="1668594" y="2311344"/>
                  </a:lnTo>
                  <a:lnTo>
                    <a:pt x="1662225" y="2315968"/>
                  </a:lnTo>
                  <a:lnTo>
                    <a:pt x="1681923" y="2312388"/>
                  </a:lnTo>
                  <a:lnTo>
                    <a:pt x="1682217" y="2312618"/>
                  </a:lnTo>
                  <a:lnTo>
                    <a:pt x="1683814" y="2321685"/>
                  </a:lnTo>
                  <a:lnTo>
                    <a:pt x="1684081" y="2312462"/>
                  </a:lnTo>
                  <a:lnTo>
                    <a:pt x="1675395" y="2308414"/>
                  </a:lnTo>
                  <a:close/>
                  <a:moveTo>
                    <a:pt x="1385335" y="2278866"/>
                  </a:moveTo>
                  <a:lnTo>
                    <a:pt x="1378848" y="2287265"/>
                  </a:lnTo>
                  <a:lnTo>
                    <a:pt x="1371724" y="2292438"/>
                  </a:lnTo>
                  <a:lnTo>
                    <a:pt x="1390639" y="2289000"/>
                  </a:lnTo>
                  <a:lnTo>
                    <a:pt x="1386456" y="2283988"/>
                  </a:lnTo>
                  <a:close/>
                  <a:moveTo>
                    <a:pt x="1690901" y="2206491"/>
                  </a:moveTo>
                  <a:lnTo>
                    <a:pt x="1690827" y="2208431"/>
                  </a:lnTo>
                  <a:lnTo>
                    <a:pt x="1691886" y="2208095"/>
                  </a:lnTo>
                  <a:close/>
                  <a:moveTo>
                    <a:pt x="1693813" y="2121632"/>
                  </a:moveTo>
                  <a:lnTo>
                    <a:pt x="1693990" y="2126540"/>
                  </a:lnTo>
                  <a:lnTo>
                    <a:pt x="1693191" y="2147226"/>
                  </a:lnTo>
                  <a:lnTo>
                    <a:pt x="1710005" y="2148018"/>
                  </a:lnTo>
                  <a:close/>
                  <a:moveTo>
                    <a:pt x="1170013" y="2074005"/>
                  </a:moveTo>
                  <a:cubicBezTo>
                    <a:pt x="1226497" y="2083148"/>
                    <a:pt x="1235475" y="2137745"/>
                    <a:pt x="1214852" y="2130740"/>
                  </a:cubicBezTo>
                  <a:lnTo>
                    <a:pt x="1211954" y="2129262"/>
                  </a:lnTo>
                  <a:lnTo>
                    <a:pt x="1213429" y="2135680"/>
                  </a:lnTo>
                  <a:cubicBezTo>
                    <a:pt x="1214560" y="2143582"/>
                    <a:pt x="1212431" y="2148602"/>
                    <a:pt x="1208506" y="2149537"/>
                  </a:cubicBezTo>
                  <a:lnTo>
                    <a:pt x="1207031" y="2149499"/>
                  </a:lnTo>
                  <a:lnTo>
                    <a:pt x="1206162" y="2150692"/>
                  </a:lnTo>
                  <a:cubicBezTo>
                    <a:pt x="1203030" y="2153235"/>
                    <a:pt x="1197752" y="2151865"/>
                    <a:pt x="1192175" y="2146156"/>
                  </a:cubicBezTo>
                  <a:lnTo>
                    <a:pt x="1187983" y="2141076"/>
                  </a:lnTo>
                  <a:lnTo>
                    <a:pt x="1187390" y="2144275"/>
                  </a:lnTo>
                  <a:cubicBezTo>
                    <a:pt x="1180382" y="2164897"/>
                    <a:pt x="1142553" y="2124518"/>
                    <a:pt x="1169710" y="2074154"/>
                  </a:cubicBezTo>
                  <a:close/>
                  <a:moveTo>
                    <a:pt x="1389944" y="2035800"/>
                  </a:moveTo>
                  <a:lnTo>
                    <a:pt x="1390373" y="2036135"/>
                  </a:lnTo>
                  <a:cubicBezTo>
                    <a:pt x="1416600" y="2124536"/>
                    <a:pt x="1343611" y="2175750"/>
                    <a:pt x="1339358" y="2140909"/>
                  </a:cubicBezTo>
                  <a:lnTo>
                    <a:pt x="1339478" y="2135668"/>
                  </a:lnTo>
                  <a:lnTo>
                    <a:pt x="1331191" y="2142298"/>
                  </a:lnTo>
                  <a:cubicBezTo>
                    <a:pt x="1320509" y="2149465"/>
                    <a:pt x="1311734" y="2149885"/>
                    <a:pt x="1307630" y="2144840"/>
                  </a:cubicBezTo>
                  <a:lnTo>
                    <a:pt x="1306653" y="2142673"/>
                  </a:lnTo>
                  <a:lnTo>
                    <a:pt x="1304313" y="2142245"/>
                  </a:lnTo>
                  <a:cubicBezTo>
                    <a:pt x="1298432" y="2139475"/>
                    <a:pt x="1296730" y="2130855"/>
                    <a:pt x="1301119" y="2118764"/>
                  </a:cubicBezTo>
                  <a:lnTo>
                    <a:pt x="1305562" y="2109126"/>
                  </a:lnTo>
                  <a:lnTo>
                    <a:pt x="1300504" y="2110503"/>
                  </a:lnTo>
                  <a:cubicBezTo>
                    <a:pt x="1265663" y="2114748"/>
                    <a:pt x="1297831" y="2031589"/>
                    <a:pt x="1389944" y="2035800"/>
                  </a:cubicBezTo>
                  <a:close/>
                  <a:moveTo>
                    <a:pt x="1431504" y="2008281"/>
                  </a:moveTo>
                  <a:cubicBezTo>
                    <a:pt x="1500025" y="2012289"/>
                    <a:pt x="1529025" y="2072181"/>
                    <a:pt x="1498316" y="2072532"/>
                  </a:cubicBezTo>
                  <a:lnTo>
                    <a:pt x="1493119" y="2071837"/>
                  </a:lnTo>
                  <a:lnTo>
                    <a:pt x="1498799" y="2080803"/>
                  </a:lnTo>
                  <a:cubicBezTo>
                    <a:pt x="1504750" y="2092207"/>
                    <a:pt x="1504203" y="2100976"/>
                    <a:pt x="1498741" y="2104500"/>
                  </a:cubicBezTo>
                  <a:lnTo>
                    <a:pt x="1496478" y="2105233"/>
                  </a:lnTo>
                  <a:lnTo>
                    <a:pt x="1495796" y="2107511"/>
                  </a:lnTo>
                  <a:cubicBezTo>
                    <a:pt x="1492397" y="2113053"/>
                    <a:pt x="1483642" y="2113799"/>
                    <a:pt x="1472107" y="2108108"/>
                  </a:cubicBezTo>
                  <a:lnTo>
                    <a:pt x="1463015" y="2102633"/>
                  </a:lnTo>
                  <a:lnTo>
                    <a:pt x="1463828" y="2107812"/>
                  </a:lnTo>
                  <a:lnTo>
                    <a:pt x="1462725" y="2111094"/>
                  </a:lnTo>
                  <a:lnTo>
                    <a:pt x="1491707" y="2127987"/>
                  </a:lnTo>
                  <a:cubicBezTo>
                    <a:pt x="1509387" y="2145534"/>
                    <a:pt x="1511335" y="2165177"/>
                    <a:pt x="1493787" y="2165378"/>
                  </a:cubicBezTo>
                  <a:lnTo>
                    <a:pt x="1488591" y="2164683"/>
                  </a:lnTo>
                  <a:lnTo>
                    <a:pt x="1494271" y="2173648"/>
                  </a:lnTo>
                  <a:cubicBezTo>
                    <a:pt x="1500222" y="2185052"/>
                    <a:pt x="1499676" y="2193821"/>
                    <a:pt x="1494212" y="2197345"/>
                  </a:cubicBezTo>
                  <a:lnTo>
                    <a:pt x="1491949" y="2198078"/>
                  </a:lnTo>
                  <a:lnTo>
                    <a:pt x="1491268" y="2200356"/>
                  </a:lnTo>
                  <a:cubicBezTo>
                    <a:pt x="1487869" y="2205899"/>
                    <a:pt x="1479114" y="2206644"/>
                    <a:pt x="1467579" y="2200953"/>
                  </a:cubicBezTo>
                  <a:lnTo>
                    <a:pt x="1458487" y="2195479"/>
                  </a:lnTo>
                  <a:lnTo>
                    <a:pt x="1459299" y="2200658"/>
                  </a:lnTo>
                  <a:cubicBezTo>
                    <a:pt x="1459399" y="2209432"/>
                    <a:pt x="1454528" y="2213444"/>
                    <a:pt x="1447389" y="2213102"/>
                  </a:cubicBezTo>
                  <a:lnTo>
                    <a:pt x="1424290" y="2200725"/>
                  </a:lnTo>
                  <a:lnTo>
                    <a:pt x="1427896" y="2221521"/>
                  </a:lnTo>
                  <a:lnTo>
                    <a:pt x="1452311" y="2231441"/>
                  </a:lnTo>
                  <a:cubicBezTo>
                    <a:pt x="1483689" y="2254782"/>
                    <a:pt x="1485151" y="2291116"/>
                    <a:pt x="1466035" y="2284623"/>
                  </a:cubicBezTo>
                  <a:lnTo>
                    <a:pt x="1462452" y="2282795"/>
                  </a:lnTo>
                  <a:lnTo>
                    <a:pt x="1464276" y="2290728"/>
                  </a:lnTo>
                  <a:cubicBezTo>
                    <a:pt x="1465674" y="2300495"/>
                    <a:pt x="1463042" y="2306699"/>
                    <a:pt x="1458192" y="2307855"/>
                  </a:cubicBezTo>
                  <a:lnTo>
                    <a:pt x="1456368" y="2307809"/>
                  </a:lnTo>
                  <a:lnTo>
                    <a:pt x="1455295" y="2309283"/>
                  </a:lnTo>
                  <a:cubicBezTo>
                    <a:pt x="1451424" y="2312426"/>
                    <a:pt x="1444900" y="2310733"/>
                    <a:pt x="1438006" y="2303676"/>
                  </a:cubicBezTo>
                  <a:lnTo>
                    <a:pt x="1432826" y="2297397"/>
                  </a:lnTo>
                  <a:lnTo>
                    <a:pt x="1432093" y="2301351"/>
                  </a:lnTo>
                  <a:cubicBezTo>
                    <a:pt x="1427762" y="2314095"/>
                    <a:pt x="1413909" y="2307990"/>
                    <a:pt x="1405332" y="2290919"/>
                  </a:cubicBezTo>
                  <a:lnTo>
                    <a:pt x="1404736" y="2288146"/>
                  </a:lnTo>
                  <a:lnTo>
                    <a:pt x="1402068" y="2291264"/>
                  </a:lnTo>
                  <a:lnTo>
                    <a:pt x="1394616" y="2291700"/>
                  </a:lnTo>
                  <a:lnTo>
                    <a:pt x="1398314" y="2312706"/>
                  </a:lnTo>
                  <a:cubicBezTo>
                    <a:pt x="1401030" y="2365280"/>
                    <a:pt x="1357813" y="2392430"/>
                    <a:pt x="1354959" y="2369049"/>
                  </a:cubicBezTo>
                  <a:lnTo>
                    <a:pt x="1355051" y="2365029"/>
                  </a:lnTo>
                  <a:lnTo>
                    <a:pt x="1348695" y="2370114"/>
                  </a:lnTo>
                  <a:cubicBezTo>
                    <a:pt x="1340502" y="2375611"/>
                    <a:pt x="1333771" y="2375933"/>
                    <a:pt x="1330625" y="2372065"/>
                  </a:cubicBezTo>
                  <a:lnTo>
                    <a:pt x="1329875" y="2370401"/>
                  </a:lnTo>
                  <a:lnTo>
                    <a:pt x="1328081" y="2370074"/>
                  </a:lnTo>
                  <a:cubicBezTo>
                    <a:pt x="1323569" y="2367949"/>
                    <a:pt x="1322264" y="2361338"/>
                    <a:pt x="1325630" y="2352065"/>
                  </a:cubicBezTo>
                  <a:lnTo>
                    <a:pt x="1329039" y="2344672"/>
                  </a:lnTo>
                  <a:lnTo>
                    <a:pt x="1325159" y="2345728"/>
                  </a:lnTo>
                  <a:cubicBezTo>
                    <a:pt x="1305117" y="2348171"/>
                    <a:pt x="1313985" y="2312905"/>
                    <a:pt x="1349477" y="2296481"/>
                  </a:cubicBezTo>
                  <a:lnTo>
                    <a:pt x="1356484" y="2295208"/>
                  </a:lnTo>
                  <a:lnTo>
                    <a:pt x="1355094" y="2293423"/>
                  </a:lnTo>
                  <a:lnTo>
                    <a:pt x="1352719" y="2293560"/>
                  </a:lnTo>
                  <a:cubicBezTo>
                    <a:pt x="1346350" y="2292257"/>
                    <a:pt x="1342661" y="2284284"/>
                    <a:pt x="1344071" y="2271498"/>
                  </a:cubicBezTo>
                  <a:lnTo>
                    <a:pt x="1346113" y="2261084"/>
                  </a:lnTo>
                  <a:lnTo>
                    <a:pt x="1341522" y="2263616"/>
                  </a:lnTo>
                  <a:cubicBezTo>
                    <a:pt x="1312777" y="2274425"/>
                    <a:pt x="1318082" y="2208095"/>
                    <a:pt x="1380484" y="2179513"/>
                  </a:cubicBezTo>
                  <a:lnTo>
                    <a:pt x="1404901" y="2171776"/>
                  </a:lnTo>
                  <a:lnTo>
                    <a:pt x="1398960" y="2162094"/>
                  </a:lnTo>
                  <a:cubicBezTo>
                    <a:pt x="1393558" y="2145979"/>
                    <a:pt x="1391293" y="2126330"/>
                    <a:pt x="1394868" y="2103557"/>
                  </a:cubicBezTo>
                  <a:lnTo>
                    <a:pt x="1395248" y="2103168"/>
                  </a:lnTo>
                  <a:lnTo>
                    <a:pt x="1425169" y="2104577"/>
                  </a:lnTo>
                  <a:lnTo>
                    <a:pt x="1403487" y="2069249"/>
                  </a:lnTo>
                  <a:cubicBezTo>
                    <a:pt x="1398086" y="2053133"/>
                    <a:pt x="1395822" y="2033485"/>
                    <a:pt x="1399396" y="2010712"/>
                  </a:cubicBezTo>
                  <a:lnTo>
                    <a:pt x="1399776" y="2010322"/>
                  </a:lnTo>
                  <a:cubicBezTo>
                    <a:pt x="1411119" y="2008277"/>
                    <a:pt x="1421715" y="2007709"/>
                    <a:pt x="1431504" y="2008281"/>
                  </a:cubicBezTo>
                  <a:close/>
                  <a:moveTo>
                    <a:pt x="1686413" y="1939061"/>
                  </a:moveTo>
                  <a:lnTo>
                    <a:pt x="1687642" y="1951327"/>
                  </a:lnTo>
                  <a:lnTo>
                    <a:pt x="1688144" y="1965163"/>
                  </a:lnTo>
                  <a:lnTo>
                    <a:pt x="1711575" y="1966267"/>
                  </a:lnTo>
                  <a:lnTo>
                    <a:pt x="1698959" y="1959506"/>
                  </a:lnTo>
                  <a:close/>
                  <a:moveTo>
                    <a:pt x="1501851" y="1880372"/>
                  </a:moveTo>
                  <a:cubicBezTo>
                    <a:pt x="1558335" y="1889515"/>
                    <a:pt x="1567313" y="1944112"/>
                    <a:pt x="1546690" y="1937108"/>
                  </a:cubicBezTo>
                  <a:lnTo>
                    <a:pt x="1543792" y="1935629"/>
                  </a:lnTo>
                  <a:lnTo>
                    <a:pt x="1545267" y="1942047"/>
                  </a:lnTo>
                  <a:cubicBezTo>
                    <a:pt x="1546398" y="1949950"/>
                    <a:pt x="1544270" y="1954969"/>
                    <a:pt x="1540345" y="1955905"/>
                  </a:cubicBezTo>
                  <a:lnTo>
                    <a:pt x="1538869" y="1955867"/>
                  </a:lnTo>
                  <a:lnTo>
                    <a:pt x="1538000" y="1957060"/>
                  </a:lnTo>
                  <a:cubicBezTo>
                    <a:pt x="1534868" y="1959602"/>
                    <a:pt x="1529591" y="1958233"/>
                    <a:pt x="1524013" y="1952523"/>
                  </a:cubicBezTo>
                  <a:lnTo>
                    <a:pt x="1519821" y="1947443"/>
                  </a:lnTo>
                  <a:lnTo>
                    <a:pt x="1519228" y="1950642"/>
                  </a:lnTo>
                  <a:cubicBezTo>
                    <a:pt x="1512221" y="1971264"/>
                    <a:pt x="1474391" y="1930886"/>
                    <a:pt x="1501548" y="1880522"/>
                  </a:cubicBezTo>
                  <a:close/>
                  <a:moveTo>
                    <a:pt x="1659187" y="1878721"/>
                  </a:moveTo>
                  <a:lnTo>
                    <a:pt x="1648883" y="1890764"/>
                  </a:lnTo>
                  <a:lnTo>
                    <a:pt x="1660602" y="1887051"/>
                  </a:lnTo>
                  <a:close/>
                  <a:moveTo>
                    <a:pt x="1396186" y="1866478"/>
                  </a:moveTo>
                  <a:lnTo>
                    <a:pt x="1390192" y="1899549"/>
                  </a:lnTo>
                  <a:lnTo>
                    <a:pt x="1392264" y="1899647"/>
                  </a:lnTo>
                  <a:lnTo>
                    <a:pt x="1396430" y="1898327"/>
                  </a:lnTo>
                  <a:lnTo>
                    <a:pt x="1396926" y="1898552"/>
                  </a:lnTo>
                  <a:lnTo>
                    <a:pt x="1397514" y="1899894"/>
                  </a:lnTo>
                  <a:lnTo>
                    <a:pt x="1424467" y="1901164"/>
                  </a:lnTo>
                  <a:lnTo>
                    <a:pt x="1406208" y="1886507"/>
                  </a:lnTo>
                  <a:close/>
                  <a:moveTo>
                    <a:pt x="1677382" y="1848987"/>
                  </a:moveTo>
                  <a:lnTo>
                    <a:pt x="1679856" y="1873668"/>
                  </a:lnTo>
                  <a:lnTo>
                    <a:pt x="1706542" y="1874927"/>
                  </a:lnTo>
                  <a:lnTo>
                    <a:pt x="1686812" y="1864354"/>
                  </a:lnTo>
                  <a:close/>
                  <a:moveTo>
                    <a:pt x="1158785" y="1817655"/>
                  </a:moveTo>
                  <a:lnTo>
                    <a:pt x="1159132" y="1817926"/>
                  </a:lnTo>
                  <a:cubicBezTo>
                    <a:pt x="1180351" y="1889450"/>
                    <a:pt x="1121297" y="1930886"/>
                    <a:pt x="1117857" y="1902698"/>
                  </a:cubicBezTo>
                  <a:lnTo>
                    <a:pt x="1117954" y="1898457"/>
                  </a:lnTo>
                  <a:lnTo>
                    <a:pt x="1111248" y="1903822"/>
                  </a:lnTo>
                  <a:cubicBezTo>
                    <a:pt x="1102606" y="1909621"/>
                    <a:pt x="1095505" y="1909960"/>
                    <a:pt x="1092186" y="1905879"/>
                  </a:cubicBezTo>
                  <a:lnTo>
                    <a:pt x="1091395" y="1904124"/>
                  </a:lnTo>
                  <a:lnTo>
                    <a:pt x="1089502" y="1903779"/>
                  </a:lnTo>
                  <a:cubicBezTo>
                    <a:pt x="1084743" y="1901537"/>
                    <a:pt x="1083366" y="1894563"/>
                    <a:pt x="1086918" y="1884781"/>
                  </a:cubicBezTo>
                  <a:lnTo>
                    <a:pt x="1090514" y="1876982"/>
                  </a:lnTo>
                  <a:lnTo>
                    <a:pt x="1086420" y="1878096"/>
                  </a:lnTo>
                  <a:cubicBezTo>
                    <a:pt x="1058231" y="1881532"/>
                    <a:pt x="1084258" y="1814248"/>
                    <a:pt x="1158785" y="1817655"/>
                  </a:cubicBezTo>
                  <a:close/>
                  <a:moveTo>
                    <a:pt x="1617016" y="1799873"/>
                  </a:moveTo>
                  <a:lnTo>
                    <a:pt x="1614544" y="1803072"/>
                  </a:lnTo>
                  <a:lnTo>
                    <a:pt x="1617278" y="1801069"/>
                  </a:lnTo>
                  <a:close/>
                  <a:moveTo>
                    <a:pt x="1166742" y="1797042"/>
                  </a:moveTo>
                  <a:cubicBezTo>
                    <a:pt x="1240162" y="1783804"/>
                    <a:pt x="1274864" y="1847050"/>
                    <a:pt x="1246467" y="1847375"/>
                  </a:cubicBezTo>
                  <a:lnTo>
                    <a:pt x="1242263" y="1846813"/>
                  </a:lnTo>
                  <a:lnTo>
                    <a:pt x="1246859" y="1854067"/>
                  </a:lnTo>
                  <a:cubicBezTo>
                    <a:pt x="1251674" y="1863294"/>
                    <a:pt x="1251232" y="1870388"/>
                    <a:pt x="1246811" y="1873240"/>
                  </a:cubicBezTo>
                  <a:lnTo>
                    <a:pt x="1244981" y="1873833"/>
                  </a:lnTo>
                  <a:lnTo>
                    <a:pt x="1244430" y="1875677"/>
                  </a:lnTo>
                  <a:cubicBezTo>
                    <a:pt x="1241679" y="1880161"/>
                    <a:pt x="1234596" y="1880763"/>
                    <a:pt x="1225262" y="1876159"/>
                  </a:cubicBezTo>
                  <a:lnTo>
                    <a:pt x="1217906" y="1871729"/>
                  </a:lnTo>
                  <a:lnTo>
                    <a:pt x="1218564" y="1875921"/>
                  </a:lnTo>
                  <a:lnTo>
                    <a:pt x="1216614" y="1877958"/>
                  </a:lnTo>
                  <a:lnTo>
                    <a:pt x="1241121" y="1892243"/>
                  </a:lnTo>
                  <a:cubicBezTo>
                    <a:pt x="1255425" y="1906439"/>
                    <a:pt x="1257001" y="1922333"/>
                    <a:pt x="1242804" y="1922495"/>
                  </a:cubicBezTo>
                  <a:lnTo>
                    <a:pt x="1238599" y="1921933"/>
                  </a:lnTo>
                  <a:lnTo>
                    <a:pt x="1243195" y="1929186"/>
                  </a:lnTo>
                  <a:cubicBezTo>
                    <a:pt x="1248010" y="1938413"/>
                    <a:pt x="1247568" y="1945509"/>
                    <a:pt x="1243147" y="1948359"/>
                  </a:cubicBezTo>
                  <a:lnTo>
                    <a:pt x="1241316" y="1948952"/>
                  </a:lnTo>
                  <a:lnTo>
                    <a:pt x="1240765" y="1950796"/>
                  </a:lnTo>
                  <a:cubicBezTo>
                    <a:pt x="1238015" y="1955280"/>
                    <a:pt x="1230932" y="1955884"/>
                    <a:pt x="1221598" y="1951280"/>
                  </a:cubicBezTo>
                  <a:lnTo>
                    <a:pt x="1214242" y="1946850"/>
                  </a:lnTo>
                  <a:lnTo>
                    <a:pt x="1214899" y="1951040"/>
                  </a:lnTo>
                  <a:cubicBezTo>
                    <a:pt x="1214979" y="1958139"/>
                    <a:pt x="1211038" y="1961385"/>
                    <a:pt x="1205262" y="1961109"/>
                  </a:cubicBezTo>
                  <a:lnTo>
                    <a:pt x="1186574" y="1951094"/>
                  </a:lnTo>
                  <a:lnTo>
                    <a:pt x="1189492" y="1967921"/>
                  </a:lnTo>
                  <a:lnTo>
                    <a:pt x="1209246" y="1975947"/>
                  </a:lnTo>
                  <a:cubicBezTo>
                    <a:pt x="1234633" y="1994831"/>
                    <a:pt x="1235817" y="2024229"/>
                    <a:pt x="1220349" y="2018975"/>
                  </a:cubicBezTo>
                  <a:lnTo>
                    <a:pt x="1217451" y="2017497"/>
                  </a:lnTo>
                  <a:lnTo>
                    <a:pt x="1218926" y="2023915"/>
                  </a:lnTo>
                  <a:cubicBezTo>
                    <a:pt x="1220057" y="2031818"/>
                    <a:pt x="1217929" y="2036837"/>
                    <a:pt x="1214004" y="2037772"/>
                  </a:cubicBezTo>
                  <a:lnTo>
                    <a:pt x="1212528" y="2037734"/>
                  </a:lnTo>
                  <a:lnTo>
                    <a:pt x="1211659" y="2038928"/>
                  </a:lnTo>
                  <a:cubicBezTo>
                    <a:pt x="1208527" y="2041470"/>
                    <a:pt x="1203250" y="2040101"/>
                    <a:pt x="1197672" y="2034391"/>
                  </a:cubicBezTo>
                  <a:lnTo>
                    <a:pt x="1193481" y="2029311"/>
                  </a:lnTo>
                  <a:lnTo>
                    <a:pt x="1192887" y="2032510"/>
                  </a:lnTo>
                  <a:cubicBezTo>
                    <a:pt x="1189384" y="2042821"/>
                    <a:pt x="1178175" y="2037882"/>
                    <a:pt x="1171235" y="2024070"/>
                  </a:cubicBezTo>
                  <a:lnTo>
                    <a:pt x="1170754" y="2021826"/>
                  </a:lnTo>
                  <a:lnTo>
                    <a:pt x="1168595" y="2024349"/>
                  </a:lnTo>
                  <a:cubicBezTo>
                    <a:pt x="1163312" y="2026701"/>
                    <a:pt x="1158463" y="2025105"/>
                    <a:pt x="1155963" y="2018461"/>
                  </a:cubicBezTo>
                  <a:lnTo>
                    <a:pt x="1155056" y="2014318"/>
                  </a:lnTo>
                  <a:lnTo>
                    <a:pt x="1149807" y="2021112"/>
                  </a:lnTo>
                  <a:lnTo>
                    <a:pt x="1132246" y="2027442"/>
                  </a:lnTo>
                  <a:lnTo>
                    <a:pt x="1161870" y="2022057"/>
                  </a:lnTo>
                  <a:lnTo>
                    <a:pt x="1162137" y="2022266"/>
                  </a:lnTo>
                  <a:cubicBezTo>
                    <a:pt x="1178412" y="2077123"/>
                    <a:pt x="1133119" y="2108903"/>
                    <a:pt x="1130479" y="2087283"/>
                  </a:cubicBezTo>
                  <a:lnTo>
                    <a:pt x="1130554" y="2084030"/>
                  </a:lnTo>
                  <a:lnTo>
                    <a:pt x="1125411" y="2088145"/>
                  </a:lnTo>
                  <a:cubicBezTo>
                    <a:pt x="1118782" y="2092593"/>
                    <a:pt x="1113337" y="2092853"/>
                    <a:pt x="1110791" y="2089723"/>
                  </a:cubicBezTo>
                  <a:lnTo>
                    <a:pt x="1110185" y="2088378"/>
                  </a:lnTo>
                  <a:lnTo>
                    <a:pt x="1108732" y="2088112"/>
                  </a:lnTo>
                  <a:cubicBezTo>
                    <a:pt x="1105083" y="2086393"/>
                    <a:pt x="1104027" y="2081044"/>
                    <a:pt x="1106750" y="2073541"/>
                  </a:cubicBezTo>
                  <a:lnTo>
                    <a:pt x="1109507" y="2067560"/>
                  </a:lnTo>
                  <a:lnTo>
                    <a:pt x="1106368" y="2068414"/>
                  </a:lnTo>
                  <a:cubicBezTo>
                    <a:pt x="1090153" y="2070390"/>
                    <a:pt x="1097328" y="2041857"/>
                    <a:pt x="1126043" y="2028569"/>
                  </a:cubicBezTo>
                  <a:lnTo>
                    <a:pt x="1131712" y="2027539"/>
                  </a:lnTo>
                  <a:lnTo>
                    <a:pt x="1130588" y="2026095"/>
                  </a:lnTo>
                  <a:lnTo>
                    <a:pt x="1128667" y="2026206"/>
                  </a:lnTo>
                  <a:cubicBezTo>
                    <a:pt x="1123514" y="2025152"/>
                    <a:pt x="1120529" y="2018701"/>
                    <a:pt x="1121669" y="2008356"/>
                  </a:cubicBezTo>
                  <a:lnTo>
                    <a:pt x="1123322" y="1999930"/>
                  </a:lnTo>
                  <a:lnTo>
                    <a:pt x="1119607" y="2001979"/>
                  </a:lnTo>
                  <a:cubicBezTo>
                    <a:pt x="1099672" y="2009474"/>
                    <a:pt x="1099977" y="1971116"/>
                    <a:pt x="1132266" y="1945441"/>
                  </a:cubicBezTo>
                  <a:lnTo>
                    <a:pt x="1171179" y="1928149"/>
                  </a:lnTo>
                  <a:lnTo>
                    <a:pt x="1166079" y="1919838"/>
                  </a:lnTo>
                  <a:cubicBezTo>
                    <a:pt x="1161709" y="1906800"/>
                    <a:pt x="1159877" y="1890903"/>
                    <a:pt x="1162768" y="1872477"/>
                  </a:cubicBezTo>
                  <a:lnTo>
                    <a:pt x="1163077" y="1872162"/>
                  </a:lnTo>
                  <a:lnTo>
                    <a:pt x="1187285" y="1873302"/>
                  </a:lnTo>
                  <a:lnTo>
                    <a:pt x="1169743" y="1844719"/>
                  </a:lnTo>
                  <a:cubicBezTo>
                    <a:pt x="1165373" y="1831680"/>
                    <a:pt x="1163541" y="1815782"/>
                    <a:pt x="1166433" y="1797357"/>
                  </a:cubicBezTo>
                  <a:close/>
                  <a:moveTo>
                    <a:pt x="1435841" y="1783337"/>
                  </a:moveTo>
                  <a:lnTo>
                    <a:pt x="1436655" y="1788516"/>
                  </a:lnTo>
                  <a:cubicBezTo>
                    <a:pt x="1436704" y="1792903"/>
                    <a:pt x="1435511" y="1796099"/>
                    <a:pt x="1433413" y="1798156"/>
                  </a:cubicBezTo>
                  <a:lnTo>
                    <a:pt x="1429294" y="1799488"/>
                  </a:lnTo>
                  <a:lnTo>
                    <a:pt x="1439426" y="1799965"/>
                  </a:lnTo>
                  <a:lnTo>
                    <a:pt x="1438191" y="1792517"/>
                  </a:lnTo>
                  <a:lnTo>
                    <a:pt x="1440571" y="1786184"/>
                  </a:lnTo>
                  <a:close/>
                  <a:moveTo>
                    <a:pt x="1664088" y="1760064"/>
                  </a:moveTo>
                  <a:lnTo>
                    <a:pt x="1667218" y="1778493"/>
                  </a:lnTo>
                  <a:lnTo>
                    <a:pt x="1677825" y="1778993"/>
                  </a:lnTo>
                  <a:lnTo>
                    <a:pt x="1674665" y="1777299"/>
                  </a:lnTo>
                  <a:close/>
                  <a:moveTo>
                    <a:pt x="1380196" y="1756277"/>
                  </a:moveTo>
                  <a:lnTo>
                    <a:pt x="1372559" y="1798408"/>
                  </a:lnTo>
                  <a:lnTo>
                    <a:pt x="1356800" y="1816827"/>
                  </a:lnTo>
                  <a:lnTo>
                    <a:pt x="1378313" y="1810009"/>
                  </a:lnTo>
                  <a:lnTo>
                    <a:pt x="1378810" y="1810234"/>
                  </a:lnTo>
                  <a:lnTo>
                    <a:pt x="1384407" y="1823021"/>
                  </a:lnTo>
                  <a:lnTo>
                    <a:pt x="1385811" y="1797847"/>
                  </a:lnTo>
                  <a:lnTo>
                    <a:pt x="1386191" y="1797457"/>
                  </a:lnTo>
                  <a:lnTo>
                    <a:pt x="1421294" y="1799111"/>
                  </a:lnTo>
                  <a:lnTo>
                    <a:pt x="1399226" y="1787285"/>
                  </a:lnTo>
                  <a:close/>
                  <a:moveTo>
                    <a:pt x="1576246" y="1739775"/>
                  </a:moveTo>
                  <a:lnTo>
                    <a:pt x="1577002" y="1742412"/>
                  </a:lnTo>
                  <a:lnTo>
                    <a:pt x="1578883" y="1740048"/>
                  </a:lnTo>
                  <a:close/>
                  <a:moveTo>
                    <a:pt x="1321155" y="1715162"/>
                  </a:moveTo>
                  <a:lnTo>
                    <a:pt x="1320859" y="1715544"/>
                  </a:lnTo>
                  <a:lnTo>
                    <a:pt x="1321194" y="1715340"/>
                  </a:lnTo>
                  <a:close/>
                  <a:moveTo>
                    <a:pt x="1163819" y="1680751"/>
                  </a:moveTo>
                  <a:lnTo>
                    <a:pt x="1158987" y="1707417"/>
                  </a:lnTo>
                  <a:lnTo>
                    <a:pt x="1161537" y="1707536"/>
                  </a:lnTo>
                  <a:lnTo>
                    <a:pt x="1164033" y="1706428"/>
                  </a:lnTo>
                  <a:lnTo>
                    <a:pt x="1164434" y="1706610"/>
                  </a:lnTo>
                  <a:lnTo>
                    <a:pt x="1164909" y="1707696"/>
                  </a:lnTo>
                  <a:lnTo>
                    <a:pt x="1188705" y="1708816"/>
                  </a:lnTo>
                  <a:lnTo>
                    <a:pt x="1177289" y="1702699"/>
                  </a:lnTo>
                  <a:close/>
                  <a:moveTo>
                    <a:pt x="1549744" y="1678097"/>
                  </a:moveTo>
                  <a:lnTo>
                    <a:pt x="1550402" y="1682288"/>
                  </a:lnTo>
                  <a:lnTo>
                    <a:pt x="1548452" y="1684325"/>
                  </a:lnTo>
                  <a:lnTo>
                    <a:pt x="1550398" y="1685460"/>
                  </a:lnTo>
                  <a:lnTo>
                    <a:pt x="1551259" y="1679505"/>
                  </a:lnTo>
                  <a:lnTo>
                    <a:pt x="1551525" y="1679170"/>
                  </a:lnTo>
                  <a:close/>
                  <a:moveTo>
                    <a:pt x="1361606" y="1645646"/>
                  </a:moveTo>
                  <a:lnTo>
                    <a:pt x="1364522" y="1662464"/>
                  </a:lnTo>
                  <a:lnTo>
                    <a:pt x="1357611" y="1700586"/>
                  </a:lnTo>
                  <a:lnTo>
                    <a:pt x="1362461" y="1699049"/>
                  </a:lnTo>
                  <a:lnTo>
                    <a:pt x="1362956" y="1699274"/>
                  </a:lnTo>
                  <a:lnTo>
                    <a:pt x="1371122" y="1717924"/>
                  </a:lnTo>
                  <a:lnTo>
                    <a:pt x="1372223" y="1691414"/>
                  </a:lnTo>
                  <a:lnTo>
                    <a:pt x="1372603" y="1691025"/>
                  </a:lnTo>
                  <a:lnTo>
                    <a:pt x="1388919" y="1691794"/>
                  </a:lnTo>
                  <a:lnTo>
                    <a:pt x="1372843" y="1674047"/>
                  </a:lnTo>
                  <a:close/>
                  <a:moveTo>
                    <a:pt x="1103129" y="1558230"/>
                  </a:moveTo>
                  <a:lnTo>
                    <a:pt x="1100994" y="1560994"/>
                  </a:lnTo>
                  <a:lnTo>
                    <a:pt x="1103491" y="1559885"/>
                  </a:lnTo>
                  <a:close/>
                  <a:moveTo>
                    <a:pt x="1581400" y="1536396"/>
                  </a:moveTo>
                  <a:lnTo>
                    <a:pt x="1579967" y="1544300"/>
                  </a:lnTo>
                  <a:lnTo>
                    <a:pt x="1575097" y="1549992"/>
                  </a:lnTo>
                  <a:lnTo>
                    <a:pt x="1575535" y="1552075"/>
                  </a:lnTo>
                  <a:lnTo>
                    <a:pt x="1585676" y="1548861"/>
                  </a:lnTo>
                  <a:close/>
                  <a:moveTo>
                    <a:pt x="1610691" y="1510011"/>
                  </a:moveTo>
                  <a:lnTo>
                    <a:pt x="1613144" y="1519571"/>
                  </a:lnTo>
                  <a:lnTo>
                    <a:pt x="1620706" y="1519928"/>
                  </a:lnTo>
                  <a:close/>
                  <a:moveTo>
                    <a:pt x="1136855" y="1507742"/>
                  </a:moveTo>
                  <a:lnTo>
                    <a:pt x="1138216" y="1515594"/>
                  </a:lnTo>
                  <a:lnTo>
                    <a:pt x="1132527" y="1546982"/>
                  </a:lnTo>
                  <a:lnTo>
                    <a:pt x="1136548" y="1545195"/>
                  </a:lnTo>
                  <a:lnTo>
                    <a:pt x="1136950" y="1545376"/>
                  </a:lnTo>
                  <a:lnTo>
                    <a:pt x="1143556" y="1560466"/>
                  </a:lnTo>
                  <a:lnTo>
                    <a:pt x="1144447" y="1539017"/>
                  </a:lnTo>
                  <a:lnTo>
                    <a:pt x="1144755" y="1538702"/>
                  </a:lnTo>
                  <a:lnTo>
                    <a:pt x="1158162" y="1539333"/>
                  </a:lnTo>
                  <a:lnTo>
                    <a:pt x="1155301" y="1537801"/>
                  </a:lnTo>
                  <a:close/>
                  <a:moveTo>
                    <a:pt x="1495658" y="1487119"/>
                  </a:moveTo>
                  <a:lnTo>
                    <a:pt x="1490825" y="1513785"/>
                  </a:lnTo>
                  <a:lnTo>
                    <a:pt x="1493376" y="1513904"/>
                  </a:lnTo>
                  <a:lnTo>
                    <a:pt x="1495871" y="1512796"/>
                  </a:lnTo>
                  <a:lnTo>
                    <a:pt x="1496273" y="1512977"/>
                  </a:lnTo>
                  <a:lnTo>
                    <a:pt x="1496747" y="1514063"/>
                  </a:lnTo>
                  <a:lnTo>
                    <a:pt x="1497654" y="1514106"/>
                  </a:lnTo>
                  <a:lnTo>
                    <a:pt x="1498620" y="1507420"/>
                  </a:lnTo>
                  <a:lnTo>
                    <a:pt x="1503981" y="1500682"/>
                  </a:lnTo>
                  <a:close/>
                  <a:moveTo>
                    <a:pt x="1540004" y="1425472"/>
                  </a:moveTo>
                  <a:lnTo>
                    <a:pt x="1538262" y="1435083"/>
                  </a:lnTo>
                  <a:lnTo>
                    <a:pt x="1548432" y="1440292"/>
                  </a:lnTo>
                  <a:lnTo>
                    <a:pt x="1543678" y="1426437"/>
                  </a:lnTo>
                  <a:close/>
                  <a:moveTo>
                    <a:pt x="1585969" y="1424537"/>
                  </a:moveTo>
                  <a:lnTo>
                    <a:pt x="1593370" y="1446109"/>
                  </a:lnTo>
                  <a:lnTo>
                    <a:pt x="1613234" y="1442232"/>
                  </a:lnTo>
                  <a:lnTo>
                    <a:pt x="1600536" y="1438962"/>
                  </a:lnTo>
                  <a:close/>
                  <a:moveTo>
                    <a:pt x="1434967" y="1364597"/>
                  </a:moveTo>
                  <a:lnTo>
                    <a:pt x="1432832" y="1367362"/>
                  </a:lnTo>
                  <a:lnTo>
                    <a:pt x="1435329" y="1366253"/>
                  </a:lnTo>
                  <a:close/>
                  <a:moveTo>
                    <a:pt x="1471055" y="1356921"/>
                  </a:moveTo>
                  <a:lnTo>
                    <a:pt x="1475394" y="1366833"/>
                  </a:lnTo>
                  <a:lnTo>
                    <a:pt x="1475716" y="1359094"/>
                  </a:lnTo>
                  <a:close/>
                  <a:moveTo>
                    <a:pt x="1468818" y="1351767"/>
                  </a:moveTo>
                  <a:lnTo>
                    <a:pt x="1468805" y="1351783"/>
                  </a:lnTo>
                  <a:lnTo>
                    <a:pt x="1468836" y="1351856"/>
                  </a:lnTo>
                  <a:close/>
                  <a:moveTo>
                    <a:pt x="1403233" y="1350210"/>
                  </a:moveTo>
                  <a:lnTo>
                    <a:pt x="1402520" y="1350603"/>
                  </a:lnTo>
                  <a:lnTo>
                    <a:pt x="1402397" y="1353047"/>
                  </a:lnTo>
                  <a:cubicBezTo>
                    <a:pt x="1400955" y="1355607"/>
                    <a:pt x="1398178" y="1357589"/>
                    <a:pt x="1393929" y="1358680"/>
                  </a:cubicBezTo>
                  <a:lnTo>
                    <a:pt x="1388716" y="1359240"/>
                  </a:lnTo>
                  <a:lnTo>
                    <a:pt x="1396364" y="1366598"/>
                  </a:lnTo>
                  <a:cubicBezTo>
                    <a:pt x="1404854" y="1376262"/>
                    <a:pt x="1406406" y="1384910"/>
                    <a:pt x="1401937" y="1389631"/>
                  </a:cubicBezTo>
                  <a:lnTo>
                    <a:pt x="1399912" y="1390880"/>
                  </a:lnTo>
                  <a:lnTo>
                    <a:pt x="1399792" y="1393256"/>
                  </a:lnTo>
                  <a:cubicBezTo>
                    <a:pt x="1397808" y="1399447"/>
                    <a:pt x="1389481" y="1402250"/>
                    <a:pt x="1376922" y="1399464"/>
                  </a:cubicBezTo>
                  <a:lnTo>
                    <a:pt x="1366791" y="1396306"/>
                  </a:lnTo>
                  <a:lnTo>
                    <a:pt x="1368811" y="1401143"/>
                  </a:lnTo>
                  <a:lnTo>
                    <a:pt x="1368432" y="1405609"/>
                  </a:lnTo>
                  <a:lnTo>
                    <a:pt x="1403391" y="1425984"/>
                  </a:lnTo>
                  <a:cubicBezTo>
                    <a:pt x="1421070" y="1443532"/>
                    <a:pt x="1423019" y="1463175"/>
                    <a:pt x="1405471" y="1463376"/>
                  </a:cubicBezTo>
                  <a:lnTo>
                    <a:pt x="1400274" y="1462680"/>
                  </a:lnTo>
                  <a:lnTo>
                    <a:pt x="1405955" y="1471645"/>
                  </a:lnTo>
                  <a:cubicBezTo>
                    <a:pt x="1411905" y="1483049"/>
                    <a:pt x="1411359" y="1491818"/>
                    <a:pt x="1405895" y="1495343"/>
                  </a:cubicBezTo>
                  <a:lnTo>
                    <a:pt x="1403633" y="1496076"/>
                  </a:lnTo>
                  <a:lnTo>
                    <a:pt x="1402952" y="1498354"/>
                  </a:lnTo>
                  <a:cubicBezTo>
                    <a:pt x="1399553" y="1503896"/>
                    <a:pt x="1390798" y="1504641"/>
                    <a:pt x="1379262" y="1498951"/>
                  </a:cubicBezTo>
                  <a:lnTo>
                    <a:pt x="1370170" y="1493476"/>
                  </a:lnTo>
                  <a:lnTo>
                    <a:pt x="1370983" y="1498655"/>
                  </a:lnTo>
                  <a:cubicBezTo>
                    <a:pt x="1371181" y="1516204"/>
                    <a:pt x="1351499" y="1514701"/>
                    <a:pt x="1333554" y="1497426"/>
                  </a:cubicBezTo>
                  <a:lnTo>
                    <a:pt x="1316390" y="1469457"/>
                  </a:lnTo>
                  <a:lnTo>
                    <a:pt x="1319229" y="1485830"/>
                  </a:lnTo>
                  <a:lnTo>
                    <a:pt x="1311629" y="1527761"/>
                  </a:lnTo>
                  <a:lnTo>
                    <a:pt x="1328494" y="1522416"/>
                  </a:lnTo>
                  <a:lnTo>
                    <a:pt x="1328990" y="1522641"/>
                  </a:lnTo>
                  <a:cubicBezTo>
                    <a:pt x="1340579" y="1542568"/>
                    <a:pt x="1345593" y="1561699"/>
                    <a:pt x="1346404" y="1578675"/>
                  </a:cubicBezTo>
                  <a:lnTo>
                    <a:pt x="1341098" y="1607951"/>
                  </a:lnTo>
                  <a:lnTo>
                    <a:pt x="1346610" y="1606205"/>
                  </a:lnTo>
                  <a:lnTo>
                    <a:pt x="1347107" y="1606430"/>
                  </a:lnTo>
                  <a:lnTo>
                    <a:pt x="1359222" y="1634105"/>
                  </a:lnTo>
                  <a:lnTo>
                    <a:pt x="1358635" y="1594039"/>
                  </a:lnTo>
                  <a:lnTo>
                    <a:pt x="1359016" y="1593650"/>
                  </a:lnTo>
                  <a:cubicBezTo>
                    <a:pt x="1404388" y="1585469"/>
                    <a:pt x="1437797" y="1600921"/>
                    <a:pt x="1455475" y="1618469"/>
                  </a:cubicBezTo>
                  <a:lnTo>
                    <a:pt x="1463593" y="1628935"/>
                  </a:lnTo>
                  <a:lnTo>
                    <a:pt x="1490623" y="1624023"/>
                  </a:lnTo>
                  <a:lnTo>
                    <a:pt x="1490970" y="1624294"/>
                  </a:lnTo>
                  <a:cubicBezTo>
                    <a:pt x="1501580" y="1660056"/>
                    <a:pt x="1492121" y="1688296"/>
                    <a:pt x="1479581" y="1704072"/>
                  </a:cubicBezTo>
                  <a:lnTo>
                    <a:pt x="1465849" y="1713971"/>
                  </a:lnTo>
                  <a:lnTo>
                    <a:pt x="1469063" y="1715845"/>
                  </a:lnTo>
                  <a:cubicBezTo>
                    <a:pt x="1477902" y="1724618"/>
                    <a:pt x="1482810" y="1733915"/>
                    <a:pt x="1483312" y="1741045"/>
                  </a:cubicBezTo>
                  <a:lnTo>
                    <a:pt x="1482546" y="1743614"/>
                  </a:lnTo>
                  <a:lnTo>
                    <a:pt x="1503017" y="1734517"/>
                  </a:lnTo>
                  <a:lnTo>
                    <a:pt x="1497918" y="1726206"/>
                  </a:lnTo>
                  <a:cubicBezTo>
                    <a:pt x="1493547" y="1713167"/>
                    <a:pt x="1491715" y="1697270"/>
                    <a:pt x="1494607" y="1678844"/>
                  </a:cubicBezTo>
                  <a:lnTo>
                    <a:pt x="1494915" y="1678529"/>
                  </a:lnTo>
                  <a:lnTo>
                    <a:pt x="1519123" y="1679670"/>
                  </a:lnTo>
                  <a:lnTo>
                    <a:pt x="1501581" y="1651086"/>
                  </a:lnTo>
                  <a:cubicBezTo>
                    <a:pt x="1497211" y="1638048"/>
                    <a:pt x="1495379" y="1622150"/>
                    <a:pt x="1498271" y="1603725"/>
                  </a:cubicBezTo>
                  <a:lnTo>
                    <a:pt x="1498580" y="1603410"/>
                  </a:lnTo>
                  <a:lnTo>
                    <a:pt x="1525780" y="1604691"/>
                  </a:lnTo>
                  <a:lnTo>
                    <a:pt x="1526350" y="1600745"/>
                  </a:lnTo>
                  <a:lnTo>
                    <a:pt x="1509126" y="1591515"/>
                  </a:lnTo>
                  <a:lnTo>
                    <a:pt x="1505436" y="1585502"/>
                  </a:lnTo>
                  <a:lnTo>
                    <a:pt x="1504042" y="1593186"/>
                  </a:lnTo>
                  <a:cubicBezTo>
                    <a:pt x="1495582" y="1611476"/>
                    <a:pt x="1481182" y="1618383"/>
                    <a:pt x="1476183" y="1605094"/>
                  </a:cubicBezTo>
                  <a:lnTo>
                    <a:pt x="1475276" y="1600951"/>
                  </a:lnTo>
                  <a:lnTo>
                    <a:pt x="1470027" y="1607746"/>
                  </a:lnTo>
                  <a:cubicBezTo>
                    <a:pt x="1462998" y="1615421"/>
                    <a:pt x="1456179" y="1617428"/>
                    <a:pt x="1451990" y="1614247"/>
                  </a:cubicBezTo>
                  <a:lnTo>
                    <a:pt x="1450807" y="1612728"/>
                  </a:lnTo>
                  <a:lnTo>
                    <a:pt x="1448887" y="1612839"/>
                  </a:lnTo>
                  <a:cubicBezTo>
                    <a:pt x="1443733" y="1611786"/>
                    <a:pt x="1440748" y="1605334"/>
                    <a:pt x="1441889" y="1594989"/>
                  </a:cubicBezTo>
                  <a:lnTo>
                    <a:pt x="1443541" y="1586563"/>
                  </a:lnTo>
                  <a:lnTo>
                    <a:pt x="1439827" y="1588612"/>
                  </a:lnTo>
                  <a:cubicBezTo>
                    <a:pt x="1426537" y="1593609"/>
                    <a:pt x="1422243" y="1578227"/>
                    <a:pt x="1430424" y="1559810"/>
                  </a:cubicBezTo>
                  <a:lnTo>
                    <a:pt x="1446627" y="1539440"/>
                  </a:lnTo>
                  <a:lnTo>
                    <a:pt x="1437332" y="1542790"/>
                  </a:lnTo>
                  <a:lnTo>
                    <a:pt x="1436149" y="1541273"/>
                  </a:lnTo>
                  <a:lnTo>
                    <a:pt x="1434228" y="1541383"/>
                  </a:lnTo>
                  <a:cubicBezTo>
                    <a:pt x="1429075" y="1540329"/>
                    <a:pt x="1426090" y="1533878"/>
                    <a:pt x="1427231" y="1523533"/>
                  </a:cubicBezTo>
                  <a:lnTo>
                    <a:pt x="1428883" y="1515107"/>
                  </a:lnTo>
                  <a:lnTo>
                    <a:pt x="1425169" y="1517156"/>
                  </a:lnTo>
                  <a:cubicBezTo>
                    <a:pt x="1405234" y="1524651"/>
                    <a:pt x="1405539" y="1486293"/>
                    <a:pt x="1437828" y="1460619"/>
                  </a:cubicBezTo>
                  <a:lnTo>
                    <a:pt x="1469288" y="1446638"/>
                  </a:lnTo>
                  <a:lnTo>
                    <a:pt x="1468805" y="1441372"/>
                  </a:lnTo>
                  <a:lnTo>
                    <a:pt x="1468897" y="1440907"/>
                  </a:lnTo>
                  <a:lnTo>
                    <a:pt x="1461331" y="1449749"/>
                  </a:lnTo>
                  <a:cubicBezTo>
                    <a:pt x="1456048" y="1452101"/>
                    <a:pt x="1451198" y="1450506"/>
                    <a:pt x="1448698" y="1443861"/>
                  </a:cubicBezTo>
                  <a:lnTo>
                    <a:pt x="1447792" y="1439718"/>
                  </a:lnTo>
                  <a:lnTo>
                    <a:pt x="1442543" y="1446513"/>
                  </a:lnTo>
                  <a:cubicBezTo>
                    <a:pt x="1435514" y="1454188"/>
                    <a:pt x="1428694" y="1456195"/>
                    <a:pt x="1424506" y="1453013"/>
                  </a:cubicBezTo>
                  <a:lnTo>
                    <a:pt x="1423323" y="1451495"/>
                  </a:lnTo>
                  <a:lnTo>
                    <a:pt x="1421402" y="1451606"/>
                  </a:lnTo>
                  <a:cubicBezTo>
                    <a:pt x="1416249" y="1450552"/>
                    <a:pt x="1413263" y="1444101"/>
                    <a:pt x="1414405" y="1433756"/>
                  </a:cubicBezTo>
                  <a:lnTo>
                    <a:pt x="1416056" y="1425330"/>
                  </a:lnTo>
                  <a:lnTo>
                    <a:pt x="1412343" y="1427379"/>
                  </a:lnTo>
                  <a:cubicBezTo>
                    <a:pt x="1399053" y="1432376"/>
                    <a:pt x="1394758" y="1416993"/>
                    <a:pt x="1402940" y="1398576"/>
                  </a:cubicBezTo>
                  <a:lnTo>
                    <a:pt x="1422491" y="1373997"/>
                  </a:lnTo>
                  <a:lnTo>
                    <a:pt x="1411681" y="1377893"/>
                  </a:lnTo>
                  <a:lnTo>
                    <a:pt x="1410499" y="1376376"/>
                  </a:lnTo>
                  <a:lnTo>
                    <a:pt x="1408578" y="1376486"/>
                  </a:lnTo>
                  <a:cubicBezTo>
                    <a:pt x="1403425" y="1375433"/>
                    <a:pt x="1400440" y="1368981"/>
                    <a:pt x="1401580" y="1358637"/>
                  </a:cubicBezTo>
                  <a:close/>
                  <a:moveTo>
                    <a:pt x="1157417" y="1303748"/>
                  </a:moveTo>
                  <a:lnTo>
                    <a:pt x="1152827" y="1306280"/>
                  </a:lnTo>
                  <a:cubicBezTo>
                    <a:pt x="1148721" y="1307823"/>
                    <a:pt x="1145309" y="1307794"/>
                    <a:pt x="1142659" y="1306524"/>
                  </a:cubicBezTo>
                  <a:lnTo>
                    <a:pt x="1141602" y="1305165"/>
                  </a:lnTo>
                  <a:lnTo>
                    <a:pt x="1141381" y="1307774"/>
                  </a:lnTo>
                  <a:lnTo>
                    <a:pt x="1155546" y="1316031"/>
                  </a:lnTo>
                  <a:lnTo>
                    <a:pt x="1155375" y="1314161"/>
                  </a:lnTo>
                  <a:close/>
                  <a:moveTo>
                    <a:pt x="1388574" y="1282418"/>
                  </a:moveTo>
                  <a:lnTo>
                    <a:pt x="1384860" y="1284468"/>
                  </a:lnTo>
                  <a:lnTo>
                    <a:pt x="1374534" y="1282528"/>
                  </a:lnTo>
                  <a:lnTo>
                    <a:pt x="1374571" y="1282592"/>
                  </a:lnTo>
                  <a:cubicBezTo>
                    <a:pt x="1375461" y="1286551"/>
                    <a:pt x="1374732" y="1289894"/>
                    <a:pt x="1372498" y="1292255"/>
                  </a:cubicBezTo>
                  <a:lnTo>
                    <a:pt x="1370474" y="1293504"/>
                  </a:lnTo>
                  <a:lnTo>
                    <a:pt x="1370353" y="1295880"/>
                  </a:lnTo>
                  <a:cubicBezTo>
                    <a:pt x="1368369" y="1302070"/>
                    <a:pt x="1360042" y="1304874"/>
                    <a:pt x="1347484" y="1302088"/>
                  </a:cubicBezTo>
                  <a:lnTo>
                    <a:pt x="1337352" y="1298929"/>
                  </a:lnTo>
                  <a:lnTo>
                    <a:pt x="1339372" y="1303767"/>
                  </a:lnTo>
                  <a:lnTo>
                    <a:pt x="1338797" y="1310559"/>
                  </a:lnTo>
                  <a:lnTo>
                    <a:pt x="1341024" y="1310418"/>
                  </a:lnTo>
                  <a:cubicBezTo>
                    <a:pt x="1357988" y="1311452"/>
                    <a:pt x="1372355" y="1316431"/>
                    <a:pt x="1383025" y="1322853"/>
                  </a:cubicBezTo>
                  <a:lnTo>
                    <a:pt x="1389463" y="1327967"/>
                  </a:lnTo>
                  <a:lnTo>
                    <a:pt x="1390115" y="1323457"/>
                  </a:lnTo>
                  <a:lnTo>
                    <a:pt x="1402232" y="1308225"/>
                  </a:lnTo>
                  <a:lnTo>
                    <a:pt x="1397023" y="1310101"/>
                  </a:lnTo>
                  <a:lnTo>
                    <a:pt x="1395841" y="1308584"/>
                  </a:lnTo>
                  <a:lnTo>
                    <a:pt x="1393920" y="1308695"/>
                  </a:lnTo>
                  <a:cubicBezTo>
                    <a:pt x="1388766" y="1307641"/>
                    <a:pt x="1385781" y="1301189"/>
                    <a:pt x="1386922" y="1290845"/>
                  </a:cubicBezTo>
                  <a:close/>
                  <a:moveTo>
                    <a:pt x="1373379" y="1247289"/>
                  </a:moveTo>
                  <a:lnTo>
                    <a:pt x="1372958" y="1255671"/>
                  </a:lnTo>
                  <a:cubicBezTo>
                    <a:pt x="1371516" y="1258230"/>
                    <a:pt x="1368739" y="1260212"/>
                    <a:pt x="1364490" y="1261303"/>
                  </a:cubicBezTo>
                  <a:lnTo>
                    <a:pt x="1359277" y="1261863"/>
                  </a:lnTo>
                  <a:lnTo>
                    <a:pt x="1366925" y="1269222"/>
                  </a:lnTo>
                  <a:lnTo>
                    <a:pt x="1373652" y="1280984"/>
                  </a:lnTo>
                  <a:lnTo>
                    <a:pt x="1371606" y="1268638"/>
                  </a:lnTo>
                  <a:lnTo>
                    <a:pt x="1378740" y="1249652"/>
                  </a:lnTo>
                  <a:close/>
                  <a:moveTo>
                    <a:pt x="1457150" y="1229543"/>
                  </a:moveTo>
                  <a:lnTo>
                    <a:pt x="1454071" y="1246527"/>
                  </a:lnTo>
                  <a:lnTo>
                    <a:pt x="1455396" y="1254169"/>
                  </a:lnTo>
                  <a:lnTo>
                    <a:pt x="1452479" y="1270266"/>
                  </a:lnTo>
                  <a:lnTo>
                    <a:pt x="1464480" y="1262944"/>
                  </a:lnTo>
                  <a:lnTo>
                    <a:pt x="1473282" y="1260155"/>
                  </a:lnTo>
                  <a:close/>
                  <a:moveTo>
                    <a:pt x="1022980" y="1151592"/>
                  </a:moveTo>
                  <a:lnTo>
                    <a:pt x="1023382" y="1151775"/>
                  </a:lnTo>
                  <a:cubicBezTo>
                    <a:pt x="1060889" y="1216262"/>
                    <a:pt x="1013291" y="1270469"/>
                    <a:pt x="1003292" y="1243891"/>
                  </a:cubicBezTo>
                  <a:lnTo>
                    <a:pt x="1002385" y="1239747"/>
                  </a:lnTo>
                  <a:lnTo>
                    <a:pt x="997136" y="1246543"/>
                  </a:lnTo>
                  <a:cubicBezTo>
                    <a:pt x="990108" y="1254219"/>
                    <a:pt x="983288" y="1256225"/>
                    <a:pt x="979099" y="1253043"/>
                  </a:cubicBezTo>
                  <a:lnTo>
                    <a:pt x="977917" y="1251526"/>
                  </a:lnTo>
                  <a:lnTo>
                    <a:pt x="975996" y="1251637"/>
                  </a:lnTo>
                  <a:cubicBezTo>
                    <a:pt x="970842" y="1250582"/>
                    <a:pt x="967858" y="1244131"/>
                    <a:pt x="968998" y="1233787"/>
                  </a:cubicBezTo>
                  <a:lnTo>
                    <a:pt x="970651" y="1225360"/>
                  </a:lnTo>
                  <a:lnTo>
                    <a:pt x="966936" y="1227409"/>
                  </a:lnTo>
                  <a:cubicBezTo>
                    <a:pt x="940357" y="1237403"/>
                    <a:pt x="949759" y="1165880"/>
                    <a:pt x="1022980" y="1151592"/>
                  </a:cubicBezTo>
                  <a:close/>
                  <a:moveTo>
                    <a:pt x="1245159" y="1077170"/>
                  </a:moveTo>
                  <a:cubicBezTo>
                    <a:pt x="1296053" y="1080269"/>
                    <a:pt x="1323561" y="1118886"/>
                    <a:pt x="1298065" y="1125432"/>
                  </a:cubicBezTo>
                  <a:lnTo>
                    <a:pt x="1292851" y="1125991"/>
                  </a:lnTo>
                  <a:lnTo>
                    <a:pt x="1300499" y="1133350"/>
                  </a:lnTo>
                  <a:cubicBezTo>
                    <a:pt x="1308989" y="1143013"/>
                    <a:pt x="1310542" y="1151662"/>
                    <a:pt x="1306072" y="1156383"/>
                  </a:cubicBezTo>
                  <a:lnTo>
                    <a:pt x="1304048" y="1157632"/>
                  </a:lnTo>
                  <a:lnTo>
                    <a:pt x="1303927" y="1160008"/>
                  </a:lnTo>
                  <a:cubicBezTo>
                    <a:pt x="1301943" y="1166198"/>
                    <a:pt x="1293616" y="1169002"/>
                    <a:pt x="1281058" y="1166216"/>
                  </a:cubicBezTo>
                  <a:lnTo>
                    <a:pt x="1270926" y="1163057"/>
                  </a:lnTo>
                  <a:lnTo>
                    <a:pt x="1272946" y="1167895"/>
                  </a:lnTo>
                  <a:cubicBezTo>
                    <a:pt x="1281668" y="1201893"/>
                    <a:pt x="1195044" y="1180763"/>
                    <a:pt x="1187289" y="1088883"/>
                  </a:cubicBezTo>
                  <a:lnTo>
                    <a:pt x="1187567" y="1088414"/>
                  </a:lnTo>
                  <a:cubicBezTo>
                    <a:pt x="1208631" y="1079051"/>
                    <a:pt x="1228194" y="1076138"/>
                    <a:pt x="1245159" y="1077170"/>
                  </a:cubicBezTo>
                  <a:close/>
                  <a:moveTo>
                    <a:pt x="989605" y="1064539"/>
                  </a:moveTo>
                  <a:lnTo>
                    <a:pt x="990006" y="1064720"/>
                  </a:lnTo>
                  <a:cubicBezTo>
                    <a:pt x="1027515" y="1129208"/>
                    <a:pt x="979916" y="1183415"/>
                    <a:pt x="969916" y="1156837"/>
                  </a:cubicBezTo>
                  <a:lnTo>
                    <a:pt x="969010" y="1152694"/>
                  </a:lnTo>
                  <a:lnTo>
                    <a:pt x="963761" y="1159489"/>
                  </a:lnTo>
                  <a:cubicBezTo>
                    <a:pt x="956733" y="1167164"/>
                    <a:pt x="949913" y="1169171"/>
                    <a:pt x="945724" y="1165990"/>
                  </a:cubicBezTo>
                  <a:lnTo>
                    <a:pt x="944542" y="1164471"/>
                  </a:lnTo>
                  <a:lnTo>
                    <a:pt x="942621" y="1164582"/>
                  </a:lnTo>
                  <a:cubicBezTo>
                    <a:pt x="937467" y="1163528"/>
                    <a:pt x="934482" y="1157077"/>
                    <a:pt x="935623" y="1146732"/>
                  </a:cubicBezTo>
                  <a:lnTo>
                    <a:pt x="937275" y="1138307"/>
                  </a:lnTo>
                  <a:lnTo>
                    <a:pt x="933561" y="1140355"/>
                  </a:lnTo>
                  <a:cubicBezTo>
                    <a:pt x="906980" y="1150350"/>
                    <a:pt x="916385" y="1078826"/>
                    <a:pt x="989605" y="1064539"/>
                  </a:cubicBezTo>
                  <a:close/>
                  <a:moveTo>
                    <a:pt x="1126898" y="1007328"/>
                  </a:moveTo>
                  <a:lnTo>
                    <a:pt x="1127394" y="1007553"/>
                  </a:lnTo>
                  <a:cubicBezTo>
                    <a:pt x="1173752" y="1087257"/>
                    <a:pt x="1114922" y="1154254"/>
                    <a:pt x="1102563" y="1121405"/>
                  </a:cubicBezTo>
                  <a:lnTo>
                    <a:pt x="1101443" y="1116284"/>
                  </a:lnTo>
                  <a:lnTo>
                    <a:pt x="1094955" y="1124683"/>
                  </a:lnTo>
                  <a:cubicBezTo>
                    <a:pt x="1086269" y="1134169"/>
                    <a:pt x="1077840" y="1136649"/>
                    <a:pt x="1072662" y="1132717"/>
                  </a:cubicBezTo>
                  <a:lnTo>
                    <a:pt x="1071201" y="1130841"/>
                  </a:lnTo>
                  <a:lnTo>
                    <a:pt x="1068827" y="1130978"/>
                  </a:lnTo>
                  <a:lnTo>
                    <a:pt x="1061927" y="1124570"/>
                  </a:lnTo>
                  <a:lnTo>
                    <a:pt x="1057154" y="1127514"/>
                  </a:lnTo>
                  <a:cubicBezTo>
                    <a:pt x="1040126" y="1130825"/>
                    <a:pt x="999525" y="1107271"/>
                    <a:pt x="994820" y="1051515"/>
                  </a:cubicBezTo>
                  <a:lnTo>
                    <a:pt x="995044" y="1051136"/>
                  </a:lnTo>
                  <a:cubicBezTo>
                    <a:pt x="1012087" y="1043561"/>
                    <a:pt x="1027916" y="1041204"/>
                    <a:pt x="1041642" y="1042039"/>
                  </a:cubicBezTo>
                  <a:lnTo>
                    <a:pt x="1058485" y="1046046"/>
                  </a:lnTo>
                  <a:lnTo>
                    <a:pt x="1073276" y="1031157"/>
                  </a:lnTo>
                  <a:cubicBezTo>
                    <a:pt x="1086579" y="1020579"/>
                    <a:pt x="1104274" y="1011742"/>
                    <a:pt x="1126898" y="1007328"/>
                  </a:cubicBezTo>
                  <a:close/>
                  <a:moveTo>
                    <a:pt x="945958" y="985530"/>
                  </a:moveTo>
                  <a:lnTo>
                    <a:pt x="946360" y="985712"/>
                  </a:lnTo>
                  <a:cubicBezTo>
                    <a:pt x="983867" y="1050200"/>
                    <a:pt x="936269" y="1104407"/>
                    <a:pt x="926270" y="1077829"/>
                  </a:cubicBezTo>
                  <a:lnTo>
                    <a:pt x="925363" y="1073685"/>
                  </a:lnTo>
                  <a:lnTo>
                    <a:pt x="920114" y="1080480"/>
                  </a:lnTo>
                  <a:cubicBezTo>
                    <a:pt x="913085" y="1088156"/>
                    <a:pt x="906265" y="1090162"/>
                    <a:pt x="902076" y="1086981"/>
                  </a:cubicBezTo>
                  <a:lnTo>
                    <a:pt x="900894" y="1085463"/>
                  </a:lnTo>
                  <a:lnTo>
                    <a:pt x="898973" y="1085574"/>
                  </a:lnTo>
                  <a:cubicBezTo>
                    <a:pt x="893819" y="1084520"/>
                    <a:pt x="890834" y="1078068"/>
                    <a:pt x="891976" y="1067724"/>
                  </a:cubicBezTo>
                  <a:lnTo>
                    <a:pt x="893627" y="1059298"/>
                  </a:lnTo>
                  <a:lnTo>
                    <a:pt x="889913" y="1061347"/>
                  </a:lnTo>
                  <a:cubicBezTo>
                    <a:pt x="863334" y="1071341"/>
                    <a:pt x="872736" y="999818"/>
                    <a:pt x="945958" y="985530"/>
                  </a:cubicBezTo>
                  <a:close/>
                  <a:moveTo>
                    <a:pt x="1385799" y="984679"/>
                  </a:moveTo>
                  <a:lnTo>
                    <a:pt x="1385713" y="984727"/>
                  </a:lnTo>
                  <a:lnTo>
                    <a:pt x="1385917" y="985049"/>
                  </a:lnTo>
                  <a:close/>
                  <a:moveTo>
                    <a:pt x="1211198" y="956159"/>
                  </a:moveTo>
                  <a:lnTo>
                    <a:pt x="1208419" y="957069"/>
                  </a:lnTo>
                  <a:lnTo>
                    <a:pt x="1208417" y="957079"/>
                  </a:lnTo>
                  <a:lnTo>
                    <a:pt x="1206241" y="958385"/>
                  </a:lnTo>
                  <a:lnTo>
                    <a:pt x="1213503" y="963262"/>
                  </a:lnTo>
                  <a:lnTo>
                    <a:pt x="1211437" y="960132"/>
                  </a:lnTo>
                  <a:close/>
                  <a:moveTo>
                    <a:pt x="959260" y="907434"/>
                  </a:moveTo>
                  <a:lnTo>
                    <a:pt x="958101" y="908968"/>
                  </a:lnTo>
                  <a:lnTo>
                    <a:pt x="959564" y="908753"/>
                  </a:lnTo>
                  <a:close/>
                  <a:moveTo>
                    <a:pt x="1141397" y="898993"/>
                  </a:moveTo>
                  <a:lnTo>
                    <a:pt x="1143190" y="903919"/>
                  </a:lnTo>
                  <a:lnTo>
                    <a:pt x="1140401" y="911785"/>
                  </a:lnTo>
                  <a:lnTo>
                    <a:pt x="1149096" y="911641"/>
                  </a:lnTo>
                  <a:lnTo>
                    <a:pt x="1159931" y="915406"/>
                  </a:lnTo>
                  <a:lnTo>
                    <a:pt x="1161147" y="903242"/>
                  </a:lnTo>
                  <a:lnTo>
                    <a:pt x="1151371" y="902619"/>
                  </a:lnTo>
                  <a:close/>
                  <a:moveTo>
                    <a:pt x="1072034" y="866726"/>
                  </a:moveTo>
                  <a:lnTo>
                    <a:pt x="1067950" y="880501"/>
                  </a:lnTo>
                  <a:cubicBezTo>
                    <a:pt x="1063170" y="885815"/>
                    <a:pt x="1056893" y="886456"/>
                    <a:pt x="1050726" y="880215"/>
                  </a:cubicBezTo>
                  <a:lnTo>
                    <a:pt x="1047617" y="875993"/>
                  </a:lnTo>
                  <a:lnTo>
                    <a:pt x="1045113" y="886307"/>
                  </a:lnTo>
                  <a:cubicBezTo>
                    <a:pt x="1041043" y="898510"/>
                    <a:pt x="1034356" y="904208"/>
                    <a:pt x="1028026" y="902726"/>
                  </a:cubicBezTo>
                  <a:lnTo>
                    <a:pt x="1025927" y="901607"/>
                  </a:lnTo>
                  <a:lnTo>
                    <a:pt x="1025778" y="901685"/>
                  </a:lnTo>
                  <a:lnTo>
                    <a:pt x="1022659" y="912205"/>
                  </a:lnTo>
                  <a:cubicBezTo>
                    <a:pt x="1017880" y="917519"/>
                    <a:pt x="1011602" y="918160"/>
                    <a:pt x="1005435" y="911918"/>
                  </a:cubicBezTo>
                  <a:lnTo>
                    <a:pt x="1002326" y="907698"/>
                  </a:lnTo>
                  <a:lnTo>
                    <a:pt x="999823" y="918011"/>
                  </a:lnTo>
                  <a:lnTo>
                    <a:pt x="998061" y="921064"/>
                  </a:lnTo>
                  <a:lnTo>
                    <a:pt x="1011883" y="935400"/>
                  </a:lnTo>
                  <a:lnTo>
                    <a:pt x="1011897" y="939462"/>
                  </a:lnTo>
                  <a:lnTo>
                    <a:pt x="1023839" y="922715"/>
                  </a:lnTo>
                  <a:cubicBezTo>
                    <a:pt x="1035254" y="910123"/>
                    <a:pt x="1051285" y="898539"/>
                    <a:pt x="1072896" y="890519"/>
                  </a:cubicBezTo>
                  <a:lnTo>
                    <a:pt x="1073423" y="890661"/>
                  </a:lnTo>
                  <a:cubicBezTo>
                    <a:pt x="1080754" y="899554"/>
                    <a:pt x="1086431" y="908517"/>
                    <a:pt x="1090719" y="917336"/>
                  </a:cubicBezTo>
                  <a:lnTo>
                    <a:pt x="1091655" y="920030"/>
                  </a:lnTo>
                  <a:lnTo>
                    <a:pt x="1115455" y="913761"/>
                  </a:lnTo>
                  <a:lnTo>
                    <a:pt x="1098355" y="904095"/>
                  </a:lnTo>
                  <a:cubicBezTo>
                    <a:pt x="1090510" y="897542"/>
                    <a:pt x="1082864" y="888749"/>
                    <a:pt x="1076566" y="877666"/>
                  </a:cubicBezTo>
                  <a:close/>
                  <a:moveTo>
                    <a:pt x="1074714" y="808572"/>
                  </a:moveTo>
                  <a:lnTo>
                    <a:pt x="1071037" y="811480"/>
                  </a:lnTo>
                  <a:lnTo>
                    <a:pt x="1066458" y="812121"/>
                  </a:lnTo>
                  <a:lnTo>
                    <a:pt x="1068843" y="818644"/>
                  </a:lnTo>
                  <a:lnTo>
                    <a:pt x="1074468" y="817163"/>
                  </a:lnTo>
                  <a:close/>
                  <a:moveTo>
                    <a:pt x="1142164" y="783532"/>
                  </a:moveTo>
                  <a:lnTo>
                    <a:pt x="1142038" y="792338"/>
                  </a:lnTo>
                  <a:lnTo>
                    <a:pt x="1146539" y="788339"/>
                  </a:lnTo>
                  <a:close/>
                  <a:moveTo>
                    <a:pt x="958856" y="782312"/>
                  </a:moveTo>
                  <a:lnTo>
                    <a:pt x="953147" y="790731"/>
                  </a:lnTo>
                  <a:cubicBezTo>
                    <a:pt x="949076" y="792860"/>
                    <a:pt x="944388" y="792050"/>
                    <a:pt x="939762" y="787369"/>
                  </a:cubicBezTo>
                  <a:lnTo>
                    <a:pt x="936653" y="783148"/>
                  </a:lnTo>
                  <a:lnTo>
                    <a:pt x="934149" y="793462"/>
                  </a:lnTo>
                  <a:cubicBezTo>
                    <a:pt x="932115" y="799563"/>
                    <a:pt x="929426" y="804038"/>
                    <a:pt x="926454" y="806802"/>
                  </a:cubicBezTo>
                  <a:lnTo>
                    <a:pt x="918462" y="809422"/>
                  </a:lnTo>
                  <a:lnTo>
                    <a:pt x="917734" y="809995"/>
                  </a:lnTo>
                  <a:lnTo>
                    <a:pt x="913144" y="809702"/>
                  </a:lnTo>
                  <a:lnTo>
                    <a:pt x="912851" y="809854"/>
                  </a:lnTo>
                  <a:lnTo>
                    <a:pt x="912238" y="809645"/>
                  </a:lnTo>
                  <a:lnTo>
                    <a:pt x="905297" y="809203"/>
                  </a:lnTo>
                  <a:lnTo>
                    <a:pt x="897227" y="806269"/>
                  </a:lnTo>
                  <a:lnTo>
                    <a:pt x="898678" y="810255"/>
                  </a:lnTo>
                  <a:cubicBezTo>
                    <a:pt x="899399" y="813731"/>
                    <a:pt x="898948" y="816454"/>
                    <a:pt x="897602" y="818414"/>
                  </a:cubicBezTo>
                  <a:lnTo>
                    <a:pt x="893061" y="820930"/>
                  </a:lnTo>
                  <a:lnTo>
                    <a:pt x="896489" y="826037"/>
                  </a:lnTo>
                  <a:lnTo>
                    <a:pt x="898352" y="833643"/>
                  </a:lnTo>
                  <a:lnTo>
                    <a:pt x="940100" y="827494"/>
                  </a:lnTo>
                  <a:lnTo>
                    <a:pt x="949634" y="830237"/>
                  </a:lnTo>
                  <a:lnTo>
                    <a:pt x="957423" y="818934"/>
                  </a:lnTo>
                  <a:lnTo>
                    <a:pt x="974997" y="803321"/>
                  </a:lnTo>
                  <a:close/>
                  <a:moveTo>
                    <a:pt x="762098" y="726470"/>
                  </a:moveTo>
                  <a:lnTo>
                    <a:pt x="762134" y="726618"/>
                  </a:lnTo>
                  <a:lnTo>
                    <a:pt x="762192" y="726567"/>
                  </a:lnTo>
                  <a:close/>
                  <a:moveTo>
                    <a:pt x="810797" y="704595"/>
                  </a:moveTo>
                  <a:lnTo>
                    <a:pt x="808684" y="705687"/>
                  </a:lnTo>
                  <a:lnTo>
                    <a:pt x="808337" y="705568"/>
                  </a:lnTo>
                  <a:lnTo>
                    <a:pt x="809204" y="708878"/>
                  </a:lnTo>
                  <a:cubicBezTo>
                    <a:pt x="810991" y="719131"/>
                    <a:pt x="808416" y="725757"/>
                    <a:pt x="803340" y="727132"/>
                  </a:cubicBezTo>
                  <a:lnTo>
                    <a:pt x="801416" y="727142"/>
                  </a:lnTo>
                  <a:lnTo>
                    <a:pt x="800331" y="728731"/>
                  </a:lnTo>
                  <a:lnTo>
                    <a:pt x="785412" y="724390"/>
                  </a:lnTo>
                  <a:lnTo>
                    <a:pt x="794393" y="732568"/>
                  </a:lnTo>
                  <a:lnTo>
                    <a:pt x="801205" y="744844"/>
                  </a:lnTo>
                  <a:lnTo>
                    <a:pt x="814651" y="744068"/>
                  </a:lnTo>
                  <a:lnTo>
                    <a:pt x="808700" y="723058"/>
                  </a:lnTo>
                  <a:lnTo>
                    <a:pt x="810990" y="704698"/>
                  </a:lnTo>
                  <a:close/>
                  <a:moveTo>
                    <a:pt x="1234079" y="675871"/>
                  </a:moveTo>
                  <a:lnTo>
                    <a:pt x="1231375" y="684990"/>
                  </a:lnTo>
                  <a:lnTo>
                    <a:pt x="1238272" y="689973"/>
                  </a:lnTo>
                  <a:cubicBezTo>
                    <a:pt x="1244551" y="696166"/>
                    <a:pt x="1247048" y="702702"/>
                    <a:pt x="1244681" y="707392"/>
                  </a:cubicBezTo>
                  <a:lnTo>
                    <a:pt x="1242146" y="709250"/>
                  </a:lnTo>
                  <a:lnTo>
                    <a:pt x="1248526" y="719087"/>
                  </a:lnTo>
                  <a:lnTo>
                    <a:pt x="1249301" y="721321"/>
                  </a:lnTo>
                  <a:lnTo>
                    <a:pt x="1271755" y="718014"/>
                  </a:lnTo>
                  <a:lnTo>
                    <a:pt x="1254703" y="708374"/>
                  </a:lnTo>
                  <a:cubicBezTo>
                    <a:pt x="1248356" y="703072"/>
                    <a:pt x="1242169" y="695958"/>
                    <a:pt x="1237074" y="686991"/>
                  </a:cubicBezTo>
                  <a:close/>
                  <a:moveTo>
                    <a:pt x="861285" y="637757"/>
                  </a:moveTo>
                  <a:lnTo>
                    <a:pt x="860429" y="637932"/>
                  </a:lnTo>
                  <a:lnTo>
                    <a:pt x="861652" y="639046"/>
                  </a:lnTo>
                  <a:close/>
                  <a:moveTo>
                    <a:pt x="1093937" y="532838"/>
                  </a:moveTo>
                  <a:lnTo>
                    <a:pt x="1093973" y="532986"/>
                  </a:lnTo>
                  <a:lnTo>
                    <a:pt x="1094031" y="532935"/>
                  </a:lnTo>
                  <a:close/>
                  <a:moveTo>
                    <a:pt x="600481" y="527691"/>
                  </a:moveTo>
                  <a:lnTo>
                    <a:pt x="602780" y="536723"/>
                  </a:lnTo>
                  <a:lnTo>
                    <a:pt x="598426" y="538978"/>
                  </a:lnTo>
                  <a:lnTo>
                    <a:pt x="626795" y="558045"/>
                  </a:lnTo>
                  <a:cubicBezTo>
                    <a:pt x="640161" y="573128"/>
                    <a:pt x="640717" y="589090"/>
                    <a:pt x="626538" y="588343"/>
                  </a:cubicBezTo>
                  <a:lnTo>
                    <a:pt x="622378" y="587513"/>
                  </a:lnTo>
                  <a:lnTo>
                    <a:pt x="625936" y="594016"/>
                  </a:lnTo>
                  <a:lnTo>
                    <a:pt x="628930" y="591427"/>
                  </a:lnTo>
                  <a:cubicBezTo>
                    <a:pt x="635501" y="586983"/>
                    <a:pt x="643106" y="582999"/>
                    <a:pt x="651841" y="579733"/>
                  </a:cubicBezTo>
                  <a:lnTo>
                    <a:pt x="652266" y="579847"/>
                  </a:lnTo>
                  <a:cubicBezTo>
                    <a:pt x="664166" y="594209"/>
                    <a:pt x="670712" y="608812"/>
                    <a:pt x="673617" y="622253"/>
                  </a:cubicBezTo>
                  <a:lnTo>
                    <a:pt x="673273" y="646409"/>
                  </a:lnTo>
                  <a:lnTo>
                    <a:pt x="690653" y="630966"/>
                  </a:lnTo>
                  <a:lnTo>
                    <a:pt x="691093" y="630969"/>
                  </a:lnTo>
                  <a:cubicBezTo>
                    <a:pt x="706225" y="641874"/>
                    <a:pt x="716237" y="654358"/>
                    <a:pt x="722431" y="666636"/>
                  </a:cubicBezTo>
                  <a:lnTo>
                    <a:pt x="727510" y="687372"/>
                  </a:lnTo>
                  <a:lnTo>
                    <a:pt x="729129" y="685933"/>
                  </a:lnTo>
                  <a:lnTo>
                    <a:pt x="729569" y="685936"/>
                  </a:lnTo>
                  <a:lnTo>
                    <a:pt x="744155" y="699216"/>
                  </a:lnTo>
                  <a:lnTo>
                    <a:pt x="738562" y="676567"/>
                  </a:lnTo>
                  <a:cubicBezTo>
                    <a:pt x="738355" y="662818"/>
                    <a:pt x="741435" y="647114"/>
                    <a:pt x="749782" y="630435"/>
                  </a:cubicBezTo>
                  <a:lnTo>
                    <a:pt x="750171" y="630228"/>
                  </a:lnTo>
                  <a:lnTo>
                    <a:pt x="763628" y="635224"/>
                  </a:lnTo>
                  <a:lnTo>
                    <a:pt x="763668" y="634899"/>
                  </a:lnTo>
                  <a:lnTo>
                    <a:pt x="765938" y="628916"/>
                  </a:lnTo>
                  <a:lnTo>
                    <a:pt x="765835" y="628939"/>
                  </a:lnTo>
                  <a:cubicBezTo>
                    <a:pt x="762981" y="628243"/>
                    <a:pt x="760323" y="626104"/>
                    <a:pt x="758124" y="622308"/>
                  </a:cubicBezTo>
                  <a:lnTo>
                    <a:pt x="756177" y="617440"/>
                  </a:lnTo>
                  <a:lnTo>
                    <a:pt x="751158" y="626791"/>
                  </a:lnTo>
                  <a:cubicBezTo>
                    <a:pt x="744148" y="637576"/>
                    <a:pt x="736242" y="641408"/>
                    <a:pt x="730488" y="638380"/>
                  </a:cubicBezTo>
                  <a:lnTo>
                    <a:pt x="728738" y="636770"/>
                  </a:lnTo>
                  <a:lnTo>
                    <a:pt x="726419" y="637295"/>
                  </a:lnTo>
                  <a:cubicBezTo>
                    <a:pt x="723171" y="637176"/>
                    <a:pt x="720309" y="635301"/>
                    <a:pt x="718170" y="631852"/>
                  </a:cubicBezTo>
                  <a:lnTo>
                    <a:pt x="714403" y="617492"/>
                  </a:lnTo>
                  <a:lnTo>
                    <a:pt x="704681" y="613122"/>
                  </a:lnTo>
                  <a:lnTo>
                    <a:pt x="702663" y="611088"/>
                  </a:lnTo>
                  <a:lnTo>
                    <a:pt x="700463" y="611510"/>
                  </a:lnTo>
                  <a:cubicBezTo>
                    <a:pt x="697642" y="610693"/>
                    <a:pt x="695367" y="608528"/>
                    <a:pt x="693763" y="605335"/>
                  </a:cubicBezTo>
                  <a:lnTo>
                    <a:pt x="693691" y="602049"/>
                  </a:lnTo>
                  <a:lnTo>
                    <a:pt x="685160" y="593451"/>
                  </a:lnTo>
                  <a:lnTo>
                    <a:pt x="670275" y="553327"/>
                  </a:lnTo>
                  <a:lnTo>
                    <a:pt x="668103" y="551977"/>
                  </a:lnTo>
                  <a:lnTo>
                    <a:pt x="660343" y="553146"/>
                  </a:lnTo>
                  <a:cubicBezTo>
                    <a:pt x="650345" y="551889"/>
                    <a:pt x="638720" y="547866"/>
                    <a:pt x="627418" y="540033"/>
                  </a:cubicBezTo>
                  <a:lnTo>
                    <a:pt x="618663" y="529872"/>
                  </a:lnTo>
                  <a:lnTo>
                    <a:pt x="602845" y="529207"/>
                  </a:lnTo>
                  <a:close/>
                  <a:moveTo>
                    <a:pt x="781190" y="521427"/>
                  </a:moveTo>
                  <a:lnTo>
                    <a:pt x="787856" y="530097"/>
                  </a:lnTo>
                  <a:lnTo>
                    <a:pt x="795850" y="555536"/>
                  </a:lnTo>
                  <a:lnTo>
                    <a:pt x="797999" y="548922"/>
                  </a:lnTo>
                  <a:lnTo>
                    <a:pt x="786328" y="523767"/>
                  </a:lnTo>
                  <a:close/>
                  <a:moveTo>
                    <a:pt x="977851" y="476445"/>
                  </a:moveTo>
                  <a:lnTo>
                    <a:pt x="973790" y="484011"/>
                  </a:lnTo>
                  <a:lnTo>
                    <a:pt x="967808" y="487365"/>
                  </a:lnTo>
                  <a:lnTo>
                    <a:pt x="970476" y="489549"/>
                  </a:lnTo>
                  <a:cubicBezTo>
                    <a:pt x="972483" y="492571"/>
                    <a:pt x="972941" y="495595"/>
                    <a:pt x="971828" y="498279"/>
                  </a:cubicBezTo>
                  <a:lnTo>
                    <a:pt x="970537" y="499970"/>
                  </a:lnTo>
                  <a:lnTo>
                    <a:pt x="971194" y="501991"/>
                  </a:lnTo>
                  <a:cubicBezTo>
                    <a:pt x="971513" y="507795"/>
                    <a:pt x="965454" y="512794"/>
                    <a:pt x="954078" y="514476"/>
                  </a:cubicBezTo>
                  <a:lnTo>
                    <a:pt x="952305" y="514588"/>
                  </a:lnTo>
                  <a:lnTo>
                    <a:pt x="968614" y="526756"/>
                  </a:lnTo>
                  <a:lnTo>
                    <a:pt x="985452" y="519580"/>
                  </a:lnTo>
                  <a:lnTo>
                    <a:pt x="981870" y="506932"/>
                  </a:lnTo>
                  <a:lnTo>
                    <a:pt x="988096" y="482793"/>
                  </a:lnTo>
                  <a:lnTo>
                    <a:pt x="979426" y="480383"/>
                  </a:lnTo>
                  <a:close/>
                  <a:moveTo>
                    <a:pt x="893433" y="452973"/>
                  </a:moveTo>
                  <a:lnTo>
                    <a:pt x="891317" y="453741"/>
                  </a:lnTo>
                  <a:lnTo>
                    <a:pt x="881847" y="454338"/>
                  </a:lnTo>
                  <a:lnTo>
                    <a:pt x="885079" y="457733"/>
                  </a:lnTo>
                  <a:lnTo>
                    <a:pt x="885190" y="458118"/>
                  </a:lnTo>
                  <a:close/>
                  <a:moveTo>
                    <a:pt x="441168" y="414695"/>
                  </a:moveTo>
                  <a:lnTo>
                    <a:pt x="447440" y="423046"/>
                  </a:lnTo>
                  <a:cubicBezTo>
                    <a:pt x="448555" y="426136"/>
                    <a:pt x="448306" y="428893"/>
                    <a:pt x="446749" y="431013"/>
                  </a:cubicBezTo>
                  <a:lnTo>
                    <a:pt x="445251" y="432220"/>
                  </a:lnTo>
                  <a:lnTo>
                    <a:pt x="445393" y="434138"/>
                  </a:lnTo>
                  <a:cubicBezTo>
                    <a:pt x="444908" y="436723"/>
                    <a:pt x="443065" y="438789"/>
                    <a:pt x="440048" y="440085"/>
                  </a:cubicBezTo>
                  <a:lnTo>
                    <a:pt x="434117" y="440726"/>
                  </a:lnTo>
                  <a:lnTo>
                    <a:pt x="455951" y="447954"/>
                  </a:lnTo>
                  <a:lnTo>
                    <a:pt x="447199" y="429091"/>
                  </a:lnTo>
                  <a:lnTo>
                    <a:pt x="447375" y="428686"/>
                  </a:lnTo>
                  <a:lnTo>
                    <a:pt x="471764" y="420670"/>
                  </a:lnTo>
                  <a:close/>
                  <a:moveTo>
                    <a:pt x="893759" y="412486"/>
                  </a:moveTo>
                  <a:lnTo>
                    <a:pt x="892500" y="414253"/>
                  </a:lnTo>
                  <a:lnTo>
                    <a:pt x="888326" y="416385"/>
                  </a:lnTo>
                  <a:lnTo>
                    <a:pt x="897061" y="420089"/>
                  </a:lnTo>
                  <a:cubicBezTo>
                    <a:pt x="907235" y="425449"/>
                    <a:pt x="911293" y="432175"/>
                    <a:pt x="909068" y="437544"/>
                  </a:cubicBezTo>
                  <a:lnTo>
                    <a:pt x="907776" y="439234"/>
                  </a:lnTo>
                  <a:lnTo>
                    <a:pt x="908434" y="441256"/>
                  </a:lnTo>
                  <a:cubicBezTo>
                    <a:pt x="908593" y="444158"/>
                    <a:pt x="907158" y="446858"/>
                    <a:pt x="904260" y="449044"/>
                  </a:cubicBezTo>
                  <a:lnTo>
                    <a:pt x="897724" y="451416"/>
                  </a:lnTo>
                  <a:lnTo>
                    <a:pt x="926975" y="449151"/>
                  </a:lnTo>
                  <a:lnTo>
                    <a:pt x="926847" y="443233"/>
                  </a:lnTo>
                  <a:lnTo>
                    <a:pt x="938525" y="422201"/>
                  </a:lnTo>
                  <a:lnTo>
                    <a:pt x="935372" y="422078"/>
                  </a:lnTo>
                  <a:lnTo>
                    <a:pt x="928314" y="417187"/>
                  </a:lnTo>
                  <a:lnTo>
                    <a:pt x="928703" y="421411"/>
                  </a:lnTo>
                  <a:cubicBezTo>
                    <a:pt x="928141" y="432046"/>
                    <a:pt x="919105" y="433449"/>
                    <a:pt x="908887" y="427209"/>
                  </a:cubicBezTo>
                  <a:close/>
                  <a:moveTo>
                    <a:pt x="351588" y="407585"/>
                  </a:moveTo>
                  <a:lnTo>
                    <a:pt x="352738" y="409080"/>
                  </a:lnTo>
                  <a:lnTo>
                    <a:pt x="359973" y="432102"/>
                  </a:lnTo>
                  <a:lnTo>
                    <a:pt x="361918" y="426117"/>
                  </a:lnTo>
                  <a:lnTo>
                    <a:pt x="353374" y="407703"/>
                  </a:lnTo>
                  <a:close/>
                  <a:moveTo>
                    <a:pt x="177356" y="317152"/>
                  </a:moveTo>
                  <a:lnTo>
                    <a:pt x="179321" y="320582"/>
                  </a:lnTo>
                  <a:lnTo>
                    <a:pt x="180983" y="317803"/>
                  </a:lnTo>
                  <a:close/>
                  <a:moveTo>
                    <a:pt x="505097" y="286218"/>
                  </a:moveTo>
                  <a:lnTo>
                    <a:pt x="498100" y="292252"/>
                  </a:lnTo>
                  <a:lnTo>
                    <a:pt x="492998" y="293455"/>
                  </a:lnTo>
                  <a:lnTo>
                    <a:pt x="501501" y="299806"/>
                  </a:lnTo>
                  <a:lnTo>
                    <a:pt x="510181" y="311359"/>
                  </a:lnTo>
                  <a:lnTo>
                    <a:pt x="516353" y="312034"/>
                  </a:lnTo>
                  <a:lnTo>
                    <a:pt x="520939" y="314396"/>
                  </a:lnTo>
                  <a:lnTo>
                    <a:pt x="539582" y="305871"/>
                  </a:lnTo>
                  <a:lnTo>
                    <a:pt x="556669" y="302623"/>
                  </a:lnTo>
                  <a:lnTo>
                    <a:pt x="541165" y="302127"/>
                  </a:lnTo>
                  <a:close/>
                  <a:moveTo>
                    <a:pt x="195647" y="283829"/>
                  </a:moveTo>
                  <a:lnTo>
                    <a:pt x="195355" y="284214"/>
                  </a:lnTo>
                  <a:lnTo>
                    <a:pt x="191226" y="285188"/>
                  </a:lnTo>
                  <a:lnTo>
                    <a:pt x="198106" y="290326"/>
                  </a:lnTo>
                  <a:cubicBezTo>
                    <a:pt x="202000" y="293777"/>
                    <a:pt x="204477" y="297200"/>
                    <a:pt x="205590" y="300289"/>
                  </a:cubicBezTo>
                  <a:lnTo>
                    <a:pt x="205375" y="302776"/>
                  </a:lnTo>
                  <a:lnTo>
                    <a:pt x="220175" y="314608"/>
                  </a:lnTo>
                  <a:cubicBezTo>
                    <a:pt x="225720" y="320283"/>
                    <a:pt x="230160" y="326200"/>
                    <a:pt x="233645" y="332127"/>
                  </a:cubicBezTo>
                  <a:lnTo>
                    <a:pt x="233958" y="333124"/>
                  </a:lnTo>
                  <a:lnTo>
                    <a:pt x="246462" y="329014"/>
                  </a:lnTo>
                  <a:lnTo>
                    <a:pt x="225330" y="312757"/>
                  </a:lnTo>
                  <a:lnTo>
                    <a:pt x="216538" y="293809"/>
                  </a:lnTo>
                  <a:lnTo>
                    <a:pt x="214795" y="294506"/>
                  </a:lnTo>
                  <a:lnTo>
                    <a:pt x="212629" y="293525"/>
                  </a:lnTo>
                  <a:lnTo>
                    <a:pt x="210591" y="294751"/>
                  </a:lnTo>
                  <a:cubicBezTo>
                    <a:pt x="207469" y="295656"/>
                    <a:pt x="204165" y="294772"/>
                    <a:pt x="201053" y="292166"/>
                  </a:cubicBezTo>
                  <a:close/>
                  <a:moveTo>
                    <a:pt x="878864" y="281894"/>
                  </a:moveTo>
                  <a:lnTo>
                    <a:pt x="878294" y="282530"/>
                  </a:lnTo>
                  <a:lnTo>
                    <a:pt x="886994" y="285224"/>
                  </a:lnTo>
                  <a:lnTo>
                    <a:pt x="885542" y="282686"/>
                  </a:lnTo>
                  <a:lnTo>
                    <a:pt x="879716" y="282441"/>
                  </a:lnTo>
                  <a:close/>
                  <a:moveTo>
                    <a:pt x="382870" y="280769"/>
                  </a:moveTo>
                  <a:lnTo>
                    <a:pt x="387507" y="286800"/>
                  </a:lnTo>
                  <a:lnTo>
                    <a:pt x="389023" y="285854"/>
                  </a:lnTo>
                  <a:lnTo>
                    <a:pt x="387813" y="282239"/>
                  </a:lnTo>
                  <a:lnTo>
                    <a:pt x="384177" y="281774"/>
                  </a:lnTo>
                  <a:close/>
                  <a:moveTo>
                    <a:pt x="691008" y="267670"/>
                  </a:moveTo>
                  <a:lnTo>
                    <a:pt x="689999" y="272097"/>
                  </a:lnTo>
                  <a:cubicBezTo>
                    <a:pt x="686417" y="276636"/>
                    <a:pt x="681381" y="277480"/>
                    <a:pt x="676078" y="272761"/>
                  </a:cubicBezTo>
                  <a:lnTo>
                    <a:pt x="673348" y="269514"/>
                  </a:lnTo>
                  <a:lnTo>
                    <a:pt x="671862" y="277971"/>
                  </a:lnTo>
                  <a:lnTo>
                    <a:pt x="667114" y="283160"/>
                  </a:lnTo>
                  <a:lnTo>
                    <a:pt x="681682" y="290399"/>
                  </a:lnTo>
                  <a:cubicBezTo>
                    <a:pt x="693778" y="298924"/>
                    <a:pt x="696624" y="309861"/>
                    <a:pt x="684838" y="315721"/>
                  </a:cubicBezTo>
                  <a:lnTo>
                    <a:pt x="679856" y="317355"/>
                  </a:lnTo>
                  <a:lnTo>
                    <a:pt x="688870" y="322958"/>
                  </a:lnTo>
                  <a:cubicBezTo>
                    <a:pt x="699189" y="330639"/>
                    <a:pt x="702510" y="338773"/>
                    <a:pt x="699123" y="344322"/>
                  </a:cubicBezTo>
                  <a:lnTo>
                    <a:pt x="698009" y="345389"/>
                  </a:lnTo>
                  <a:lnTo>
                    <a:pt x="725213" y="346028"/>
                  </a:lnTo>
                  <a:lnTo>
                    <a:pt x="746302" y="354705"/>
                  </a:lnTo>
                  <a:lnTo>
                    <a:pt x="783172" y="351850"/>
                  </a:lnTo>
                  <a:cubicBezTo>
                    <a:pt x="805094" y="355765"/>
                    <a:pt x="816515" y="369218"/>
                    <a:pt x="803713" y="378288"/>
                  </a:cubicBezTo>
                  <a:lnTo>
                    <a:pt x="803384" y="378457"/>
                  </a:lnTo>
                  <a:lnTo>
                    <a:pt x="813601" y="385557"/>
                  </a:lnTo>
                  <a:lnTo>
                    <a:pt x="815134" y="389741"/>
                  </a:lnTo>
                  <a:lnTo>
                    <a:pt x="818927" y="392848"/>
                  </a:lnTo>
                  <a:lnTo>
                    <a:pt x="819877" y="398975"/>
                  </a:lnTo>
                  <a:lnTo>
                    <a:pt x="832914" y="390839"/>
                  </a:lnTo>
                  <a:cubicBezTo>
                    <a:pt x="847411" y="386286"/>
                    <a:pt x="860997" y="385859"/>
                    <a:pt x="871958" y="387816"/>
                  </a:cubicBezTo>
                  <a:lnTo>
                    <a:pt x="884049" y="391638"/>
                  </a:lnTo>
                  <a:lnTo>
                    <a:pt x="881978" y="387148"/>
                  </a:lnTo>
                  <a:lnTo>
                    <a:pt x="879926" y="372081"/>
                  </a:lnTo>
                  <a:lnTo>
                    <a:pt x="874753" y="374899"/>
                  </a:lnTo>
                  <a:lnTo>
                    <a:pt x="867826" y="368957"/>
                  </a:lnTo>
                  <a:lnTo>
                    <a:pt x="860579" y="380258"/>
                  </a:lnTo>
                  <a:lnTo>
                    <a:pt x="858717" y="379774"/>
                  </a:lnTo>
                  <a:lnTo>
                    <a:pt x="857260" y="381032"/>
                  </a:lnTo>
                  <a:cubicBezTo>
                    <a:pt x="852531" y="383334"/>
                    <a:pt x="846234" y="380033"/>
                    <a:pt x="840840" y="371133"/>
                  </a:cubicBezTo>
                  <a:lnTo>
                    <a:pt x="837020" y="363443"/>
                  </a:lnTo>
                  <a:lnTo>
                    <a:pt x="835321" y="367330"/>
                  </a:lnTo>
                  <a:cubicBezTo>
                    <a:pt x="827822" y="379387"/>
                    <a:pt x="815048" y="369800"/>
                    <a:pt x="810323" y="350208"/>
                  </a:cubicBezTo>
                  <a:lnTo>
                    <a:pt x="810530" y="338248"/>
                  </a:lnTo>
                  <a:lnTo>
                    <a:pt x="809127" y="338305"/>
                  </a:lnTo>
                  <a:lnTo>
                    <a:pt x="808100" y="339933"/>
                  </a:lnTo>
                  <a:cubicBezTo>
                    <a:pt x="804245" y="343511"/>
                    <a:pt x="797260" y="342185"/>
                    <a:pt x="789510" y="335238"/>
                  </a:cubicBezTo>
                  <a:lnTo>
                    <a:pt x="783619" y="328991"/>
                  </a:lnTo>
                  <a:lnTo>
                    <a:pt x="783124" y="333204"/>
                  </a:lnTo>
                  <a:cubicBezTo>
                    <a:pt x="779455" y="346921"/>
                    <a:pt x="764446" y="341463"/>
                    <a:pt x="754227" y="324092"/>
                  </a:cubicBezTo>
                  <a:lnTo>
                    <a:pt x="750733" y="311844"/>
                  </a:lnTo>
                  <a:lnTo>
                    <a:pt x="734545" y="307755"/>
                  </a:lnTo>
                  <a:lnTo>
                    <a:pt x="728653" y="301509"/>
                  </a:lnTo>
                  <a:lnTo>
                    <a:pt x="728159" y="305722"/>
                  </a:lnTo>
                  <a:cubicBezTo>
                    <a:pt x="724490" y="319438"/>
                    <a:pt x="709481" y="313981"/>
                    <a:pt x="699261" y="296610"/>
                  </a:cubicBezTo>
                  <a:close/>
                  <a:moveTo>
                    <a:pt x="587261" y="227566"/>
                  </a:moveTo>
                  <a:lnTo>
                    <a:pt x="584926" y="231107"/>
                  </a:lnTo>
                  <a:lnTo>
                    <a:pt x="582326" y="231286"/>
                  </a:lnTo>
                  <a:lnTo>
                    <a:pt x="580951" y="233218"/>
                  </a:lnTo>
                  <a:lnTo>
                    <a:pt x="576282" y="235602"/>
                  </a:lnTo>
                  <a:lnTo>
                    <a:pt x="586052" y="239744"/>
                  </a:lnTo>
                  <a:cubicBezTo>
                    <a:pt x="597433" y="245740"/>
                    <a:pt x="601971" y="253263"/>
                    <a:pt x="599481" y="259269"/>
                  </a:cubicBezTo>
                  <a:lnTo>
                    <a:pt x="598038" y="261159"/>
                  </a:lnTo>
                  <a:lnTo>
                    <a:pt x="598773" y="263420"/>
                  </a:lnTo>
                  <a:cubicBezTo>
                    <a:pt x="599130" y="269912"/>
                    <a:pt x="592352" y="275504"/>
                    <a:pt x="579628" y="277385"/>
                  </a:cubicBezTo>
                  <a:lnTo>
                    <a:pt x="569035" y="278053"/>
                  </a:lnTo>
                  <a:lnTo>
                    <a:pt x="572650" y="281850"/>
                  </a:lnTo>
                  <a:cubicBezTo>
                    <a:pt x="577722" y="289011"/>
                    <a:pt x="575997" y="295081"/>
                    <a:pt x="569931" y="298860"/>
                  </a:cubicBezTo>
                  <a:lnTo>
                    <a:pt x="560034" y="301983"/>
                  </a:lnTo>
                  <a:lnTo>
                    <a:pt x="566414" y="300770"/>
                  </a:lnTo>
                  <a:lnTo>
                    <a:pt x="570908" y="301509"/>
                  </a:lnTo>
                  <a:lnTo>
                    <a:pt x="596732" y="286922"/>
                  </a:lnTo>
                  <a:cubicBezTo>
                    <a:pt x="605796" y="283180"/>
                    <a:pt x="614629" y="280816"/>
                    <a:pt x="623032" y="279552"/>
                  </a:cubicBezTo>
                  <a:lnTo>
                    <a:pt x="642527" y="281072"/>
                  </a:lnTo>
                  <a:lnTo>
                    <a:pt x="641019" y="279766"/>
                  </a:lnTo>
                  <a:lnTo>
                    <a:pt x="638562" y="271539"/>
                  </a:lnTo>
                  <a:lnTo>
                    <a:pt x="636227" y="275080"/>
                  </a:lnTo>
                  <a:cubicBezTo>
                    <a:pt x="626787" y="285686"/>
                    <a:pt x="615830" y="274066"/>
                    <a:pt x="614505" y="253956"/>
                  </a:cubicBezTo>
                  <a:lnTo>
                    <a:pt x="617714" y="237109"/>
                  </a:lnTo>
                  <a:lnTo>
                    <a:pt x="607616" y="248143"/>
                  </a:lnTo>
                  <a:lnTo>
                    <a:pt x="605864" y="247349"/>
                  </a:lnTo>
                  <a:lnTo>
                    <a:pt x="604215" y="248341"/>
                  </a:lnTo>
                  <a:cubicBezTo>
                    <a:pt x="599163" y="249805"/>
                    <a:pt x="593519" y="245481"/>
                    <a:pt x="589718" y="235793"/>
                  </a:cubicBezTo>
                  <a:close/>
                  <a:moveTo>
                    <a:pt x="150023" y="225190"/>
                  </a:moveTo>
                  <a:lnTo>
                    <a:pt x="144512" y="249384"/>
                  </a:lnTo>
                  <a:cubicBezTo>
                    <a:pt x="142298" y="252189"/>
                    <a:pt x="139636" y="253853"/>
                    <a:pt x="136707" y="254085"/>
                  </a:cubicBezTo>
                  <a:lnTo>
                    <a:pt x="132699" y="252431"/>
                  </a:lnTo>
                  <a:lnTo>
                    <a:pt x="134749" y="255160"/>
                  </a:lnTo>
                  <a:lnTo>
                    <a:pt x="148024" y="250796"/>
                  </a:lnTo>
                  <a:lnTo>
                    <a:pt x="161654" y="252285"/>
                  </a:lnTo>
                  <a:lnTo>
                    <a:pt x="159903" y="247342"/>
                  </a:lnTo>
                  <a:lnTo>
                    <a:pt x="160450" y="238223"/>
                  </a:lnTo>
                  <a:close/>
                  <a:moveTo>
                    <a:pt x="442595" y="221680"/>
                  </a:moveTo>
                  <a:lnTo>
                    <a:pt x="439223" y="224316"/>
                  </a:lnTo>
                  <a:lnTo>
                    <a:pt x="434120" y="225520"/>
                  </a:lnTo>
                  <a:lnTo>
                    <a:pt x="442624" y="231870"/>
                  </a:lnTo>
                  <a:cubicBezTo>
                    <a:pt x="447437" y="236136"/>
                    <a:pt x="450497" y="240366"/>
                    <a:pt x="451874" y="244185"/>
                  </a:cubicBezTo>
                  <a:lnTo>
                    <a:pt x="451122" y="252845"/>
                  </a:lnTo>
                  <a:lnTo>
                    <a:pt x="475994" y="256937"/>
                  </a:lnTo>
                  <a:lnTo>
                    <a:pt x="464428" y="238630"/>
                  </a:lnTo>
                  <a:lnTo>
                    <a:pt x="464520" y="238093"/>
                  </a:lnTo>
                  <a:lnTo>
                    <a:pt x="469993" y="233764"/>
                  </a:lnTo>
                  <a:close/>
                  <a:moveTo>
                    <a:pt x="508924" y="209482"/>
                  </a:moveTo>
                  <a:lnTo>
                    <a:pt x="498836" y="210118"/>
                  </a:lnTo>
                  <a:lnTo>
                    <a:pt x="501469" y="212885"/>
                  </a:lnTo>
                  <a:close/>
                  <a:moveTo>
                    <a:pt x="523637" y="204294"/>
                  </a:moveTo>
                  <a:lnTo>
                    <a:pt x="516595" y="206850"/>
                  </a:lnTo>
                  <a:lnTo>
                    <a:pt x="525768" y="206139"/>
                  </a:lnTo>
                  <a:close/>
                  <a:moveTo>
                    <a:pt x="675814" y="204049"/>
                  </a:moveTo>
                  <a:lnTo>
                    <a:pt x="684576" y="215448"/>
                  </a:lnTo>
                  <a:lnTo>
                    <a:pt x="691811" y="238470"/>
                  </a:lnTo>
                  <a:lnTo>
                    <a:pt x="693756" y="232485"/>
                  </a:lnTo>
                  <a:lnTo>
                    <a:pt x="681196" y="205415"/>
                  </a:lnTo>
                  <a:lnTo>
                    <a:pt x="676869" y="204861"/>
                  </a:lnTo>
                  <a:close/>
                  <a:moveTo>
                    <a:pt x="145877" y="198211"/>
                  </a:moveTo>
                  <a:lnTo>
                    <a:pt x="147371" y="201092"/>
                  </a:lnTo>
                  <a:lnTo>
                    <a:pt x="150894" y="220883"/>
                  </a:lnTo>
                  <a:lnTo>
                    <a:pt x="165878" y="211532"/>
                  </a:lnTo>
                  <a:lnTo>
                    <a:pt x="168098" y="204312"/>
                  </a:lnTo>
                  <a:lnTo>
                    <a:pt x="169909" y="201286"/>
                  </a:lnTo>
                  <a:close/>
                  <a:moveTo>
                    <a:pt x="554254" y="192561"/>
                  </a:moveTo>
                  <a:lnTo>
                    <a:pt x="552769" y="201018"/>
                  </a:lnTo>
                  <a:lnTo>
                    <a:pt x="549784" y="204279"/>
                  </a:lnTo>
                  <a:lnTo>
                    <a:pt x="557974" y="203646"/>
                  </a:lnTo>
                  <a:lnTo>
                    <a:pt x="564045" y="205564"/>
                  </a:lnTo>
                  <a:lnTo>
                    <a:pt x="565985" y="195379"/>
                  </a:lnTo>
                  <a:lnTo>
                    <a:pt x="556984" y="195807"/>
                  </a:lnTo>
                  <a:close/>
                  <a:moveTo>
                    <a:pt x="303750" y="185769"/>
                  </a:moveTo>
                  <a:lnTo>
                    <a:pt x="304231" y="186608"/>
                  </a:lnTo>
                  <a:lnTo>
                    <a:pt x="306893" y="186332"/>
                  </a:lnTo>
                  <a:close/>
                  <a:moveTo>
                    <a:pt x="176937" y="181240"/>
                  </a:moveTo>
                  <a:lnTo>
                    <a:pt x="179365" y="185479"/>
                  </a:lnTo>
                  <a:lnTo>
                    <a:pt x="181421" y="182044"/>
                  </a:lnTo>
                  <a:close/>
                  <a:moveTo>
                    <a:pt x="336089" y="178277"/>
                  </a:moveTo>
                  <a:lnTo>
                    <a:pt x="336116" y="178636"/>
                  </a:lnTo>
                  <a:cubicBezTo>
                    <a:pt x="335516" y="181831"/>
                    <a:pt x="333238" y="184383"/>
                    <a:pt x="329509" y="185986"/>
                  </a:cubicBezTo>
                  <a:lnTo>
                    <a:pt x="317565" y="187277"/>
                  </a:lnTo>
                  <a:lnTo>
                    <a:pt x="339818" y="194550"/>
                  </a:lnTo>
                  <a:lnTo>
                    <a:pt x="353891" y="188115"/>
                  </a:lnTo>
                  <a:lnTo>
                    <a:pt x="357539" y="187737"/>
                  </a:lnTo>
                  <a:close/>
                  <a:moveTo>
                    <a:pt x="723799" y="156092"/>
                  </a:moveTo>
                  <a:lnTo>
                    <a:pt x="721406" y="158373"/>
                  </a:lnTo>
                  <a:lnTo>
                    <a:pt x="717277" y="159347"/>
                  </a:lnTo>
                  <a:lnTo>
                    <a:pt x="724158" y="164484"/>
                  </a:lnTo>
                  <a:cubicBezTo>
                    <a:pt x="728052" y="167936"/>
                    <a:pt x="730529" y="171358"/>
                    <a:pt x="731642" y="174448"/>
                  </a:cubicBezTo>
                  <a:lnTo>
                    <a:pt x="731034" y="181455"/>
                  </a:lnTo>
                  <a:lnTo>
                    <a:pt x="754028" y="185238"/>
                  </a:lnTo>
                  <a:lnTo>
                    <a:pt x="741800" y="169954"/>
                  </a:lnTo>
                  <a:lnTo>
                    <a:pt x="741874" y="169519"/>
                  </a:lnTo>
                  <a:lnTo>
                    <a:pt x="746996" y="166323"/>
                  </a:lnTo>
                  <a:close/>
                  <a:moveTo>
                    <a:pt x="780123" y="145651"/>
                  </a:moveTo>
                  <a:lnTo>
                    <a:pt x="778208" y="146346"/>
                  </a:lnTo>
                  <a:lnTo>
                    <a:pt x="769638" y="146885"/>
                  </a:lnTo>
                  <a:lnTo>
                    <a:pt x="772562" y="149958"/>
                  </a:lnTo>
                  <a:lnTo>
                    <a:pt x="772662" y="150306"/>
                  </a:lnTo>
                  <a:close/>
                  <a:moveTo>
                    <a:pt x="498486" y="139097"/>
                  </a:moveTo>
                  <a:lnTo>
                    <a:pt x="503032" y="140533"/>
                  </a:lnTo>
                  <a:lnTo>
                    <a:pt x="503508" y="139739"/>
                  </a:lnTo>
                  <a:close/>
                  <a:moveTo>
                    <a:pt x="611797" y="127185"/>
                  </a:moveTo>
                  <a:lnTo>
                    <a:pt x="612044" y="127616"/>
                  </a:lnTo>
                  <a:lnTo>
                    <a:pt x="617566" y="128219"/>
                  </a:lnTo>
                  <a:close/>
                  <a:moveTo>
                    <a:pt x="693890" y="126099"/>
                  </a:moveTo>
                  <a:lnTo>
                    <a:pt x="693170" y="127041"/>
                  </a:lnTo>
                  <a:lnTo>
                    <a:pt x="694784" y="127217"/>
                  </a:lnTo>
                  <a:close/>
                  <a:moveTo>
                    <a:pt x="509194" y="123521"/>
                  </a:moveTo>
                  <a:lnTo>
                    <a:pt x="511160" y="126950"/>
                  </a:lnTo>
                  <a:lnTo>
                    <a:pt x="512821" y="124171"/>
                  </a:lnTo>
                  <a:close/>
                  <a:moveTo>
                    <a:pt x="637962" y="121123"/>
                  </a:moveTo>
                  <a:lnTo>
                    <a:pt x="637984" y="121413"/>
                  </a:lnTo>
                  <a:cubicBezTo>
                    <a:pt x="637498" y="123998"/>
                    <a:pt x="635656" y="126064"/>
                    <a:pt x="632639" y="127360"/>
                  </a:cubicBezTo>
                  <a:lnTo>
                    <a:pt x="621114" y="128606"/>
                  </a:lnTo>
                  <a:lnTo>
                    <a:pt x="632002" y="129796"/>
                  </a:lnTo>
                  <a:lnTo>
                    <a:pt x="642654" y="135282"/>
                  </a:lnTo>
                  <a:lnTo>
                    <a:pt x="658361" y="130120"/>
                  </a:lnTo>
                  <a:close/>
                  <a:moveTo>
                    <a:pt x="529791" y="75231"/>
                  </a:moveTo>
                  <a:lnTo>
                    <a:pt x="533944" y="81690"/>
                  </a:lnTo>
                  <a:cubicBezTo>
                    <a:pt x="534237" y="85395"/>
                    <a:pt x="532145" y="88626"/>
                    <a:pt x="527193" y="90582"/>
                  </a:cubicBezTo>
                  <a:lnTo>
                    <a:pt x="523064" y="91556"/>
                  </a:lnTo>
                  <a:lnTo>
                    <a:pt x="529944" y="96693"/>
                  </a:lnTo>
                  <a:cubicBezTo>
                    <a:pt x="533838" y="100145"/>
                    <a:pt x="536316" y="103568"/>
                    <a:pt x="537429" y="106656"/>
                  </a:cubicBezTo>
                  <a:lnTo>
                    <a:pt x="537213" y="109144"/>
                  </a:lnTo>
                  <a:lnTo>
                    <a:pt x="552014" y="120975"/>
                  </a:lnTo>
                  <a:cubicBezTo>
                    <a:pt x="557558" y="126651"/>
                    <a:pt x="561998" y="132568"/>
                    <a:pt x="565483" y="138494"/>
                  </a:cubicBezTo>
                  <a:lnTo>
                    <a:pt x="565796" y="139491"/>
                  </a:lnTo>
                  <a:lnTo>
                    <a:pt x="578300" y="135382"/>
                  </a:lnTo>
                  <a:lnTo>
                    <a:pt x="557168" y="119125"/>
                  </a:lnTo>
                  <a:lnTo>
                    <a:pt x="538607" y="79119"/>
                  </a:lnTo>
                  <a:close/>
                  <a:moveTo>
                    <a:pt x="555748" y="1000"/>
                  </a:moveTo>
                  <a:cubicBezTo>
                    <a:pt x="575587" y="4542"/>
                    <a:pt x="585923" y="16718"/>
                    <a:pt x="574338" y="24927"/>
                  </a:cubicBezTo>
                  <a:lnTo>
                    <a:pt x="570559" y="26856"/>
                  </a:lnTo>
                  <a:lnTo>
                    <a:pt x="578465" y="30208"/>
                  </a:lnTo>
                  <a:cubicBezTo>
                    <a:pt x="587673" y="35059"/>
                    <a:pt x="591345" y="41146"/>
                    <a:pt x="589330" y="46005"/>
                  </a:cubicBezTo>
                  <a:lnTo>
                    <a:pt x="588162" y="47534"/>
                  </a:lnTo>
                  <a:lnTo>
                    <a:pt x="588757" y="49363"/>
                  </a:lnTo>
                  <a:cubicBezTo>
                    <a:pt x="589046" y="54617"/>
                    <a:pt x="583562" y="59141"/>
                    <a:pt x="573267" y="60662"/>
                  </a:cubicBezTo>
                  <a:lnTo>
                    <a:pt x="564697" y="61203"/>
                  </a:lnTo>
                  <a:lnTo>
                    <a:pt x="567622" y="64275"/>
                  </a:lnTo>
                  <a:lnTo>
                    <a:pt x="567998" y="65583"/>
                  </a:lnTo>
                  <a:lnTo>
                    <a:pt x="582465" y="60829"/>
                  </a:lnTo>
                  <a:cubicBezTo>
                    <a:pt x="592757" y="60169"/>
                    <a:pt x="602100" y="61439"/>
                    <a:pt x="610015" y="63838"/>
                  </a:cubicBezTo>
                  <a:lnTo>
                    <a:pt x="623065" y="70559"/>
                  </a:lnTo>
                  <a:lnTo>
                    <a:pt x="645002" y="56869"/>
                  </a:lnTo>
                  <a:cubicBezTo>
                    <a:pt x="684360" y="44508"/>
                    <a:pt x="716305" y="65746"/>
                    <a:pt x="698927" y="78059"/>
                  </a:cubicBezTo>
                  <a:lnTo>
                    <a:pt x="695149" y="79988"/>
                  </a:lnTo>
                  <a:lnTo>
                    <a:pt x="703054" y="83340"/>
                  </a:lnTo>
                  <a:cubicBezTo>
                    <a:pt x="707658" y="85766"/>
                    <a:pt x="710878" y="88500"/>
                    <a:pt x="712696" y="91236"/>
                  </a:cubicBezTo>
                  <a:lnTo>
                    <a:pt x="713554" y="96782"/>
                  </a:lnTo>
                  <a:lnTo>
                    <a:pt x="725353" y="89419"/>
                  </a:lnTo>
                  <a:cubicBezTo>
                    <a:pt x="764712" y="77058"/>
                    <a:pt x="796656" y="98296"/>
                    <a:pt x="779279" y="110609"/>
                  </a:cubicBezTo>
                  <a:lnTo>
                    <a:pt x="775501" y="112538"/>
                  </a:lnTo>
                  <a:lnTo>
                    <a:pt x="783406" y="115890"/>
                  </a:lnTo>
                  <a:cubicBezTo>
                    <a:pt x="792614" y="120741"/>
                    <a:pt x="796286" y="126828"/>
                    <a:pt x="794272" y="131688"/>
                  </a:cubicBezTo>
                  <a:lnTo>
                    <a:pt x="793104" y="133216"/>
                  </a:lnTo>
                  <a:lnTo>
                    <a:pt x="793698" y="135047"/>
                  </a:lnTo>
                  <a:cubicBezTo>
                    <a:pt x="793842" y="137673"/>
                    <a:pt x="792544" y="140117"/>
                    <a:pt x="789922" y="142095"/>
                  </a:cubicBezTo>
                  <a:lnTo>
                    <a:pt x="784009" y="144240"/>
                  </a:lnTo>
                  <a:lnTo>
                    <a:pt x="817487" y="141648"/>
                  </a:lnTo>
                  <a:cubicBezTo>
                    <a:pt x="837327" y="145190"/>
                    <a:pt x="847663" y="157366"/>
                    <a:pt x="836078" y="165574"/>
                  </a:cubicBezTo>
                  <a:lnTo>
                    <a:pt x="832299" y="167503"/>
                  </a:lnTo>
                  <a:lnTo>
                    <a:pt x="840205" y="170855"/>
                  </a:lnTo>
                  <a:cubicBezTo>
                    <a:pt x="849413" y="175706"/>
                    <a:pt x="853084" y="181793"/>
                    <a:pt x="851070" y="186653"/>
                  </a:cubicBezTo>
                  <a:lnTo>
                    <a:pt x="849902" y="188182"/>
                  </a:lnTo>
                  <a:lnTo>
                    <a:pt x="850497" y="190011"/>
                  </a:lnTo>
                  <a:cubicBezTo>
                    <a:pt x="850786" y="195264"/>
                    <a:pt x="845302" y="199788"/>
                    <a:pt x="835007" y="201310"/>
                  </a:cubicBezTo>
                  <a:lnTo>
                    <a:pt x="826437" y="201851"/>
                  </a:lnTo>
                  <a:lnTo>
                    <a:pt x="829361" y="204923"/>
                  </a:lnTo>
                  <a:cubicBezTo>
                    <a:pt x="837568" y="216510"/>
                    <a:pt x="823778" y="224567"/>
                    <a:pt x="803887" y="221329"/>
                  </a:cubicBezTo>
                  <a:lnTo>
                    <a:pt x="774704" y="208457"/>
                  </a:lnTo>
                  <a:lnTo>
                    <a:pt x="769044" y="213339"/>
                  </a:lnTo>
                  <a:lnTo>
                    <a:pt x="764915" y="214312"/>
                  </a:lnTo>
                  <a:lnTo>
                    <a:pt x="771795" y="219450"/>
                  </a:lnTo>
                  <a:cubicBezTo>
                    <a:pt x="779584" y="226354"/>
                    <a:pt x="781701" y="233140"/>
                    <a:pt x="778587" y="237380"/>
                  </a:cubicBezTo>
                  <a:lnTo>
                    <a:pt x="777089" y="238587"/>
                  </a:lnTo>
                  <a:lnTo>
                    <a:pt x="777231" y="240506"/>
                  </a:lnTo>
                  <a:cubicBezTo>
                    <a:pt x="776746" y="243091"/>
                    <a:pt x="774903" y="245156"/>
                    <a:pt x="771886" y="246453"/>
                  </a:cubicBezTo>
                  <a:lnTo>
                    <a:pt x="765955" y="247094"/>
                  </a:lnTo>
                  <a:lnTo>
                    <a:pt x="787789" y="254322"/>
                  </a:lnTo>
                  <a:lnTo>
                    <a:pt x="779037" y="235458"/>
                  </a:lnTo>
                  <a:lnTo>
                    <a:pt x="779213" y="235054"/>
                  </a:lnTo>
                  <a:cubicBezTo>
                    <a:pt x="795181" y="225417"/>
                    <a:pt x="810593" y="221108"/>
                    <a:pt x="824316" y="220230"/>
                  </a:cubicBezTo>
                  <a:lnTo>
                    <a:pt x="828305" y="220886"/>
                  </a:lnTo>
                  <a:lnTo>
                    <a:pt x="870125" y="203064"/>
                  </a:lnTo>
                  <a:cubicBezTo>
                    <a:pt x="910921" y="196929"/>
                    <a:pt x="939203" y="222845"/>
                    <a:pt x="920131" y="232327"/>
                  </a:cubicBezTo>
                  <a:lnTo>
                    <a:pt x="916100" y="233649"/>
                  </a:lnTo>
                  <a:lnTo>
                    <a:pt x="923394" y="238182"/>
                  </a:lnTo>
                  <a:cubicBezTo>
                    <a:pt x="931742" y="244397"/>
                    <a:pt x="934430" y="250978"/>
                    <a:pt x="931689" y="255467"/>
                  </a:cubicBezTo>
                  <a:lnTo>
                    <a:pt x="930488" y="256617"/>
                  </a:lnTo>
                  <a:lnTo>
                    <a:pt x="960426" y="258950"/>
                  </a:lnTo>
                  <a:cubicBezTo>
                    <a:pt x="974716" y="263873"/>
                    <a:pt x="982976" y="272768"/>
                    <a:pt x="980849" y="279575"/>
                  </a:cubicBezTo>
                  <a:lnTo>
                    <a:pt x="978286" y="282198"/>
                  </a:lnTo>
                  <a:lnTo>
                    <a:pt x="1002874" y="279391"/>
                  </a:lnTo>
                  <a:cubicBezTo>
                    <a:pt x="1022830" y="282209"/>
                    <a:pt x="1033602" y="294000"/>
                    <a:pt x="1022323" y="302625"/>
                  </a:cubicBezTo>
                  <a:lnTo>
                    <a:pt x="1018617" y="304690"/>
                  </a:lnTo>
                  <a:lnTo>
                    <a:pt x="1026639" y="307752"/>
                  </a:lnTo>
                  <a:cubicBezTo>
                    <a:pt x="1036019" y="312265"/>
                    <a:pt x="1039909" y="318214"/>
                    <a:pt x="1038073" y="323144"/>
                  </a:cubicBezTo>
                  <a:lnTo>
                    <a:pt x="1036961" y="324714"/>
                  </a:lnTo>
                  <a:lnTo>
                    <a:pt x="1037622" y="326521"/>
                  </a:lnTo>
                  <a:cubicBezTo>
                    <a:pt x="1038101" y="331759"/>
                    <a:pt x="1032787" y="336480"/>
                    <a:pt x="1022553" y="338376"/>
                  </a:cubicBezTo>
                  <a:lnTo>
                    <a:pt x="1014008" y="339228"/>
                  </a:lnTo>
                  <a:lnTo>
                    <a:pt x="1017043" y="342192"/>
                  </a:lnTo>
                  <a:cubicBezTo>
                    <a:pt x="1019199" y="345012"/>
                    <a:pt x="1019972" y="347662"/>
                    <a:pt x="1019608" y="350011"/>
                  </a:cubicBezTo>
                  <a:lnTo>
                    <a:pt x="1019343" y="350385"/>
                  </a:lnTo>
                  <a:lnTo>
                    <a:pt x="1046829" y="343706"/>
                  </a:lnTo>
                  <a:cubicBezTo>
                    <a:pt x="1088078" y="344336"/>
                    <a:pt x="1111733" y="374534"/>
                    <a:pt x="1091367" y="380764"/>
                  </a:cubicBezTo>
                  <a:lnTo>
                    <a:pt x="1087174" y="381408"/>
                  </a:lnTo>
                  <a:lnTo>
                    <a:pt x="1093626" y="387075"/>
                  </a:lnTo>
                  <a:cubicBezTo>
                    <a:pt x="1100844" y="394573"/>
                    <a:pt x="1102418" y="401505"/>
                    <a:pt x="1098979" y="405485"/>
                  </a:cubicBezTo>
                  <a:lnTo>
                    <a:pt x="1097390" y="406570"/>
                  </a:lnTo>
                  <a:lnTo>
                    <a:pt x="1097379" y="408494"/>
                  </a:lnTo>
                  <a:cubicBezTo>
                    <a:pt x="1096004" y="413571"/>
                    <a:pt x="1089376" y="416145"/>
                    <a:pt x="1079124" y="414354"/>
                  </a:cubicBezTo>
                  <a:lnTo>
                    <a:pt x="1070819" y="412176"/>
                  </a:lnTo>
                  <a:lnTo>
                    <a:pt x="1072630" y="416011"/>
                  </a:lnTo>
                  <a:cubicBezTo>
                    <a:pt x="1078857" y="436379"/>
                    <a:pt x="1040592" y="433660"/>
                    <a:pt x="1016999" y="399819"/>
                  </a:cubicBezTo>
                  <a:lnTo>
                    <a:pt x="1001525" y="358106"/>
                  </a:lnTo>
                  <a:lnTo>
                    <a:pt x="992182" y="359513"/>
                  </a:lnTo>
                  <a:cubicBezTo>
                    <a:pt x="982184" y="358256"/>
                    <a:pt x="970559" y="354233"/>
                    <a:pt x="959257" y="346401"/>
                  </a:cubicBezTo>
                  <a:lnTo>
                    <a:pt x="950502" y="336239"/>
                  </a:lnTo>
                  <a:lnTo>
                    <a:pt x="934684" y="335575"/>
                  </a:lnTo>
                  <a:lnTo>
                    <a:pt x="932320" y="334058"/>
                  </a:lnTo>
                  <a:lnTo>
                    <a:pt x="934618" y="343091"/>
                  </a:lnTo>
                  <a:lnTo>
                    <a:pt x="930265" y="345346"/>
                  </a:lnTo>
                  <a:lnTo>
                    <a:pt x="958634" y="364412"/>
                  </a:lnTo>
                  <a:cubicBezTo>
                    <a:pt x="971999" y="379496"/>
                    <a:pt x="972555" y="395458"/>
                    <a:pt x="958376" y="394711"/>
                  </a:cubicBezTo>
                  <a:lnTo>
                    <a:pt x="954216" y="393881"/>
                  </a:lnTo>
                  <a:lnTo>
                    <a:pt x="957775" y="400383"/>
                  </a:lnTo>
                  <a:lnTo>
                    <a:pt x="960768" y="397795"/>
                  </a:lnTo>
                  <a:cubicBezTo>
                    <a:pt x="967340" y="393351"/>
                    <a:pt x="974944" y="389367"/>
                    <a:pt x="983680" y="386100"/>
                  </a:cubicBezTo>
                  <a:lnTo>
                    <a:pt x="984105" y="386214"/>
                  </a:lnTo>
                  <a:cubicBezTo>
                    <a:pt x="996004" y="400577"/>
                    <a:pt x="1002551" y="415179"/>
                    <a:pt x="1005455" y="428620"/>
                  </a:cubicBezTo>
                  <a:lnTo>
                    <a:pt x="1005112" y="452776"/>
                  </a:lnTo>
                  <a:lnTo>
                    <a:pt x="1022492" y="437334"/>
                  </a:lnTo>
                  <a:lnTo>
                    <a:pt x="1022932" y="437337"/>
                  </a:lnTo>
                  <a:cubicBezTo>
                    <a:pt x="1038064" y="448241"/>
                    <a:pt x="1048075" y="460726"/>
                    <a:pt x="1054269" y="473003"/>
                  </a:cubicBezTo>
                  <a:lnTo>
                    <a:pt x="1059349" y="493739"/>
                  </a:lnTo>
                  <a:lnTo>
                    <a:pt x="1060967" y="492301"/>
                  </a:lnTo>
                  <a:lnTo>
                    <a:pt x="1061408" y="492304"/>
                  </a:lnTo>
                  <a:lnTo>
                    <a:pt x="1075993" y="505584"/>
                  </a:lnTo>
                  <a:lnTo>
                    <a:pt x="1070401" y="482935"/>
                  </a:lnTo>
                  <a:cubicBezTo>
                    <a:pt x="1070194" y="469185"/>
                    <a:pt x="1073273" y="453482"/>
                    <a:pt x="1081620" y="436803"/>
                  </a:cubicBezTo>
                  <a:lnTo>
                    <a:pt x="1082010" y="436595"/>
                  </a:lnTo>
                  <a:cubicBezTo>
                    <a:pt x="1155984" y="446264"/>
                    <a:pt x="1169856" y="517059"/>
                    <a:pt x="1142700" y="508751"/>
                  </a:cubicBezTo>
                  <a:lnTo>
                    <a:pt x="1138865" y="506940"/>
                  </a:lnTo>
                  <a:lnTo>
                    <a:pt x="1141043" y="515246"/>
                  </a:lnTo>
                  <a:cubicBezTo>
                    <a:pt x="1142830" y="525498"/>
                    <a:pt x="1140255" y="532124"/>
                    <a:pt x="1135179" y="533500"/>
                  </a:cubicBezTo>
                  <a:lnTo>
                    <a:pt x="1133254" y="533510"/>
                  </a:lnTo>
                  <a:lnTo>
                    <a:pt x="1132170" y="535099"/>
                  </a:lnTo>
                  <a:lnTo>
                    <a:pt x="1117250" y="530758"/>
                  </a:lnTo>
                  <a:lnTo>
                    <a:pt x="1126232" y="538935"/>
                  </a:lnTo>
                  <a:lnTo>
                    <a:pt x="1133044" y="551212"/>
                  </a:lnTo>
                  <a:lnTo>
                    <a:pt x="1164352" y="549405"/>
                  </a:lnTo>
                  <a:lnTo>
                    <a:pt x="1164506" y="549169"/>
                  </a:lnTo>
                  <a:cubicBezTo>
                    <a:pt x="1181883" y="542396"/>
                    <a:pt x="1197804" y="540778"/>
                    <a:pt x="1211476" y="542252"/>
                  </a:cubicBezTo>
                  <a:cubicBezTo>
                    <a:pt x="1252491" y="546673"/>
                    <a:pt x="1273269" y="578919"/>
                    <a:pt x="1252416" y="583249"/>
                  </a:cubicBezTo>
                  <a:lnTo>
                    <a:pt x="1248182" y="583505"/>
                  </a:lnTo>
                  <a:lnTo>
                    <a:pt x="1254086" y="589741"/>
                  </a:lnTo>
                  <a:cubicBezTo>
                    <a:pt x="1260584" y="597871"/>
                    <a:pt x="1261513" y="604919"/>
                    <a:pt x="1257722" y="608565"/>
                  </a:cubicBezTo>
                  <a:lnTo>
                    <a:pt x="1256039" y="609499"/>
                  </a:lnTo>
                  <a:lnTo>
                    <a:pt x="1255852" y="611415"/>
                  </a:lnTo>
                  <a:cubicBezTo>
                    <a:pt x="1254015" y="616343"/>
                    <a:pt x="1247180" y="618296"/>
                    <a:pt x="1237136" y="615570"/>
                  </a:cubicBezTo>
                  <a:lnTo>
                    <a:pt x="1229066" y="612637"/>
                  </a:lnTo>
                  <a:lnTo>
                    <a:pt x="1230516" y="616623"/>
                  </a:lnTo>
                  <a:cubicBezTo>
                    <a:pt x="1231238" y="620098"/>
                    <a:pt x="1230787" y="622821"/>
                    <a:pt x="1229441" y="624781"/>
                  </a:cubicBezTo>
                  <a:lnTo>
                    <a:pt x="1224900" y="627298"/>
                  </a:lnTo>
                  <a:lnTo>
                    <a:pt x="1228328" y="632404"/>
                  </a:lnTo>
                  <a:lnTo>
                    <a:pt x="1230191" y="640011"/>
                  </a:lnTo>
                  <a:lnTo>
                    <a:pt x="1271938" y="633862"/>
                  </a:lnTo>
                  <a:cubicBezTo>
                    <a:pt x="1312954" y="638284"/>
                    <a:pt x="1333732" y="670529"/>
                    <a:pt x="1312879" y="674859"/>
                  </a:cubicBezTo>
                  <a:lnTo>
                    <a:pt x="1308645" y="675115"/>
                  </a:lnTo>
                  <a:lnTo>
                    <a:pt x="1314548" y="681351"/>
                  </a:lnTo>
                  <a:cubicBezTo>
                    <a:pt x="1321046" y="689481"/>
                    <a:pt x="1321975" y="696528"/>
                    <a:pt x="1318185" y="700176"/>
                  </a:cubicBezTo>
                  <a:lnTo>
                    <a:pt x="1316501" y="701110"/>
                  </a:lnTo>
                  <a:lnTo>
                    <a:pt x="1316315" y="703025"/>
                  </a:lnTo>
                  <a:cubicBezTo>
                    <a:pt x="1314477" y="707954"/>
                    <a:pt x="1307642" y="709906"/>
                    <a:pt x="1297598" y="707181"/>
                  </a:cubicBezTo>
                  <a:lnTo>
                    <a:pt x="1289528" y="704246"/>
                  </a:lnTo>
                  <a:lnTo>
                    <a:pt x="1290979" y="708232"/>
                  </a:lnTo>
                  <a:lnTo>
                    <a:pt x="1288378" y="715566"/>
                  </a:lnTo>
                  <a:lnTo>
                    <a:pt x="1295757" y="714479"/>
                  </a:lnTo>
                  <a:cubicBezTo>
                    <a:pt x="1329936" y="718163"/>
                    <a:pt x="1350062" y="741171"/>
                    <a:pt x="1343753" y="751243"/>
                  </a:cubicBezTo>
                  <a:lnTo>
                    <a:pt x="1341992" y="752300"/>
                  </a:lnTo>
                  <a:lnTo>
                    <a:pt x="1367789" y="769621"/>
                  </a:lnTo>
                  <a:cubicBezTo>
                    <a:pt x="1381162" y="784700"/>
                    <a:pt x="1381725" y="800661"/>
                    <a:pt x="1367545" y="799920"/>
                  </a:cubicBezTo>
                  <a:lnTo>
                    <a:pt x="1363385" y="799091"/>
                  </a:lnTo>
                  <a:lnTo>
                    <a:pt x="1367510" y="806623"/>
                  </a:lnTo>
                  <a:cubicBezTo>
                    <a:pt x="1371729" y="816137"/>
                    <a:pt x="1370836" y="823189"/>
                    <a:pt x="1366243" y="825754"/>
                  </a:cubicBezTo>
                  <a:lnTo>
                    <a:pt x="1364378" y="826230"/>
                  </a:lnTo>
                  <a:lnTo>
                    <a:pt x="1363711" y="828034"/>
                  </a:lnTo>
                  <a:cubicBezTo>
                    <a:pt x="1360682" y="832334"/>
                    <a:pt x="1353575" y="832486"/>
                    <a:pt x="1344553" y="827298"/>
                  </a:cubicBezTo>
                  <a:lnTo>
                    <a:pt x="1337492" y="822409"/>
                  </a:lnTo>
                  <a:lnTo>
                    <a:pt x="1337882" y="826633"/>
                  </a:lnTo>
                  <a:cubicBezTo>
                    <a:pt x="1337140" y="840813"/>
                    <a:pt x="1321324" y="838587"/>
                    <a:pt x="1307724" y="823716"/>
                  </a:cubicBezTo>
                  <a:lnTo>
                    <a:pt x="1293185" y="796245"/>
                  </a:lnTo>
                  <a:lnTo>
                    <a:pt x="1284886" y="793691"/>
                  </a:lnTo>
                  <a:cubicBezTo>
                    <a:pt x="1276420" y="788226"/>
                    <a:pt x="1267686" y="779564"/>
                    <a:pt x="1260892" y="767608"/>
                  </a:cubicBezTo>
                  <a:lnTo>
                    <a:pt x="1255639" y="748106"/>
                  </a:lnTo>
                  <a:lnTo>
                    <a:pt x="1255183" y="775399"/>
                  </a:lnTo>
                  <a:lnTo>
                    <a:pt x="1250471" y="783168"/>
                  </a:lnTo>
                  <a:lnTo>
                    <a:pt x="1276063" y="792667"/>
                  </a:lnTo>
                  <a:lnTo>
                    <a:pt x="1277796" y="791897"/>
                  </a:lnTo>
                  <a:lnTo>
                    <a:pt x="1278198" y="792080"/>
                  </a:lnTo>
                  <a:lnTo>
                    <a:pt x="1280624" y="797623"/>
                  </a:lnTo>
                  <a:lnTo>
                    <a:pt x="1302443" y="821773"/>
                  </a:lnTo>
                  <a:cubicBezTo>
                    <a:pt x="1307592" y="831645"/>
                    <a:pt x="1309250" y="840897"/>
                    <a:pt x="1307745" y="847106"/>
                  </a:cubicBezTo>
                  <a:lnTo>
                    <a:pt x="1296334" y="853016"/>
                  </a:lnTo>
                  <a:lnTo>
                    <a:pt x="1312846" y="874726"/>
                  </a:lnTo>
                  <a:lnTo>
                    <a:pt x="1321444" y="870906"/>
                  </a:lnTo>
                  <a:lnTo>
                    <a:pt x="1321845" y="871088"/>
                  </a:lnTo>
                  <a:cubicBezTo>
                    <a:pt x="1326533" y="879149"/>
                    <a:pt x="1329892" y="887049"/>
                    <a:pt x="1332160" y="894651"/>
                  </a:cubicBezTo>
                  <a:lnTo>
                    <a:pt x="1332522" y="896735"/>
                  </a:lnTo>
                  <a:lnTo>
                    <a:pt x="1338793" y="895812"/>
                  </a:lnTo>
                  <a:lnTo>
                    <a:pt x="1326658" y="857884"/>
                  </a:lnTo>
                  <a:lnTo>
                    <a:pt x="1326882" y="857504"/>
                  </a:lnTo>
                  <a:cubicBezTo>
                    <a:pt x="1343925" y="849928"/>
                    <a:pt x="1359754" y="847571"/>
                    <a:pt x="1373480" y="848407"/>
                  </a:cubicBezTo>
                  <a:cubicBezTo>
                    <a:pt x="1414658" y="850914"/>
                    <a:pt x="1436914" y="882158"/>
                    <a:pt x="1416285" y="887455"/>
                  </a:cubicBezTo>
                  <a:lnTo>
                    <a:pt x="1412067" y="887907"/>
                  </a:lnTo>
                  <a:lnTo>
                    <a:pt x="1418255" y="893861"/>
                  </a:lnTo>
                  <a:cubicBezTo>
                    <a:pt x="1425124" y="901680"/>
                    <a:pt x="1426380" y="908676"/>
                    <a:pt x="1422764" y="912497"/>
                  </a:cubicBezTo>
                  <a:lnTo>
                    <a:pt x="1421126" y="913507"/>
                  </a:lnTo>
                  <a:lnTo>
                    <a:pt x="1421029" y="915430"/>
                  </a:lnTo>
                  <a:lnTo>
                    <a:pt x="1418593" y="917539"/>
                  </a:lnTo>
                  <a:lnTo>
                    <a:pt x="1423885" y="923721"/>
                  </a:lnTo>
                  <a:cubicBezTo>
                    <a:pt x="1425552" y="929890"/>
                    <a:pt x="1422982" y="934912"/>
                    <a:pt x="1415302" y="936507"/>
                  </a:cubicBezTo>
                  <a:lnTo>
                    <a:pt x="1410623" y="936789"/>
                  </a:lnTo>
                  <a:lnTo>
                    <a:pt x="1417146" y="943680"/>
                  </a:lnTo>
                  <a:cubicBezTo>
                    <a:pt x="1420737" y="948171"/>
                    <a:pt x="1422788" y="952364"/>
                    <a:pt x="1423419" y="955938"/>
                  </a:cubicBezTo>
                  <a:lnTo>
                    <a:pt x="1422543" y="959253"/>
                  </a:lnTo>
                  <a:lnTo>
                    <a:pt x="1427224" y="958339"/>
                  </a:lnTo>
                  <a:cubicBezTo>
                    <a:pt x="1468402" y="960846"/>
                    <a:pt x="1490659" y="992090"/>
                    <a:pt x="1470030" y="997387"/>
                  </a:cubicBezTo>
                  <a:lnTo>
                    <a:pt x="1465812" y="997839"/>
                  </a:lnTo>
                  <a:lnTo>
                    <a:pt x="1471999" y="1003793"/>
                  </a:lnTo>
                  <a:lnTo>
                    <a:pt x="1472601" y="1004846"/>
                  </a:lnTo>
                  <a:lnTo>
                    <a:pt x="1473865" y="1005285"/>
                  </a:lnTo>
                  <a:cubicBezTo>
                    <a:pt x="1492389" y="1017643"/>
                    <a:pt x="1497472" y="1034543"/>
                    <a:pt x="1482111" y="1037733"/>
                  </a:cubicBezTo>
                  <a:lnTo>
                    <a:pt x="1477432" y="1038015"/>
                  </a:lnTo>
                  <a:lnTo>
                    <a:pt x="1483956" y="1044905"/>
                  </a:lnTo>
                  <a:lnTo>
                    <a:pt x="1486089" y="1049075"/>
                  </a:lnTo>
                  <a:lnTo>
                    <a:pt x="1495623" y="1055603"/>
                  </a:lnTo>
                  <a:cubicBezTo>
                    <a:pt x="1503756" y="1064389"/>
                    <a:pt x="1504163" y="1073524"/>
                    <a:pt x="1493848" y="1076173"/>
                  </a:cubicBezTo>
                  <a:lnTo>
                    <a:pt x="1489630" y="1076625"/>
                  </a:lnTo>
                  <a:lnTo>
                    <a:pt x="1495817" y="1082579"/>
                  </a:lnTo>
                  <a:cubicBezTo>
                    <a:pt x="1499252" y="1086488"/>
                    <a:pt x="1501284" y="1090193"/>
                    <a:pt x="1502004" y="1093396"/>
                  </a:cubicBezTo>
                  <a:lnTo>
                    <a:pt x="1501473" y="1095872"/>
                  </a:lnTo>
                  <a:lnTo>
                    <a:pt x="1517013" y="1114027"/>
                  </a:lnTo>
                  <a:cubicBezTo>
                    <a:pt x="1517846" y="1117111"/>
                    <a:pt x="1517621" y="1119909"/>
                    <a:pt x="1516227" y="1122135"/>
                  </a:cubicBezTo>
                  <a:lnTo>
                    <a:pt x="1514536" y="1123150"/>
                  </a:lnTo>
                  <a:lnTo>
                    <a:pt x="1536585" y="1136279"/>
                  </a:lnTo>
                  <a:cubicBezTo>
                    <a:pt x="1557151" y="1154406"/>
                    <a:pt x="1560142" y="1176842"/>
                    <a:pt x="1542515" y="1175921"/>
                  </a:cubicBezTo>
                  <a:lnTo>
                    <a:pt x="1537919" y="1175006"/>
                  </a:lnTo>
                  <a:lnTo>
                    <a:pt x="1542478" y="1183328"/>
                  </a:lnTo>
                  <a:cubicBezTo>
                    <a:pt x="1547138" y="1193840"/>
                    <a:pt x="1546152" y="1201633"/>
                    <a:pt x="1541077" y="1204467"/>
                  </a:cubicBezTo>
                  <a:lnTo>
                    <a:pt x="1539017" y="1204993"/>
                  </a:lnTo>
                  <a:lnTo>
                    <a:pt x="1538280" y="1206986"/>
                  </a:lnTo>
                  <a:cubicBezTo>
                    <a:pt x="1534932" y="1211738"/>
                    <a:pt x="1527079" y="1211905"/>
                    <a:pt x="1517109" y="1206173"/>
                  </a:cubicBezTo>
                  <a:lnTo>
                    <a:pt x="1509309" y="1200771"/>
                  </a:lnTo>
                  <a:lnTo>
                    <a:pt x="1509740" y="1205439"/>
                  </a:lnTo>
                  <a:lnTo>
                    <a:pt x="1504257" y="1210481"/>
                  </a:lnTo>
                  <a:lnTo>
                    <a:pt x="1515289" y="1236093"/>
                  </a:lnTo>
                  <a:lnTo>
                    <a:pt x="1549074" y="1229498"/>
                  </a:lnTo>
                  <a:cubicBezTo>
                    <a:pt x="1594574" y="1232268"/>
                    <a:pt x="1619167" y="1266792"/>
                    <a:pt x="1596372" y="1272645"/>
                  </a:cubicBezTo>
                  <a:lnTo>
                    <a:pt x="1591712" y="1273145"/>
                  </a:lnTo>
                  <a:lnTo>
                    <a:pt x="1598549" y="1279723"/>
                  </a:lnTo>
                  <a:cubicBezTo>
                    <a:pt x="1606139" y="1288363"/>
                    <a:pt x="1607527" y="1296094"/>
                    <a:pt x="1603531" y="1300315"/>
                  </a:cubicBezTo>
                  <a:lnTo>
                    <a:pt x="1601722" y="1301432"/>
                  </a:lnTo>
                  <a:lnTo>
                    <a:pt x="1601614" y="1303556"/>
                  </a:lnTo>
                  <a:cubicBezTo>
                    <a:pt x="1599839" y="1309091"/>
                    <a:pt x="1592395" y="1311598"/>
                    <a:pt x="1581168" y="1309106"/>
                  </a:cubicBezTo>
                  <a:lnTo>
                    <a:pt x="1572110" y="1306283"/>
                  </a:lnTo>
                  <a:lnTo>
                    <a:pt x="1573916" y="1310608"/>
                  </a:lnTo>
                  <a:cubicBezTo>
                    <a:pt x="1575866" y="1318207"/>
                    <a:pt x="1572487" y="1322725"/>
                    <a:pt x="1566215" y="1323944"/>
                  </a:cubicBezTo>
                  <a:lnTo>
                    <a:pt x="1550032" y="1319777"/>
                  </a:lnTo>
                  <a:lnTo>
                    <a:pt x="1563729" y="1359703"/>
                  </a:lnTo>
                  <a:lnTo>
                    <a:pt x="1608460" y="1350970"/>
                  </a:lnTo>
                  <a:cubicBezTo>
                    <a:pt x="1653960" y="1353741"/>
                    <a:pt x="1678554" y="1388264"/>
                    <a:pt x="1655758" y="1394116"/>
                  </a:cubicBezTo>
                  <a:lnTo>
                    <a:pt x="1651098" y="1394616"/>
                  </a:lnTo>
                  <a:lnTo>
                    <a:pt x="1657935" y="1401196"/>
                  </a:lnTo>
                  <a:cubicBezTo>
                    <a:pt x="1665525" y="1409835"/>
                    <a:pt x="1666913" y="1417567"/>
                    <a:pt x="1662917" y="1421788"/>
                  </a:cubicBezTo>
                  <a:lnTo>
                    <a:pt x="1661108" y="1422905"/>
                  </a:lnTo>
                  <a:lnTo>
                    <a:pt x="1661000" y="1425028"/>
                  </a:lnTo>
                  <a:cubicBezTo>
                    <a:pt x="1659225" y="1430563"/>
                    <a:pt x="1651781" y="1433070"/>
                    <a:pt x="1640554" y="1430578"/>
                  </a:cubicBezTo>
                  <a:lnTo>
                    <a:pt x="1631496" y="1427755"/>
                  </a:lnTo>
                  <a:lnTo>
                    <a:pt x="1633302" y="1432080"/>
                  </a:lnTo>
                  <a:lnTo>
                    <a:pt x="1632765" y="1438418"/>
                  </a:lnTo>
                  <a:lnTo>
                    <a:pt x="1634779" y="1438025"/>
                  </a:lnTo>
                  <a:cubicBezTo>
                    <a:pt x="1680279" y="1440796"/>
                    <a:pt x="1704872" y="1475320"/>
                    <a:pt x="1682076" y="1481172"/>
                  </a:cubicBezTo>
                  <a:lnTo>
                    <a:pt x="1677417" y="1481672"/>
                  </a:lnTo>
                  <a:lnTo>
                    <a:pt x="1684254" y="1488251"/>
                  </a:lnTo>
                  <a:cubicBezTo>
                    <a:pt x="1691844" y="1496891"/>
                    <a:pt x="1693232" y="1504622"/>
                    <a:pt x="1689236" y="1508843"/>
                  </a:cubicBezTo>
                  <a:lnTo>
                    <a:pt x="1687427" y="1509960"/>
                  </a:lnTo>
                  <a:lnTo>
                    <a:pt x="1687319" y="1512083"/>
                  </a:lnTo>
                  <a:cubicBezTo>
                    <a:pt x="1685544" y="1517618"/>
                    <a:pt x="1678100" y="1520125"/>
                    <a:pt x="1666873" y="1517634"/>
                  </a:cubicBezTo>
                  <a:lnTo>
                    <a:pt x="1657815" y="1514810"/>
                  </a:lnTo>
                  <a:lnTo>
                    <a:pt x="1659621" y="1519135"/>
                  </a:lnTo>
                  <a:lnTo>
                    <a:pt x="1659297" y="1522952"/>
                  </a:lnTo>
                  <a:lnTo>
                    <a:pt x="1683957" y="1535586"/>
                  </a:lnTo>
                  <a:cubicBezTo>
                    <a:pt x="1705634" y="1552369"/>
                    <a:pt x="1710045" y="1574570"/>
                    <a:pt x="1692396" y="1574772"/>
                  </a:cubicBezTo>
                  <a:lnTo>
                    <a:pt x="1687750" y="1574151"/>
                  </a:lnTo>
                  <a:lnTo>
                    <a:pt x="1692829" y="1582166"/>
                  </a:lnTo>
                  <a:cubicBezTo>
                    <a:pt x="1698149" y="1592362"/>
                    <a:pt x="1697660" y="1600201"/>
                    <a:pt x="1692776" y="1603352"/>
                  </a:cubicBezTo>
                  <a:lnTo>
                    <a:pt x="1690753" y="1604007"/>
                  </a:lnTo>
                  <a:lnTo>
                    <a:pt x="1690144" y="1606044"/>
                  </a:lnTo>
                  <a:cubicBezTo>
                    <a:pt x="1687105" y="1610998"/>
                    <a:pt x="1679278" y="1611665"/>
                    <a:pt x="1668965" y="1606578"/>
                  </a:cubicBezTo>
                  <a:lnTo>
                    <a:pt x="1660836" y="1601683"/>
                  </a:lnTo>
                  <a:lnTo>
                    <a:pt x="1661563" y="1606314"/>
                  </a:lnTo>
                  <a:cubicBezTo>
                    <a:pt x="1661652" y="1614157"/>
                    <a:pt x="1657297" y="1617744"/>
                    <a:pt x="1650914" y="1617439"/>
                  </a:cubicBezTo>
                  <a:lnTo>
                    <a:pt x="1636227" y="1609568"/>
                  </a:lnTo>
                  <a:lnTo>
                    <a:pt x="1643018" y="1636040"/>
                  </a:lnTo>
                  <a:lnTo>
                    <a:pt x="1652408" y="1691313"/>
                  </a:lnTo>
                  <a:lnTo>
                    <a:pt x="1703266" y="1693709"/>
                  </a:lnTo>
                  <a:cubicBezTo>
                    <a:pt x="1746806" y="1707210"/>
                    <a:pt x="1762492" y="1746588"/>
                    <a:pt x="1738960" y="1746858"/>
                  </a:cubicBezTo>
                  <a:lnTo>
                    <a:pt x="1734314" y="1746236"/>
                  </a:lnTo>
                  <a:lnTo>
                    <a:pt x="1739392" y="1754251"/>
                  </a:lnTo>
                  <a:cubicBezTo>
                    <a:pt x="1744712" y="1764446"/>
                    <a:pt x="1744224" y="1772286"/>
                    <a:pt x="1739339" y="1775436"/>
                  </a:cubicBezTo>
                  <a:lnTo>
                    <a:pt x="1737316" y="1776092"/>
                  </a:lnTo>
                  <a:lnTo>
                    <a:pt x="1736707" y="1778129"/>
                  </a:lnTo>
                  <a:cubicBezTo>
                    <a:pt x="1733669" y="1783084"/>
                    <a:pt x="1725842" y="1783750"/>
                    <a:pt x="1715528" y="1778663"/>
                  </a:cubicBezTo>
                  <a:lnTo>
                    <a:pt x="1707400" y="1773768"/>
                  </a:lnTo>
                  <a:lnTo>
                    <a:pt x="1708127" y="1778399"/>
                  </a:lnTo>
                  <a:lnTo>
                    <a:pt x="1707457" y="1780389"/>
                  </a:lnTo>
                  <a:lnTo>
                    <a:pt x="1715414" y="1780763"/>
                  </a:lnTo>
                  <a:cubicBezTo>
                    <a:pt x="1758954" y="1794265"/>
                    <a:pt x="1774639" y="1833642"/>
                    <a:pt x="1751107" y="1833912"/>
                  </a:cubicBezTo>
                  <a:lnTo>
                    <a:pt x="1746461" y="1833291"/>
                  </a:lnTo>
                  <a:lnTo>
                    <a:pt x="1751540" y="1841306"/>
                  </a:lnTo>
                  <a:cubicBezTo>
                    <a:pt x="1756860" y="1851501"/>
                    <a:pt x="1756371" y="1859341"/>
                    <a:pt x="1751487" y="1862491"/>
                  </a:cubicBezTo>
                  <a:lnTo>
                    <a:pt x="1749464" y="1863146"/>
                  </a:lnTo>
                  <a:lnTo>
                    <a:pt x="1748855" y="1865184"/>
                  </a:lnTo>
                  <a:cubicBezTo>
                    <a:pt x="1745816" y="1870138"/>
                    <a:pt x="1737989" y="1870805"/>
                    <a:pt x="1727676" y="1865718"/>
                  </a:cubicBezTo>
                  <a:lnTo>
                    <a:pt x="1719547" y="1860822"/>
                  </a:lnTo>
                  <a:lnTo>
                    <a:pt x="1720274" y="1865453"/>
                  </a:lnTo>
                  <a:cubicBezTo>
                    <a:pt x="1720319" y="1869375"/>
                    <a:pt x="1719252" y="1872233"/>
                    <a:pt x="1717377" y="1874072"/>
                  </a:cubicBezTo>
                  <a:lnTo>
                    <a:pt x="1713692" y="1875263"/>
                  </a:lnTo>
                  <a:lnTo>
                    <a:pt x="1727561" y="1875916"/>
                  </a:lnTo>
                  <a:cubicBezTo>
                    <a:pt x="1771101" y="1889418"/>
                    <a:pt x="1786787" y="1928795"/>
                    <a:pt x="1763254" y="1929065"/>
                  </a:cubicBezTo>
                  <a:lnTo>
                    <a:pt x="1758608" y="1928444"/>
                  </a:lnTo>
                  <a:lnTo>
                    <a:pt x="1763687" y="1936459"/>
                  </a:lnTo>
                  <a:cubicBezTo>
                    <a:pt x="1769007" y="1946654"/>
                    <a:pt x="1768518" y="1954494"/>
                    <a:pt x="1763634" y="1957644"/>
                  </a:cubicBezTo>
                  <a:lnTo>
                    <a:pt x="1761612" y="1958299"/>
                  </a:lnTo>
                  <a:lnTo>
                    <a:pt x="1761002" y="1960337"/>
                  </a:lnTo>
                  <a:cubicBezTo>
                    <a:pt x="1757963" y="1965291"/>
                    <a:pt x="1750136" y="1965958"/>
                    <a:pt x="1739823" y="1960870"/>
                  </a:cubicBezTo>
                  <a:lnTo>
                    <a:pt x="1731695" y="1955975"/>
                  </a:lnTo>
                  <a:lnTo>
                    <a:pt x="1732421" y="1960606"/>
                  </a:lnTo>
                  <a:lnTo>
                    <a:pt x="1729822" y="1968338"/>
                  </a:lnTo>
                  <a:lnTo>
                    <a:pt x="1761395" y="1986739"/>
                  </a:lnTo>
                  <a:cubicBezTo>
                    <a:pt x="1777200" y="2002427"/>
                    <a:pt x="1778942" y="2019989"/>
                    <a:pt x="1763253" y="2020169"/>
                  </a:cubicBezTo>
                  <a:lnTo>
                    <a:pt x="1758608" y="2019547"/>
                  </a:lnTo>
                  <a:lnTo>
                    <a:pt x="1763686" y="2027562"/>
                  </a:lnTo>
                  <a:cubicBezTo>
                    <a:pt x="1769007" y="2037757"/>
                    <a:pt x="1768517" y="2045597"/>
                    <a:pt x="1763634" y="2048747"/>
                  </a:cubicBezTo>
                  <a:lnTo>
                    <a:pt x="1761611" y="2049403"/>
                  </a:lnTo>
                  <a:lnTo>
                    <a:pt x="1761002" y="2051440"/>
                  </a:lnTo>
                  <a:cubicBezTo>
                    <a:pt x="1757962" y="2056395"/>
                    <a:pt x="1750135" y="2057061"/>
                    <a:pt x="1739823" y="2051973"/>
                  </a:cubicBezTo>
                  <a:lnTo>
                    <a:pt x="1731695" y="2047079"/>
                  </a:lnTo>
                  <a:lnTo>
                    <a:pt x="1732422" y="2051710"/>
                  </a:lnTo>
                  <a:cubicBezTo>
                    <a:pt x="1732598" y="2067398"/>
                    <a:pt x="1715002" y="2066054"/>
                    <a:pt x="1698959" y="2050610"/>
                  </a:cubicBezTo>
                  <a:lnTo>
                    <a:pt x="1695290" y="2044631"/>
                  </a:lnTo>
                  <a:lnTo>
                    <a:pt x="1693341" y="2052454"/>
                  </a:lnTo>
                  <a:lnTo>
                    <a:pt x="1691389" y="2054737"/>
                  </a:lnTo>
                  <a:lnTo>
                    <a:pt x="1691723" y="2063961"/>
                  </a:lnTo>
                  <a:lnTo>
                    <a:pt x="1739707" y="2066221"/>
                  </a:lnTo>
                  <a:cubicBezTo>
                    <a:pt x="1783246" y="2079723"/>
                    <a:pt x="1798933" y="2119101"/>
                    <a:pt x="1775401" y="2119370"/>
                  </a:cubicBezTo>
                  <a:lnTo>
                    <a:pt x="1770755" y="2118748"/>
                  </a:lnTo>
                  <a:lnTo>
                    <a:pt x="1775833" y="2126763"/>
                  </a:lnTo>
                  <a:cubicBezTo>
                    <a:pt x="1781154" y="2136959"/>
                    <a:pt x="1780664" y="2144798"/>
                    <a:pt x="1775780" y="2147949"/>
                  </a:cubicBezTo>
                  <a:lnTo>
                    <a:pt x="1773758" y="2148605"/>
                  </a:lnTo>
                  <a:lnTo>
                    <a:pt x="1773148" y="2150641"/>
                  </a:lnTo>
                  <a:cubicBezTo>
                    <a:pt x="1770109" y="2155596"/>
                    <a:pt x="1762283" y="2156263"/>
                    <a:pt x="1751969" y="2151175"/>
                  </a:cubicBezTo>
                  <a:lnTo>
                    <a:pt x="1743841" y="2146281"/>
                  </a:lnTo>
                  <a:lnTo>
                    <a:pt x="1744568" y="2150911"/>
                  </a:lnTo>
                  <a:lnTo>
                    <a:pt x="1743581" y="2153844"/>
                  </a:lnTo>
                  <a:lnTo>
                    <a:pt x="1769492" y="2168946"/>
                  </a:lnTo>
                  <a:cubicBezTo>
                    <a:pt x="1785298" y="2184634"/>
                    <a:pt x="1787041" y="2202195"/>
                    <a:pt x="1771352" y="2202375"/>
                  </a:cubicBezTo>
                  <a:lnTo>
                    <a:pt x="1766706" y="2201754"/>
                  </a:lnTo>
                  <a:lnTo>
                    <a:pt x="1771784" y="2209769"/>
                  </a:lnTo>
                  <a:cubicBezTo>
                    <a:pt x="1777105" y="2219964"/>
                    <a:pt x="1776616" y="2227804"/>
                    <a:pt x="1771732" y="2230954"/>
                  </a:cubicBezTo>
                  <a:lnTo>
                    <a:pt x="1769709" y="2231609"/>
                  </a:lnTo>
                  <a:lnTo>
                    <a:pt x="1769100" y="2233647"/>
                  </a:lnTo>
                  <a:cubicBezTo>
                    <a:pt x="1766061" y="2238601"/>
                    <a:pt x="1758233" y="2239268"/>
                    <a:pt x="1747921" y="2234180"/>
                  </a:cubicBezTo>
                  <a:lnTo>
                    <a:pt x="1739792" y="2229286"/>
                  </a:lnTo>
                  <a:lnTo>
                    <a:pt x="1740519" y="2233916"/>
                  </a:lnTo>
                  <a:cubicBezTo>
                    <a:pt x="1740607" y="2241760"/>
                    <a:pt x="1736252" y="2245346"/>
                    <a:pt x="1729869" y="2245041"/>
                  </a:cubicBezTo>
                  <a:lnTo>
                    <a:pt x="1709220" y="2233976"/>
                  </a:lnTo>
                  <a:lnTo>
                    <a:pt x="1712444" y="2252569"/>
                  </a:lnTo>
                  <a:lnTo>
                    <a:pt x="1734271" y="2261437"/>
                  </a:lnTo>
                  <a:cubicBezTo>
                    <a:pt x="1762324" y="2282304"/>
                    <a:pt x="1763631" y="2314787"/>
                    <a:pt x="1746540" y="2308983"/>
                  </a:cubicBezTo>
                  <a:lnTo>
                    <a:pt x="1743338" y="2307348"/>
                  </a:lnTo>
                  <a:lnTo>
                    <a:pt x="1744968" y="2314441"/>
                  </a:lnTo>
                  <a:cubicBezTo>
                    <a:pt x="1746217" y="2323172"/>
                    <a:pt x="1743865" y="2328719"/>
                    <a:pt x="1739530" y="2329752"/>
                  </a:cubicBezTo>
                  <a:lnTo>
                    <a:pt x="1737899" y="2329711"/>
                  </a:lnTo>
                  <a:lnTo>
                    <a:pt x="1736938" y="2331029"/>
                  </a:lnTo>
                  <a:cubicBezTo>
                    <a:pt x="1733478" y="2333838"/>
                    <a:pt x="1727646" y="2332325"/>
                    <a:pt x="1721483" y="2326016"/>
                  </a:cubicBezTo>
                  <a:lnTo>
                    <a:pt x="1716851" y="2320403"/>
                  </a:lnTo>
                  <a:lnTo>
                    <a:pt x="1716196" y="2323937"/>
                  </a:lnTo>
                  <a:cubicBezTo>
                    <a:pt x="1712324" y="2335331"/>
                    <a:pt x="1699938" y="2329873"/>
                    <a:pt x="1692271" y="2314611"/>
                  </a:cubicBezTo>
                  <a:lnTo>
                    <a:pt x="1691739" y="2312132"/>
                  </a:lnTo>
                  <a:lnTo>
                    <a:pt x="1689354" y="2314920"/>
                  </a:lnTo>
                  <a:lnTo>
                    <a:pt x="1686726" y="2313695"/>
                  </a:lnTo>
                  <a:lnTo>
                    <a:pt x="1685004" y="2328446"/>
                  </a:lnTo>
                  <a:lnTo>
                    <a:pt x="1685997" y="2334089"/>
                  </a:lnTo>
                  <a:cubicBezTo>
                    <a:pt x="1688425" y="2381091"/>
                    <a:pt x="1649788" y="2405364"/>
                    <a:pt x="1647236" y="2384461"/>
                  </a:cubicBezTo>
                  <a:lnTo>
                    <a:pt x="1647319" y="2380867"/>
                  </a:lnTo>
                  <a:lnTo>
                    <a:pt x="1641637" y="2385413"/>
                  </a:lnTo>
                  <a:cubicBezTo>
                    <a:pt x="1634313" y="2390327"/>
                    <a:pt x="1628295" y="2390615"/>
                    <a:pt x="1625482" y="2387157"/>
                  </a:cubicBezTo>
                  <a:lnTo>
                    <a:pt x="1624811" y="2385670"/>
                  </a:lnTo>
                  <a:lnTo>
                    <a:pt x="1623208" y="2385377"/>
                  </a:lnTo>
                  <a:cubicBezTo>
                    <a:pt x="1619174" y="2383477"/>
                    <a:pt x="1618007" y="2377567"/>
                    <a:pt x="1621016" y="2369276"/>
                  </a:cubicBezTo>
                  <a:lnTo>
                    <a:pt x="1624064" y="2362667"/>
                  </a:lnTo>
                  <a:lnTo>
                    <a:pt x="1620595" y="2363611"/>
                  </a:lnTo>
                  <a:cubicBezTo>
                    <a:pt x="1602678" y="2365795"/>
                    <a:pt x="1610606" y="2334266"/>
                    <a:pt x="1642335" y="2319583"/>
                  </a:cubicBezTo>
                  <a:lnTo>
                    <a:pt x="1648600" y="2318445"/>
                  </a:lnTo>
                  <a:lnTo>
                    <a:pt x="1647357" y="2316849"/>
                  </a:lnTo>
                  <a:lnTo>
                    <a:pt x="1645234" y="2316972"/>
                  </a:lnTo>
                  <a:cubicBezTo>
                    <a:pt x="1639540" y="2315808"/>
                    <a:pt x="1636242" y="2308679"/>
                    <a:pt x="1637502" y="2297248"/>
                  </a:cubicBezTo>
                  <a:lnTo>
                    <a:pt x="1639328" y="2287938"/>
                  </a:lnTo>
                  <a:lnTo>
                    <a:pt x="1635224" y="2290201"/>
                  </a:lnTo>
                  <a:cubicBezTo>
                    <a:pt x="1609525" y="2299865"/>
                    <a:pt x="1614267" y="2240564"/>
                    <a:pt x="1670056" y="2215012"/>
                  </a:cubicBezTo>
                  <a:lnTo>
                    <a:pt x="1685760" y="2210035"/>
                  </a:lnTo>
                  <a:lnTo>
                    <a:pt x="1685115" y="2192223"/>
                  </a:lnTo>
                  <a:lnTo>
                    <a:pt x="1681735" y="2175505"/>
                  </a:lnTo>
                  <a:cubicBezTo>
                    <a:pt x="1681025" y="2166767"/>
                    <a:pt x="1681318" y="2157286"/>
                    <a:pt x="1682916" y="2147106"/>
                  </a:cubicBezTo>
                  <a:lnTo>
                    <a:pt x="1683256" y="2146757"/>
                  </a:lnTo>
                  <a:lnTo>
                    <a:pt x="1683468" y="2146768"/>
                  </a:lnTo>
                  <a:lnTo>
                    <a:pt x="1682843" y="2129526"/>
                  </a:lnTo>
                  <a:lnTo>
                    <a:pt x="1682198" y="2139187"/>
                  </a:lnTo>
                  <a:cubicBezTo>
                    <a:pt x="1673559" y="2183946"/>
                    <a:pt x="1636141" y="2203860"/>
                    <a:pt x="1633289" y="2180500"/>
                  </a:cubicBezTo>
                  <a:lnTo>
                    <a:pt x="1633397" y="2175814"/>
                  </a:lnTo>
                  <a:lnTo>
                    <a:pt x="1625988" y="2181741"/>
                  </a:lnTo>
                  <a:cubicBezTo>
                    <a:pt x="1616438" y="2188149"/>
                    <a:pt x="1608592" y="2188524"/>
                    <a:pt x="1604924" y="2184015"/>
                  </a:cubicBezTo>
                  <a:lnTo>
                    <a:pt x="1604050" y="2182076"/>
                  </a:lnTo>
                  <a:lnTo>
                    <a:pt x="1601959" y="2181694"/>
                  </a:lnTo>
                  <a:cubicBezTo>
                    <a:pt x="1596700" y="2179218"/>
                    <a:pt x="1595178" y="2171512"/>
                    <a:pt x="1599103" y="2160701"/>
                  </a:cubicBezTo>
                  <a:lnTo>
                    <a:pt x="1603076" y="2152085"/>
                  </a:lnTo>
                  <a:lnTo>
                    <a:pt x="1598553" y="2153316"/>
                  </a:lnTo>
                  <a:cubicBezTo>
                    <a:pt x="1567405" y="2157112"/>
                    <a:pt x="1596164" y="2082766"/>
                    <a:pt x="1678515" y="2086530"/>
                  </a:cubicBezTo>
                  <a:lnTo>
                    <a:pt x="1678898" y="2086830"/>
                  </a:lnTo>
                  <a:lnTo>
                    <a:pt x="1681918" y="2103986"/>
                  </a:lnTo>
                  <a:lnTo>
                    <a:pt x="1680591" y="2067356"/>
                  </a:lnTo>
                  <a:lnTo>
                    <a:pt x="1676515" y="2072120"/>
                  </a:lnTo>
                  <a:cubicBezTo>
                    <a:pt x="1670678" y="2074719"/>
                    <a:pt x="1665318" y="2072956"/>
                    <a:pt x="1662556" y="2065613"/>
                  </a:cubicBezTo>
                  <a:lnTo>
                    <a:pt x="1661554" y="2061035"/>
                  </a:lnTo>
                  <a:lnTo>
                    <a:pt x="1655756" y="2068544"/>
                  </a:lnTo>
                  <a:cubicBezTo>
                    <a:pt x="1647989" y="2077025"/>
                    <a:pt x="1640453" y="2079242"/>
                    <a:pt x="1635825" y="2075727"/>
                  </a:cubicBezTo>
                  <a:lnTo>
                    <a:pt x="1634518" y="2074049"/>
                  </a:lnTo>
                  <a:lnTo>
                    <a:pt x="1632396" y="2074172"/>
                  </a:lnTo>
                  <a:cubicBezTo>
                    <a:pt x="1626701" y="2073008"/>
                    <a:pt x="1623402" y="2065879"/>
                    <a:pt x="1624664" y="2054448"/>
                  </a:cubicBezTo>
                  <a:lnTo>
                    <a:pt x="1626489" y="2045138"/>
                  </a:lnTo>
                  <a:lnTo>
                    <a:pt x="1622385" y="2047402"/>
                  </a:lnTo>
                  <a:cubicBezTo>
                    <a:pt x="1609536" y="2052233"/>
                    <a:pt x="1604297" y="2039824"/>
                    <a:pt x="1609244" y="2023012"/>
                  </a:cubicBezTo>
                  <a:lnTo>
                    <a:pt x="1623984" y="1997220"/>
                  </a:lnTo>
                  <a:lnTo>
                    <a:pt x="1619629" y="1996770"/>
                  </a:lnTo>
                  <a:lnTo>
                    <a:pt x="1618322" y="1995093"/>
                  </a:lnTo>
                  <a:lnTo>
                    <a:pt x="1616199" y="1995215"/>
                  </a:lnTo>
                  <a:cubicBezTo>
                    <a:pt x="1610505" y="1994050"/>
                    <a:pt x="1607207" y="1986922"/>
                    <a:pt x="1608467" y="1975492"/>
                  </a:cubicBezTo>
                  <a:lnTo>
                    <a:pt x="1610293" y="1966181"/>
                  </a:lnTo>
                  <a:lnTo>
                    <a:pt x="1606189" y="1968444"/>
                  </a:lnTo>
                  <a:cubicBezTo>
                    <a:pt x="1580491" y="1978108"/>
                    <a:pt x="1585233" y="1918807"/>
                    <a:pt x="1641021" y="1893255"/>
                  </a:cubicBezTo>
                  <a:lnTo>
                    <a:pt x="1643168" y="1892574"/>
                  </a:lnTo>
                  <a:lnTo>
                    <a:pt x="1632188" y="1887457"/>
                  </a:lnTo>
                  <a:lnTo>
                    <a:pt x="1631186" y="1882878"/>
                  </a:lnTo>
                  <a:lnTo>
                    <a:pt x="1625386" y="1890387"/>
                  </a:lnTo>
                  <a:cubicBezTo>
                    <a:pt x="1617620" y="1898868"/>
                    <a:pt x="1610084" y="1901085"/>
                    <a:pt x="1605456" y="1897570"/>
                  </a:cubicBezTo>
                  <a:lnTo>
                    <a:pt x="1604149" y="1895892"/>
                  </a:lnTo>
                  <a:lnTo>
                    <a:pt x="1602027" y="1896015"/>
                  </a:lnTo>
                  <a:cubicBezTo>
                    <a:pt x="1596332" y="1894850"/>
                    <a:pt x="1593034" y="1887721"/>
                    <a:pt x="1594295" y="1876291"/>
                  </a:cubicBezTo>
                  <a:lnTo>
                    <a:pt x="1596120" y="1866981"/>
                  </a:lnTo>
                  <a:lnTo>
                    <a:pt x="1592016" y="1869244"/>
                  </a:lnTo>
                  <a:cubicBezTo>
                    <a:pt x="1572742" y="1876492"/>
                    <a:pt x="1570591" y="1844947"/>
                    <a:pt x="1594256" y="1817941"/>
                  </a:cubicBezTo>
                  <a:lnTo>
                    <a:pt x="1597929" y="1815250"/>
                  </a:lnTo>
                  <a:lnTo>
                    <a:pt x="1591286" y="1814564"/>
                  </a:lnTo>
                  <a:lnTo>
                    <a:pt x="1589979" y="1812886"/>
                  </a:lnTo>
                  <a:lnTo>
                    <a:pt x="1587856" y="1813009"/>
                  </a:lnTo>
                  <a:cubicBezTo>
                    <a:pt x="1582162" y="1811845"/>
                    <a:pt x="1578864" y="1804716"/>
                    <a:pt x="1580124" y="1793285"/>
                  </a:cubicBezTo>
                  <a:lnTo>
                    <a:pt x="1581950" y="1783976"/>
                  </a:lnTo>
                  <a:lnTo>
                    <a:pt x="1577846" y="1786239"/>
                  </a:lnTo>
                  <a:cubicBezTo>
                    <a:pt x="1570504" y="1789000"/>
                    <a:pt x="1565646" y="1786131"/>
                    <a:pt x="1563754" y="1780029"/>
                  </a:cubicBezTo>
                  <a:lnTo>
                    <a:pt x="1566614" y="1760235"/>
                  </a:lnTo>
                  <a:lnTo>
                    <a:pt x="1565489" y="1760814"/>
                  </a:lnTo>
                  <a:cubicBezTo>
                    <a:pt x="1562208" y="1760949"/>
                    <a:pt x="1558103" y="1759949"/>
                    <a:pt x="1553436" y="1757647"/>
                  </a:cubicBezTo>
                  <a:lnTo>
                    <a:pt x="1546080" y="1753217"/>
                  </a:lnTo>
                  <a:lnTo>
                    <a:pt x="1546738" y="1757407"/>
                  </a:lnTo>
                  <a:cubicBezTo>
                    <a:pt x="1546818" y="1764506"/>
                    <a:pt x="1542877" y="1767752"/>
                    <a:pt x="1537100" y="1767476"/>
                  </a:cubicBezTo>
                  <a:lnTo>
                    <a:pt x="1518413" y="1757462"/>
                  </a:lnTo>
                  <a:lnTo>
                    <a:pt x="1521330" y="1774289"/>
                  </a:lnTo>
                  <a:lnTo>
                    <a:pt x="1541084" y="1782315"/>
                  </a:lnTo>
                  <a:cubicBezTo>
                    <a:pt x="1566471" y="1801199"/>
                    <a:pt x="1567655" y="1830596"/>
                    <a:pt x="1552187" y="1825343"/>
                  </a:cubicBezTo>
                  <a:lnTo>
                    <a:pt x="1549289" y="1823864"/>
                  </a:lnTo>
                  <a:lnTo>
                    <a:pt x="1550765" y="1830283"/>
                  </a:lnTo>
                  <a:cubicBezTo>
                    <a:pt x="1551895" y="1838185"/>
                    <a:pt x="1549767" y="1843204"/>
                    <a:pt x="1545842" y="1844140"/>
                  </a:cubicBezTo>
                  <a:lnTo>
                    <a:pt x="1544366" y="1844102"/>
                  </a:lnTo>
                  <a:lnTo>
                    <a:pt x="1543498" y="1845295"/>
                  </a:lnTo>
                  <a:cubicBezTo>
                    <a:pt x="1540365" y="1847838"/>
                    <a:pt x="1535088" y="1846468"/>
                    <a:pt x="1529510" y="1840758"/>
                  </a:cubicBezTo>
                  <a:lnTo>
                    <a:pt x="1525319" y="1835679"/>
                  </a:lnTo>
                  <a:lnTo>
                    <a:pt x="1524726" y="1838877"/>
                  </a:lnTo>
                  <a:cubicBezTo>
                    <a:pt x="1521222" y="1849188"/>
                    <a:pt x="1510012" y="1844249"/>
                    <a:pt x="1503073" y="1830437"/>
                  </a:cubicBezTo>
                  <a:lnTo>
                    <a:pt x="1502592" y="1828194"/>
                  </a:lnTo>
                  <a:lnTo>
                    <a:pt x="1500433" y="1830716"/>
                  </a:lnTo>
                  <a:cubicBezTo>
                    <a:pt x="1495151" y="1833069"/>
                    <a:pt x="1490301" y="1831473"/>
                    <a:pt x="1487801" y="1824828"/>
                  </a:cubicBezTo>
                  <a:lnTo>
                    <a:pt x="1486894" y="1820685"/>
                  </a:lnTo>
                  <a:lnTo>
                    <a:pt x="1484161" y="1824224"/>
                  </a:lnTo>
                  <a:lnTo>
                    <a:pt x="1488196" y="1829427"/>
                  </a:lnTo>
                  <a:lnTo>
                    <a:pt x="1493709" y="1828425"/>
                  </a:lnTo>
                  <a:lnTo>
                    <a:pt x="1493975" y="1828633"/>
                  </a:lnTo>
                  <a:lnTo>
                    <a:pt x="1494758" y="1841056"/>
                  </a:lnTo>
                  <a:lnTo>
                    <a:pt x="1496900" y="1847477"/>
                  </a:lnTo>
                  <a:lnTo>
                    <a:pt x="1495466" y="1852285"/>
                  </a:lnTo>
                  <a:lnTo>
                    <a:pt x="1496266" y="1864975"/>
                  </a:lnTo>
                  <a:lnTo>
                    <a:pt x="1489039" y="1881258"/>
                  </a:lnTo>
                  <a:lnTo>
                    <a:pt x="1489465" y="1882741"/>
                  </a:lnTo>
                  <a:cubicBezTo>
                    <a:pt x="1489389" y="1886799"/>
                    <a:pt x="1487886" y="1889873"/>
                    <a:pt x="1485155" y="1891635"/>
                  </a:cubicBezTo>
                  <a:lnTo>
                    <a:pt x="1482893" y="1892368"/>
                  </a:lnTo>
                  <a:lnTo>
                    <a:pt x="1482211" y="1894647"/>
                  </a:lnTo>
                  <a:cubicBezTo>
                    <a:pt x="1480512" y="1897418"/>
                    <a:pt x="1477473" y="1898990"/>
                    <a:pt x="1473418" y="1899157"/>
                  </a:cubicBezTo>
                  <a:lnTo>
                    <a:pt x="1472591" y="1898940"/>
                  </a:lnTo>
                  <a:lnTo>
                    <a:pt x="1470666" y="1900327"/>
                  </a:lnTo>
                  <a:lnTo>
                    <a:pt x="1467141" y="1897508"/>
                  </a:lnTo>
                  <a:lnTo>
                    <a:pt x="1458521" y="1895243"/>
                  </a:lnTo>
                  <a:lnTo>
                    <a:pt x="1457274" y="1894493"/>
                  </a:lnTo>
                  <a:lnTo>
                    <a:pt x="1457250" y="1894512"/>
                  </a:lnTo>
                  <a:lnTo>
                    <a:pt x="1450131" y="1895280"/>
                  </a:lnTo>
                  <a:lnTo>
                    <a:pt x="1447335" y="1903597"/>
                  </a:lnTo>
                  <a:lnTo>
                    <a:pt x="1482649" y="1924180"/>
                  </a:lnTo>
                  <a:cubicBezTo>
                    <a:pt x="1500328" y="1941727"/>
                    <a:pt x="1502277" y="1961371"/>
                    <a:pt x="1484729" y="1961572"/>
                  </a:cubicBezTo>
                  <a:lnTo>
                    <a:pt x="1479532" y="1960876"/>
                  </a:lnTo>
                  <a:lnTo>
                    <a:pt x="1485212" y="1969841"/>
                  </a:lnTo>
                  <a:cubicBezTo>
                    <a:pt x="1491163" y="1981245"/>
                    <a:pt x="1490617" y="1990014"/>
                    <a:pt x="1485153" y="1993539"/>
                  </a:cubicBezTo>
                  <a:lnTo>
                    <a:pt x="1482891" y="1994271"/>
                  </a:lnTo>
                  <a:lnTo>
                    <a:pt x="1482209" y="1996550"/>
                  </a:lnTo>
                  <a:cubicBezTo>
                    <a:pt x="1478810" y="2002091"/>
                    <a:pt x="1470055" y="2002837"/>
                    <a:pt x="1458519" y="1997146"/>
                  </a:cubicBezTo>
                  <a:lnTo>
                    <a:pt x="1449427" y="1991672"/>
                  </a:lnTo>
                  <a:lnTo>
                    <a:pt x="1450241" y="1996851"/>
                  </a:lnTo>
                  <a:cubicBezTo>
                    <a:pt x="1450439" y="2014399"/>
                    <a:pt x="1430756" y="2012897"/>
                    <a:pt x="1412812" y="1995621"/>
                  </a:cubicBezTo>
                  <a:lnTo>
                    <a:pt x="1408251" y="1988189"/>
                  </a:lnTo>
                  <a:lnTo>
                    <a:pt x="1406529" y="1997686"/>
                  </a:lnTo>
                  <a:cubicBezTo>
                    <a:pt x="1396072" y="2020292"/>
                    <a:pt x="1378275" y="2028829"/>
                    <a:pt x="1372095" y="2012405"/>
                  </a:cubicBezTo>
                  <a:lnTo>
                    <a:pt x="1370974" y="2007283"/>
                  </a:lnTo>
                  <a:lnTo>
                    <a:pt x="1364488" y="2015683"/>
                  </a:lnTo>
                  <a:cubicBezTo>
                    <a:pt x="1355800" y="2025169"/>
                    <a:pt x="1347372" y="2027649"/>
                    <a:pt x="1342194" y="2023717"/>
                  </a:cubicBezTo>
                  <a:lnTo>
                    <a:pt x="1340733" y="2021841"/>
                  </a:lnTo>
                  <a:lnTo>
                    <a:pt x="1338358" y="2021978"/>
                  </a:lnTo>
                  <a:cubicBezTo>
                    <a:pt x="1331989" y="2020675"/>
                    <a:pt x="1328300" y="2012701"/>
                    <a:pt x="1329711" y="1999916"/>
                  </a:cubicBezTo>
                  <a:lnTo>
                    <a:pt x="1331752" y="1989501"/>
                  </a:lnTo>
                  <a:lnTo>
                    <a:pt x="1327161" y="1992034"/>
                  </a:lnTo>
                  <a:cubicBezTo>
                    <a:pt x="1306629" y="1999754"/>
                    <a:pt x="1303469" y="1968118"/>
                    <a:pt x="1326081" y="1938994"/>
                  </a:cubicBezTo>
                  <a:lnTo>
                    <a:pt x="1329133" y="1935921"/>
                  </a:lnTo>
                  <a:lnTo>
                    <a:pt x="1324077" y="1935400"/>
                  </a:lnTo>
                  <a:lnTo>
                    <a:pt x="1322616" y="1933523"/>
                  </a:lnTo>
                  <a:lnTo>
                    <a:pt x="1320242" y="1933661"/>
                  </a:lnTo>
                  <a:cubicBezTo>
                    <a:pt x="1313872" y="1932358"/>
                    <a:pt x="1310183" y="1924384"/>
                    <a:pt x="1311594" y="1911599"/>
                  </a:cubicBezTo>
                  <a:lnTo>
                    <a:pt x="1313635" y="1901185"/>
                  </a:lnTo>
                  <a:lnTo>
                    <a:pt x="1309044" y="1903716"/>
                  </a:lnTo>
                  <a:cubicBezTo>
                    <a:pt x="1284406" y="1912981"/>
                    <a:pt x="1284783" y="1865572"/>
                    <a:pt x="1324692" y="1833839"/>
                  </a:cubicBezTo>
                  <a:lnTo>
                    <a:pt x="1345966" y="1820858"/>
                  </a:lnTo>
                  <a:lnTo>
                    <a:pt x="1344643" y="1820935"/>
                  </a:lnTo>
                  <a:cubicBezTo>
                    <a:pt x="1341941" y="1819779"/>
                    <a:pt x="1339670" y="1817233"/>
                    <a:pt x="1338126" y="1813127"/>
                  </a:cubicBezTo>
                  <a:lnTo>
                    <a:pt x="1337005" y="1808006"/>
                  </a:lnTo>
                  <a:lnTo>
                    <a:pt x="1330518" y="1816404"/>
                  </a:lnTo>
                  <a:cubicBezTo>
                    <a:pt x="1321831" y="1825892"/>
                    <a:pt x="1313402" y="1828371"/>
                    <a:pt x="1308225" y="1824439"/>
                  </a:cubicBezTo>
                  <a:lnTo>
                    <a:pt x="1306764" y="1822563"/>
                  </a:lnTo>
                  <a:lnTo>
                    <a:pt x="1304389" y="1822700"/>
                  </a:lnTo>
                  <a:cubicBezTo>
                    <a:pt x="1298019" y="1821397"/>
                    <a:pt x="1294330" y="1813423"/>
                    <a:pt x="1295740" y="1800638"/>
                  </a:cubicBezTo>
                  <a:lnTo>
                    <a:pt x="1297782" y="1790224"/>
                  </a:lnTo>
                  <a:lnTo>
                    <a:pt x="1293192" y="1792756"/>
                  </a:lnTo>
                  <a:cubicBezTo>
                    <a:pt x="1272659" y="1800476"/>
                    <a:pt x="1269500" y="1768841"/>
                    <a:pt x="1292111" y="1739717"/>
                  </a:cubicBezTo>
                  <a:lnTo>
                    <a:pt x="1299454" y="1732325"/>
                  </a:lnTo>
                  <a:lnTo>
                    <a:pt x="1292374" y="1731595"/>
                  </a:lnTo>
                  <a:lnTo>
                    <a:pt x="1290913" y="1729718"/>
                  </a:lnTo>
                  <a:lnTo>
                    <a:pt x="1288539" y="1729856"/>
                  </a:lnTo>
                  <a:cubicBezTo>
                    <a:pt x="1282170" y="1728553"/>
                    <a:pt x="1278480" y="1720579"/>
                    <a:pt x="1279891" y="1707794"/>
                  </a:cubicBezTo>
                  <a:lnTo>
                    <a:pt x="1281932" y="1697379"/>
                  </a:lnTo>
                  <a:lnTo>
                    <a:pt x="1277341" y="1699911"/>
                  </a:lnTo>
                  <a:cubicBezTo>
                    <a:pt x="1260916" y="1706088"/>
                    <a:pt x="1255609" y="1687075"/>
                    <a:pt x="1265720" y="1664313"/>
                  </a:cubicBezTo>
                  <a:lnTo>
                    <a:pt x="1275612" y="1647946"/>
                  </a:lnTo>
                  <a:lnTo>
                    <a:pt x="1274257" y="1647806"/>
                  </a:lnTo>
                  <a:lnTo>
                    <a:pt x="1272797" y="1645930"/>
                  </a:lnTo>
                  <a:lnTo>
                    <a:pt x="1270422" y="1646068"/>
                  </a:lnTo>
                  <a:cubicBezTo>
                    <a:pt x="1264053" y="1644765"/>
                    <a:pt x="1260364" y="1636790"/>
                    <a:pt x="1261774" y="1624005"/>
                  </a:cubicBezTo>
                  <a:lnTo>
                    <a:pt x="1263816" y="1613591"/>
                  </a:lnTo>
                  <a:lnTo>
                    <a:pt x="1259225" y="1616123"/>
                  </a:lnTo>
                  <a:cubicBezTo>
                    <a:pt x="1234586" y="1625388"/>
                    <a:pt x="1234964" y="1577979"/>
                    <a:pt x="1274872" y="1546245"/>
                  </a:cubicBezTo>
                  <a:lnTo>
                    <a:pt x="1277706" y="1544516"/>
                  </a:lnTo>
                  <a:lnTo>
                    <a:pt x="1276983" y="1543649"/>
                  </a:lnTo>
                  <a:lnTo>
                    <a:pt x="1275863" y="1538528"/>
                  </a:lnTo>
                  <a:lnTo>
                    <a:pt x="1269375" y="1546926"/>
                  </a:lnTo>
                  <a:cubicBezTo>
                    <a:pt x="1260688" y="1556413"/>
                    <a:pt x="1252260" y="1558893"/>
                    <a:pt x="1247082" y="1554961"/>
                  </a:cubicBezTo>
                  <a:lnTo>
                    <a:pt x="1245621" y="1553084"/>
                  </a:lnTo>
                  <a:lnTo>
                    <a:pt x="1243247" y="1553222"/>
                  </a:lnTo>
                  <a:cubicBezTo>
                    <a:pt x="1236877" y="1551919"/>
                    <a:pt x="1233187" y="1543945"/>
                    <a:pt x="1234598" y="1531160"/>
                  </a:cubicBezTo>
                  <a:lnTo>
                    <a:pt x="1236640" y="1520745"/>
                  </a:lnTo>
                  <a:lnTo>
                    <a:pt x="1232049" y="1523277"/>
                  </a:lnTo>
                  <a:cubicBezTo>
                    <a:pt x="1223836" y="1526366"/>
                    <a:pt x="1218403" y="1523157"/>
                    <a:pt x="1216287" y="1516330"/>
                  </a:cubicBezTo>
                  <a:lnTo>
                    <a:pt x="1217788" y="1505944"/>
                  </a:lnTo>
                  <a:lnTo>
                    <a:pt x="1213488" y="1510251"/>
                  </a:lnTo>
                  <a:lnTo>
                    <a:pt x="1209284" y="1509689"/>
                  </a:lnTo>
                  <a:lnTo>
                    <a:pt x="1213880" y="1516942"/>
                  </a:lnTo>
                  <a:cubicBezTo>
                    <a:pt x="1218695" y="1526169"/>
                    <a:pt x="1218253" y="1533264"/>
                    <a:pt x="1213833" y="1536115"/>
                  </a:cubicBezTo>
                  <a:lnTo>
                    <a:pt x="1212002" y="1536708"/>
                  </a:lnTo>
                  <a:lnTo>
                    <a:pt x="1211451" y="1538552"/>
                  </a:lnTo>
                  <a:cubicBezTo>
                    <a:pt x="1208700" y="1543036"/>
                    <a:pt x="1201617" y="1543639"/>
                    <a:pt x="1192283" y="1539035"/>
                  </a:cubicBezTo>
                  <a:lnTo>
                    <a:pt x="1184927" y="1534605"/>
                  </a:lnTo>
                  <a:lnTo>
                    <a:pt x="1185585" y="1538795"/>
                  </a:lnTo>
                  <a:lnTo>
                    <a:pt x="1183909" y="1540547"/>
                  </a:lnTo>
                  <a:lnTo>
                    <a:pt x="1192180" y="1540936"/>
                  </a:lnTo>
                  <a:cubicBezTo>
                    <a:pt x="1231583" y="1553155"/>
                    <a:pt x="1245779" y="1588791"/>
                    <a:pt x="1224481" y="1589036"/>
                  </a:cubicBezTo>
                  <a:lnTo>
                    <a:pt x="1220278" y="1588473"/>
                  </a:lnTo>
                  <a:lnTo>
                    <a:pt x="1224873" y="1595727"/>
                  </a:lnTo>
                  <a:cubicBezTo>
                    <a:pt x="1229688" y="1604953"/>
                    <a:pt x="1229246" y="1612049"/>
                    <a:pt x="1224825" y="1614900"/>
                  </a:cubicBezTo>
                  <a:lnTo>
                    <a:pt x="1222994" y="1615493"/>
                  </a:lnTo>
                  <a:lnTo>
                    <a:pt x="1222443" y="1617337"/>
                  </a:lnTo>
                  <a:cubicBezTo>
                    <a:pt x="1219694" y="1621821"/>
                    <a:pt x="1212610" y="1622424"/>
                    <a:pt x="1203276" y="1617820"/>
                  </a:cubicBezTo>
                  <a:lnTo>
                    <a:pt x="1195921" y="1613390"/>
                  </a:lnTo>
                  <a:lnTo>
                    <a:pt x="1196578" y="1617581"/>
                  </a:lnTo>
                  <a:lnTo>
                    <a:pt x="1188189" y="1626344"/>
                  </a:lnTo>
                  <a:lnTo>
                    <a:pt x="1203174" y="1627050"/>
                  </a:lnTo>
                  <a:cubicBezTo>
                    <a:pt x="1242576" y="1639268"/>
                    <a:pt x="1256773" y="1674905"/>
                    <a:pt x="1235476" y="1675149"/>
                  </a:cubicBezTo>
                  <a:lnTo>
                    <a:pt x="1231272" y="1674587"/>
                  </a:lnTo>
                  <a:lnTo>
                    <a:pt x="1235867" y="1681841"/>
                  </a:lnTo>
                  <a:cubicBezTo>
                    <a:pt x="1240683" y="1691067"/>
                    <a:pt x="1240240" y="1698162"/>
                    <a:pt x="1235819" y="1701013"/>
                  </a:cubicBezTo>
                  <a:lnTo>
                    <a:pt x="1233988" y="1701606"/>
                  </a:lnTo>
                  <a:lnTo>
                    <a:pt x="1233437" y="1703450"/>
                  </a:lnTo>
                  <a:cubicBezTo>
                    <a:pt x="1230688" y="1707934"/>
                    <a:pt x="1223604" y="1708538"/>
                    <a:pt x="1214270" y="1703933"/>
                  </a:cubicBezTo>
                  <a:lnTo>
                    <a:pt x="1206914" y="1699504"/>
                  </a:lnTo>
                  <a:lnTo>
                    <a:pt x="1207571" y="1703694"/>
                  </a:lnTo>
                  <a:lnTo>
                    <a:pt x="1202066" y="1709446"/>
                  </a:lnTo>
                  <a:lnTo>
                    <a:pt x="1203173" y="1709498"/>
                  </a:lnTo>
                  <a:cubicBezTo>
                    <a:pt x="1242576" y="1721717"/>
                    <a:pt x="1256772" y="1757354"/>
                    <a:pt x="1235474" y="1757598"/>
                  </a:cubicBezTo>
                  <a:lnTo>
                    <a:pt x="1231271" y="1757035"/>
                  </a:lnTo>
                  <a:lnTo>
                    <a:pt x="1235866" y="1764289"/>
                  </a:lnTo>
                  <a:cubicBezTo>
                    <a:pt x="1240682" y="1773515"/>
                    <a:pt x="1240239" y="1780611"/>
                    <a:pt x="1235818" y="1783461"/>
                  </a:cubicBezTo>
                  <a:lnTo>
                    <a:pt x="1233987" y="1784055"/>
                  </a:lnTo>
                  <a:lnTo>
                    <a:pt x="1233436" y="1785898"/>
                  </a:lnTo>
                  <a:cubicBezTo>
                    <a:pt x="1230687" y="1790383"/>
                    <a:pt x="1223603" y="1790986"/>
                    <a:pt x="1214269" y="1786382"/>
                  </a:cubicBezTo>
                  <a:lnTo>
                    <a:pt x="1206914" y="1781952"/>
                  </a:lnTo>
                  <a:lnTo>
                    <a:pt x="1207571" y="1786143"/>
                  </a:lnTo>
                  <a:cubicBezTo>
                    <a:pt x="1207731" y="1800340"/>
                    <a:pt x="1191806" y="1799125"/>
                    <a:pt x="1177288" y="1785147"/>
                  </a:cubicBezTo>
                  <a:lnTo>
                    <a:pt x="1173597" y="1779134"/>
                  </a:lnTo>
                  <a:lnTo>
                    <a:pt x="1172204" y="1786818"/>
                  </a:lnTo>
                  <a:cubicBezTo>
                    <a:pt x="1163744" y="1805108"/>
                    <a:pt x="1149344" y="1812016"/>
                    <a:pt x="1144344" y="1798727"/>
                  </a:cubicBezTo>
                  <a:lnTo>
                    <a:pt x="1143438" y="1794583"/>
                  </a:lnTo>
                  <a:lnTo>
                    <a:pt x="1138189" y="1801379"/>
                  </a:lnTo>
                  <a:cubicBezTo>
                    <a:pt x="1131160" y="1809054"/>
                    <a:pt x="1124340" y="1811061"/>
                    <a:pt x="1120151" y="1807879"/>
                  </a:cubicBezTo>
                  <a:lnTo>
                    <a:pt x="1118969" y="1806361"/>
                  </a:lnTo>
                  <a:lnTo>
                    <a:pt x="1117048" y="1806472"/>
                  </a:lnTo>
                  <a:cubicBezTo>
                    <a:pt x="1111895" y="1805418"/>
                    <a:pt x="1108910" y="1798966"/>
                    <a:pt x="1110051" y="1788622"/>
                  </a:cubicBezTo>
                  <a:lnTo>
                    <a:pt x="1111702" y="1780196"/>
                  </a:lnTo>
                  <a:lnTo>
                    <a:pt x="1107989" y="1782245"/>
                  </a:lnTo>
                  <a:cubicBezTo>
                    <a:pt x="1094699" y="1787242"/>
                    <a:pt x="1090404" y="1771860"/>
                    <a:pt x="1098586" y="1753442"/>
                  </a:cubicBezTo>
                  <a:lnTo>
                    <a:pt x="1114789" y="1733073"/>
                  </a:lnTo>
                  <a:lnTo>
                    <a:pt x="1105493" y="1736423"/>
                  </a:lnTo>
                  <a:lnTo>
                    <a:pt x="1104311" y="1734904"/>
                  </a:lnTo>
                  <a:lnTo>
                    <a:pt x="1102390" y="1735016"/>
                  </a:lnTo>
                  <a:cubicBezTo>
                    <a:pt x="1097236" y="1733962"/>
                    <a:pt x="1094251" y="1727510"/>
                    <a:pt x="1095393" y="1717166"/>
                  </a:cubicBezTo>
                  <a:lnTo>
                    <a:pt x="1097044" y="1708739"/>
                  </a:lnTo>
                  <a:lnTo>
                    <a:pt x="1093331" y="1710788"/>
                  </a:lnTo>
                  <a:cubicBezTo>
                    <a:pt x="1066750" y="1720783"/>
                    <a:pt x="1076154" y="1649259"/>
                    <a:pt x="1149375" y="1634972"/>
                  </a:cubicBezTo>
                  <a:lnTo>
                    <a:pt x="1149776" y="1635153"/>
                  </a:lnTo>
                  <a:lnTo>
                    <a:pt x="1154569" y="1646103"/>
                  </a:lnTo>
                  <a:lnTo>
                    <a:pt x="1155441" y="1625130"/>
                  </a:lnTo>
                  <a:lnTo>
                    <a:pt x="1155749" y="1624816"/>
                  </a:lnTo>
                  <a:lnTo>
                    <a:pt x="1184150" y="1626154"/>
                  </a:lnTo>
                  <a:lnTo>
                    <a:pt x="1166294" y="1616585"/>
                  </a:lnTo>
                  <a:lnTo>
                    <a:pt x="1150898" y="1591497"/>
                  </a:lnTo>
                  <a:lnTo>
                    <a:pt x="1144720" y="1625585"/>
                  </a:lnTo>
                  <a:cubicBezTo>
                    <a:pt x="1136259" y="1643876"/>
                    <a:pt x="1121859" y="1650783"/>
                    <a:pt x="1116860" y="1637494"/>
                  </a:cubicBezTo>
                  <a:lnTo>
                    <a:pt x="1115954" y="1633350"/>
                  </a:lnTo>
                  <a:lnTo>
                    <a:pt x="1110704" y="1640145"/>
                  </a:lnTo>
                  <a:cubicBezTo>
                    <a:pt x="1103675" y="1647821"/>
                    <a:pt x="1096856" y="1649827"/>
                    <a:pt x="1092667" y="1646646"/>
                  </a:cubicBezTo>
                  <a:lnTo>
                    <a:pt x="1091485" y="1645127"/>
                  </a:lnTo>
                  <a:lnTo>
                    <a:pt x="1089564" y="1645239"/>
                  </a:lnTo>
                  <a:cubicBezTo>
                    <a:pt x="1084410" y="1644185"/>
                    <a:pt x="1081425" y="1637733"/>
                    <a:pt x="1082566" y="1627389"/>
                  </a:cubicBezTo>
                  <a:lnTo>
                    <a:pt x="1084218" y="1618962"/>
                  </a:lnTo>
                  <a:lnTo>
                    <a:pt x="1080504" y="1621012"/>
                  </a:lnTo>
                  <a:cubicBezTo>
                    <a:pt x="1067215" y="1626008"/>
                    <a:pt x="1062920" y="1610626"/>
                    <a:pt x="1071101" y="1592209"/>
                  </a:cubicBezTo>
                  <a:lnTo>
                    <a:pt x="1090653" y="1567630"/>
                  </a:lnTo>
                  <a:lnTo>
                    <a:pt x="1079843" y="1571526"/>
                  </a:lnTo>
                  <a:lnTo>
                    <a:pt x="1078661" y="1570008"/>
                  </a:lnTo>
                  <a:lnTo>
                    <a:pt x="1076739" y="1570119"/>
                  </a:lnTo>
                  <a:cubicBezTo>
                    <a:pt x="1071586" y="1569065"/>
                    <a:pt x="1068601" y="1562614"/>
                    <a:pt x="1069742" y="1552268"/>
                  </a:cubicBezTo>
                  <a:lnTo>
                    <a:pt x="1071394" y="1543843"/>
                  </a:lnTo>
                  <a:lnTo>
                    <a:pt x="1067680" y="1545891"/>
                  </a:lnTo>
                  <a:cubicBezTo>
                    <a:pt x="1054390" y="1550889"/>
                    <a:pt x="1050095" y="1535506"/>
                    <a:pt x="1058277" y="1517089"/>
                  </a:cubicBezTo>
                  <a:lnTo>
                    <a:pt x="1070394" y="1501857"/>
                  </a:lnTo>
                  <a:lnTo>
                    <a:pt x="1065185" y="1503734"/>
                  </a:lnTo>
                  <a:lnTo>
                    <a:pt x="1064003" y="1502216"/>
                  </a:lnTo>
                  <a:lnTo>
                    <a:pt x="1062081" y="1502327"/>
                  </a:lnTo>
                  <a:cubicBezTo>
                    <a:pt x="1056928" y="1501273"/>
                    <a:pt x="1053943" y="1494822"/>
                    <a:pt x="1055084" y="1484477"/>
                  </a:cubicBezTo>
                  <a:lnTo>
                    <a:pt x="1056736" y="1476051"/>
                  </a:lnTo>
                  <a:lnTo>
                    <a:pt x="1053022" y="1478099"/>
                  </a:lnTo>
                  <a:cubicBezTo>
                    <a:pt x="1033087" y="1485595"/>
                    <a:pt x="1033392" y="1447237"/>
                    <a:pt x="1065681" y="1421563"/>
                  </a:cubicBezTo>
                  <a:lnTo>
                    <a:pt x="1068863" y="1420148"/>
                  </a:lnTo>
                  <a:lnTo>
                    <a:pt x="1067391" y="1419462"/>
                  </a:lnTo>
                  <a:lnTo>
                    <a:pt x="1066484" y="1415318"/>
                  </a:lnTo>
                  <a:lnTo>
                    <a:pt x="1061235" y="1422114"/>
                  </a:lnTo>
                  <a:cubicBezTo>
                    <a:pt x="1054207" y="1429789"/>
                    <a:pt x="1047386" y="1431796"/>
                    <a:pt x="1043198" y="1428614"/>
                  </a:cubicBezTo>
                  <a:lnTo>
                    <a:pt x="1042016" y="1427096"/>
                  </a:lnTo>
                  <a:lnTo>
                    <a:pt x="1040094" y="1427207"/>
                  </a:lnTo>
                  <a:cubicBezTo>
                    <a:pt x="1034941" y="1426154"/>
                    <a:pt x="1031956" y="1419702"/>
                    <a:pt x="1033097" y="1409357"/>
                  </a:cubicBezTo>
                  <a:lnTo>
                    <a:pt x="1034749" y="1400931"/>
                  </a:lnTo>
                  <a:lnTo>
                    <a:pt x="1031035" y="1402980"/>
                  </a:lnTo>
                  <a:cubicBezTo>
                    <a:pt x="1011100" y="1410476"/>
                    <a:pt x="1011405" y="1372118"/>
                    <a:pt x="1043694" y="1346442"/>
                  </a:cubicBezTo>
                  <a:lnTo>
                    <a:pt x="1051039" y="1343180"/>
                  </a:lnTo>
                  <a:lnTo>
                    <a:pt x="1041741" y="1338845"/>
                  </a:lnTo>
                  <a:lnTo>
                    <a:pt x="1040834" y="1334702"/>
                  </a:lnTo>
                  <a:lnTo>
                    <a:pt x="1035585" y="1341497"/>
                  </a:lnTo>
                  <a:cubicBezTo>
                    <a:pt x="1028556" y="1349172"/>
                    <a:pt x="1021736" y="1351179"/>
                    <a:pt x="1017547" y="1347998"/>
                  </a:cubicBezTo>
                  <a:lnTo>
                    <a:pt x="1016365" y="1346479"/>
                  </a:lnTo>
                  <a:lnTo>
                    <a:pt x="1014444" y="1346590"/>
                  </a:lnTo>
                  <a:cubicBezTo>
                    <a:pt x="1009291" y="1345536"/>
                    <a:pt x="1006306" y="1339084"/>
                    <a:pt x="1007447" y="1328740"/>
                  </a:cubicBezTo>
                  <a:lnTo>
                    <a:pt x="1009098" y="1320314"/>
                  </a:lnTo>
                  <a:lnTo>
                    <a:pt x="1005385" y="1322363"/>
                  </a:lnTo>
                  <a:cubicBezTo>
                    <a:pt x="978805" y="1332358"/>
                    <a:pt x="988208" y="1260833"/>
                    <a:pt x="1061429" y="1246546"/>
                  </a:cubicBezTo>
                  <a:lnTo>
                    <a:pt x="1061830" y="1246728"/>
                  </a:lnTo>
                  <a:cubicBezTo>
                    <a:pt x="1080584" y="1278972"/>
                    <a:pt x="1078062" y="1308646"/>
                    <a:pt x="1069600" y="1326936"/>
                  </a:cubicBezTo>
                  <a:lnTo>
                    <a:pt x="1058563" y="1339835"/>
                  </a:lnTo>
                  <a:lnTo>
                    <a:pt x="1087080" y="1327164"/>
                  </a:lnTo>
                  <a:lnTo>
                    <a:pt x="1087481" y="1327345"/>
                  </a:lnTo>
                  <a:lnTo>
                    <a:pt x="1091547" y="1336635"/>
                  </a:lnTo>
                  <a:lnTo>
                    <a:pt x="1090246" y="1330196"/>
                  </a:lnTo>
                  <a:cubicBezTo>
                    <a:pt x="1089603" y="1322288"/>
                    <a:pt x="1089868" y="1313707"/>
                    <a:pt x="1091314" y="1304495"/>
                  </a:cubicBezTo>
                  <a:lnTo>
                    <a:pt x="1091622" y="1304180"/>
                  </a:lnTo>
                  <a:lnTo>
                    <a:pt x="1106468" y="1304879"/>
                  </a:lnTo>
                  <a:lnTo>
                    <a:pt x="1086851" y="1285453"/>
                  </a:lnTo>
                  <a:cubicBezTo>
                    <a:pt x="1079508" y="1273826"/>
                    <a:pt x="1073951" y="1258819"/>
                    <a:pt x="1072383" y="1240234"/>
                  </a:cubicBezTo>
                  <a:lnTo>
                    <a:pt x="1072607" y="1239854"/>
                  </a:lnTo>
                  <a:lnTo>
                    <a:pt x="1099706" y="1234564"/>
                  </a:lnTo>
                  <a:lnTo>
                    <a:pt x="1088216" y="1231605"/>
                  </a:lnTo>
                  <a:cubicBezTo>
                    <a:pt x="1070792" y="1221477"/>
                    <a:pt x="1051702" y="1198618"/>
                    <a:pt x="1048564" y="1161448"/>
                  </a:cubicBezTo>
                  <a:lnTo>
                    <a:pt x="1048789" y="1161069"/>
                  </a:lnTo>
                  <a:cubicBezTo>
                    <a:pt x="1065832" y="1153493"/>
                    <a:pt x="1081660" y="1151136"/>
                    <a:pt x="1095386" y="1151971"/>
                  </a:cubicBezTo>
                  <a:lnTo>
                    <a:pt x="1105253" y="1154319"/>
                  </a:lnTo>
                  <a:lnTo>
                    <a:pt x="1110495" y="1145645"/>
                  </a:lnTo>
                  <a:cubicBezTo>
                    <a:pt x="1124063" y="1128171"/>
                    <a:pt x="1146907" y="1111601"/>
                    <a:pt x="1180844" y="1104978"/>
                  </a:cubicBezTo>
                  <a:lnTo>
                    <a:pt x="1181340" y="1105203"/>
                  </a:lnTo>
                  <a:cubicBezTo>
                    <a:pt x="1227697" y="1184907"/>
                    <a:pt x="1168868" y="1251906"/>
                    <a:pt x="1156508" y="1219056"/>
                  </a:cubicBezTo>
                  <a:lnTo>
                    <a:pt x="1155388" y="1213935"/>
                  </a:lnTo>
                  <a:lnTo>
                    <a:pt x="1148901" y="1222333"/>
                  </a:lnTo>
                  <a:cubicBezTo>
                    <a:pt x="1140214" y="1231821"/>
                    <a:pt x="1131785" y="1234300"/>
                    <a:pt x="1126608" y="1230368"/>
                  </a:cubicBezTo>
                  <a:lnTo>
                    <a:pt x="1125146" y="1228491"/>
                  </a:lnTo>
                  <a:lnTo>
                    <a:pt x="1122773" y="1228629"/>
                  </a:lnTo>
                  <a:lnTo>
                    <a:pt x="1116980" y="1223250"/>
                  </a:lnTo>
                  <a:lnTo>
                    <a:pt x="1117868" y="1225376"/>
                  </a:lnTo>
                  <a:lnTo>
                    <a:pt x="1117382" y="1231113"/>
                  </a:lnTo>
                  <a:lnTo>
                    <a:pt x="1119205" y="1230757"/>
                  </a:lnTo>
                  <a:cubicBezTo>
                    <a:pt x="1129499" y="1231384"/>
                    <a:pt x="1138611" y="1233807"/>
                    <a:pt x="1146166" y="1237172"/>
                  </a:cubicBezTo>
                  <a:lnTo>
                    <a:pt x="1158987" y="1245950"/>
                  </a:lnTo>
                  <a:lnTo>
                    <a:pt x="1168473" y="1236401"/>
                  </a:lnTo>
                  <a:cubicBezTo>
                    <a:pt x="1181776" y="1225823"/>
                    <a:pt x="1199471" y="1216988"/>
                    <a:pt x="1222095" y="1212573"/>
                  </a:cubicBezTo>
                  <a:lnTo>
                    <a:pt x="1222591" y="1212798"/>
                  </a:lnTo>
                  <a:cubicBezTo>
                    <a:pt x="1268948" y="1292502"/>
                    <a:pt x="1210119" y="1359500"/>
                    <a:pt x="1197760" y="1326651"/>
                  </a:cubicBezTo>
                  <a:lnTo>
                    <a:pt x="1196640" y="1321529"/>
                  </a:lnTo>
                  <a:lnTo>
                    <a:pt x="1190152" y="1329928"/>
                  </a:lnTo>
                  <a:lnTo>
                    <a:pt x="1177902" y="1338824"/>
                  </a:lnTo>
                  <a:lnTo>
                    <a:pt x="1181196" y="1344650"/>
                  </a:lnTo>
                  <a:cubicBezTo>
                    <a:pt x="1181603" y="1350418"/>
                    <a:pt x="1178447" y="1354432"/>
                    <a:pt x="1171349" y="1354514"/>
                  </a:cubicBezTo>
                  <a:lnTo>
                    <a:pt x="1167144" y="1353950"/>
                  </a:lnTo>
                  <a:lnTo>
                    <a:pt x="1171740" y="1361204"/>
                  </a:lnTo>
                  <a:cubicBezTo>
                    <a:pt x="1176555" y="1370431"/>
                    <a:pt x="1176112" y="1377526"/>
                    <a:pt x="1171692" y="1380378"/>
                  </a:cubicBezTo>
                  <a:lnTo>
                    <a:pt x="1169862" y="1380971"/>
                  </a:lnTo>
                  <a:lnTo>
                    <a:pt x="1169311" y="1382814"/>
                  </a:lnTo>
                  <a:cubicBezTo>
                    <a:pt x="1166560" y="1387298"/>
                    <a:pt x="1159477" y="1387901"/>
                    <a:pt x="1150143" y="1383297"/>
                  </a:cubicBezTo>
                  <a:lnTo>
                    <a:pt x="1142787" y="1378867"/>
                  </a:lnTo>
                  <a:lnTo>
                    <a:pt x="1143445" y="1383058"/>
                  </a:lnTo>
                  <a:cubicBezTo>
                    <a:pt x="1143604" y="1397256"/>
                    <a:pt x="1127680" y="1396040"/>
                    <a:pt x="1113161" y="1382063"/>
                  </a:cubicBezTo>
                  <a:lnTo>
                    <a:pt x="1099274" y="1359434"/>
                  </a:lnTo>
                  <a:lnTo>
                    <a:pt x="1101572" y="1372682"/>
                  </a:lnTo>
                  <a:cubicBezTo>
                    <a:pt x="1102227" y="1386417"/>
                    <a:pt x="1099481" y="1398408"/>
                    <a:pt x="1095251" y="1407554"/>
                  </a:cubicBezTo>
                  <a:lnTo>
                    <a:pt x="1094051" y="1408955"/>
                  </a:lnTo>
                  <a:lnTo>
                    <a:pt x="1109066" y="1402283"/>
                  </a:lnTo>
                  <a:lnTo>
                    <a:pt x="1109468" y="1402465"/>
                  </a:lnTo>
                  <a:cubicBezTo>
                    <a:pt x="1118844" y="1418587"/>
                    <a:pt x="1122902" y="1434066"/>
                    <a:pt x="1123558" y="1447802"/>
                  </a:cubicBezTo>
                  <a:lnTo>
                    <a:pt x="1119152" y="1472106"/>
                  </a:lnTo>
                  <a:lnTo>
                    <a:pt x="1123725" y="1470075"/>
                  </a:lnTo>
                  <a:lnTo>
                    <a:pt x="1124126" y="1470257"/>
                  </a:lnTo>
                  <a:lnTo>
                    <a:pt x="1133584" y="1491863"/>
                  </a:lnTo>
                  <a:lnTo>
                    <a:pt x="1132386" y="1485933"/>
                  </a:lnTo>
                  <a:cubicBezTo>
                    <a:pt x="1131743" y="1478026"/>
                    <a:pt x="1132007" y="1469445"/>
                    <a:pt x="1133454" y="1460232"/>
                  </a:cubicBezTo>
                  <a:lnTo>
                    <a:pt x="1133763" y="1459917"/>
                  </a:lnTo>
                  <a:cubicBezTo>
                    <a:pt x="1170472" y="1453299"/>
                    <a:pt x="1197503" y="1465800"/>
                    <a:pt x="1211807" y="1479998"/>
                  </a:cubicBezTo>
                  <a:lnTo>
                    <a:pt x="1219557" y="1493704"/>
                  </a:lnTo>
                  <a:lnTo>
                    <a:pt x="1220427" y="1487679"/>
                  </a:lnTo>
                  <a:cubicBezTo>
                    <a:pt x="1225483" y="1476297"/>
                    <a:pt x="1234394" y="1463977"/>
                    <a:pt x="1247696" y="1453400"/>
                  </a:cubicBezTo>
                  <a:lnTo>
                    <a:pt x="1251288" y="1451208"/>
                  </a:lnTo>
                  <a:lnTo>
                    <a:pt x="1245280" y="1444011"/>
                  </a:lnTo>
                  <a:lnTo>
                    <a:pt x="1244159" y="1438889"/>
                  </a:lnTo>
                  <a:lnTo>
                    <a:pt x="1237672" y="1447288"/>
                  </a:lnTo>
                  <a:cubicBezTo>
                    <a:pt x="1228986" y="1456775"/>
                    <a:pt x="1220557" y="1459254"/>
                    <a:pt x="1215379" y="1455323"/>
                  </a:cubicBezTo>
                  <a:lnTo>
                    <a:pt x="1213918" y="1453446"/>
                  </a:lnTo>
                  <a:lnTo>
                    <a:pt x="1211544" y="1453583"/>
                  </a:lnTo>
                  <a:cubicBezTo>
                    <a:pt x="1205174" y="1452281"/>
                    <a:pt x="1201485" y="1444307"/>
                    <a:pt x="1202895" y="1431521"/>
                  </a:cubicBezTo>
                  <a:lnTo>
                    <a:pt x="1204937" y="1421107"/>
                  </a:lnTo>
                  <a:lnTo>
                    <a:pt x="1200347" y="1423639"/>
                  </a:lnTo>
                  <a:cubicBezTo>
                    <a:pt x="1167495" y="1435992"/>
                    <a:pt x="1179117" y="1347592"/>
                    <a:pt x="1269615" y="1329933"/>
                  </a:cubicBezTo>
                  <a:lnTo>
                    <a:pt x="1270111" y="1330158"/>
                  </a:lnTo>
                  <a:cubicBezTo>
                    <a:pt x="1293290" y="1370009"/>
                    <a:pt x="1290172" y="1406685"/>
                    <a:pt x="1279714" y="1429292"/>
                  </a:cubicBezTo>
                  <a:lnTo>
                    <a:pt x="1271350" y="1439067"/>
                  </a:lnTo>
                  <a:lnTo>
                    <a:pt x="1301318" y="1429571"/>
                  </a:lnTo>
                  <a:lnTo>
                    <a:pt x="1301814" y="1429796"/>
                  </a:lnTo>
                  <a:lnTo>
                    <a:pt x="1306840" y="1441276"/>
                  </a:lnTo>
                  <a:lnTo>
                    <a:pt x="1305232" y="1433320"/>
                  </a:lnTo>
                  <a:cubicBezTo>
                    <a:pt x="1304437" y="1423547"/>
                    <a:pt x="1304765" y="1412941"/>
                    <a:pt x="1306551" y="1401555"/>
                  </a:cubicBezTo>
                  <a:lnTo>
                    <a:pt x="1306931" y="1401165"/>
                  </a:lnTo>
                  <a:lnTo>
                    <a:pt x="1325283" y="1402030"/>
                  </a:lnTo>
                  <a:lnTo>
                    <a:pt x="1301036" y="1378019"/>
                  </a:lnTo>
                  <a:cubicBezTo>
                    <a:pt x="1291961" y="1363650"/>
                    <a:pt x="1285093" y="1345101"/>
                    <a:pt x="1283154" y="1322131"/>
                  </a:cubicBezTo>
                  <a:lnTo>
                    <a:pt x="1283431" y="1321662"/>
                  </a:lnTo>
                  <a:lnTo>
                    <a:pt x="1309972" y="1313332"/>
                  </a:lnTo>
                  <a:lnTo>
                    <a:pt x="1302723" y="1311465"/>
                  </a:lnTo>
                  <a:cubicBezTo>
                    <a:pt x="1281187" y="1298947"/>
                    <a:pt x="1257593" y="1270695"/>
                    <a:pt x="1253715" y="1224755"/>
                  </a:cubicBezTo>
                  <a:lnTo>
                    <a:pt x="1253992" y="1224285"/>
                  </a:lnTo>
                  <a:cubicBezTo>
                    <a:pt x="1306654" y="1200878"/>
                    <a:pt x="1349931" y="1217781"/>
                    <a:pt x="1366684" y="1235880"/>
                  </a:cubicBezTo>
                  <a:lnTo>
                    <a:pt x="1368234" y="1238343"/>
                  </a:lnTo>
                  <a:lnTo>
                    <a:pt x="1369734" y="1227965"/>
                  </a:lnTo>
                  <a:lnTo>
                    <a:pt x="1364935" y="1215725"/>
                  </a:lnTo>
                  <a:lnTo>
                    <a:pt x="1366588" y="1207299"/>
                  </a:lnTo>
                  <a:lnTo>
                    <a:pt x="1362873" y="1209348"/>
                  </a:lnTo>
                  <a:cubicBezTo>
                    <a:pt x="1352906" y="1213096"/>
                    <a:pt x="1347998" y="1205380"/>
                    <a:pt x="1349618" y="1193518"/>
                  </a:cubicBezTo>
                  <a:lnTo>
                    <a:pt x="1356065" y="1176364"/>
                  </a:lnTo>
                  <a:lnTo>
                    <a:pt x="1354370" y="1175239"/>
                  </a:lnTo>
                  <a:cubicBezTo>
                    <a:pt x="1352466" y="1172150"/>
                    <a:pt x="1351212" y="1167654"/>
                    <a:pt x="1350909" y="1161912"/>
                  </a:cubicBezTo>
                  <a:lnTo>
                    <a:pt x="1351163" y="1153724"/>
                  </a:lnTo>
                  <a:lnTo>
                    <a:pt x="1349386" y="1154365"/>
                  </a:lnTo>
                  <a:lnTo>
                    <a:pt x="1349141" y="1154050"/>
                  </a:lnTo>
                  <a:lnTo>
                    <a:pt x="1347519" y="1155326"/>
                  </a:lnTo>
                  <a:cubicBezTo>
                    <a:pt x="1340721" y="1159240"/>
                    <a:pt x="1335463" y="1157195"/>
                    <a:pt x="1332608" y="1151479"/>
                  </a:cubicBezTo>
                  <a:lnTo>
                    <a:pt x="1332155" y="1127778"/>
                  </a:lnTo>
                  <a:lnTo>
                    <a:pt x="1326250" y="1126670"/>
                  </a:lnTo>
                  <a:cubicBezTo>
                    <a:pt x="1321142" y="1120047"/>
                    <a:pt x="1323367" y="1103547"/>
                    <a:pt x="1335015" y="1087587"/>
                  </a:cubicBezTo>
                  <a:lnTo>
                    <a:pt x="1338752" y="1083718"/>
                  </a:lnTo>
                  <a:lnTo>
                    <a:pt x="1334757" y="1081759"/>
                  </a:lnTo>
                  <a:lnTo>
                    <a:pt x="1331977" y="1077986"/>
                  </a:lnTo>
                  <a:lnTo>
                    <a:pt x="1329738" y="1087206"/>
                  </a:lnTo>
                  <a:cubicBezTo>
                    <a:pt x="1326100" y="1098115"/>
                    <a:pt x="1320121" y="1103210"/>
                    <a:pt x="1314462" y="1101885"/>
                  </a:cubicBezTo>
                  <a:lnTo>
                    <a:pt x="1312586" y="1100886"/>
                  </a:lnTo>
                  <a:lnTo>
                    <a:pt x="1310697" y="1101862"/>
                  </a:lnTo>
                  <a:cubicBezTo>
                    <a:pt x="1305022" y="1103118"/>
                    <a:pt x="1299106" y="1097951"/>
                    <a:pt x="1295601" y="1086998"/>
                  </a:cubicBezTo>
                  <a:lnTo>
                    <a:pt x="1293476" y="1077751"/>
                  </a:lnTo>
                  <a:lnTo>
                    <a:pt x="1290649" y="1081491"/>
                  </a:lnTo>
                  <a:cubicBezTo>
                    <a:pt x="1271115" y="1100784"/>
                    <a:pt x="1251291" y="1044693"/>
                    <a:pt x="1291834" y="998630"/>
                  </a:cubicBezTo>
                  <a:lnTo>
                    <a:pt x="1300646" y="990801"/>
                  </a:lnTo>
                  <a:lnTo>
                    <a:pt x="1306551" y="983378"/>
                  </a:lnTo>
                  <a:lnTo>
                    <a:pt x="1293633" y="966566"/>
                  </a:lnTo>
                  <a:lnTo>
                    <a:pt x="1292542" y="966959"/>
                  </a:lnTo>
                  <a:lnTo>
                    <a:pt x="1291442" y="970666"/>
                  </a:lnTo>
                  <a:cubicBezTo>
                    <a:pt x="1289306" y="973042"/>
                    <a:pt x="1286835" y="974374"/>
                    <a:pt x="1284208" y="974413"/>
                  </a:cubicBezTo>
                  <a:lnTo>
                    <a:pt x="1278976" y="971848"/>
                  </a:lnTo>
                  <a:lnTo>
                    <a:pt x="1277562" y="972357"/>
                  </a:lnTo>
                  <a:lnTo>
                    <a:pt x="1276380" y="970839"/>
                  </a:lnTo>
                  <a:lnTo>
                    <a:pt x="1274459" y="970950"/>
                  </a:lnTo>
                  <a:lnTo>
                    <a:pt x="1273075" y="967418"/>
                  </a:lnTo>
                  <a:lnTo>
                    <a:pt x="1271026" y="975857"/>
                  </a:lnTo>
                  <a:cubicBezTo>
                    <a:pt x="1267388" y="986766"/>
                    <a:pt x="1261409" y="991861"/>
                    <a:pt x="1255750" y="990536"/>
                  </a:cubicBezTo>
                  <a:lnTo>
                    <a:pt x="1253873" y="989537"/>
                  </a:lnTo>
                  <a:lnTo>
                    <a:pt x="1251984" y="990513"/>
                  </a:lnTo>
                  <a:cubicBezTo>
                    <a:pt x="1246309" y="991769"/>
                    <a:pt x="1240393" y="986602"/>
                    <a:pt x="1236888" y="975649"/>
                  </a:cubicBezTo>
                  <a:lnTo>
                    <a:pt x="1234763" y="966402"/>
                  </a:lnTo>
                  <a:lnTo>
                    <a:pt x="1231937" y="970142"/>
                  </a:lnTo>
                  <a:lnTo>
                    <a:pt x="1225893" y="971581"/>
                  </a:lnTo>
                  <a:lnTo>
                    <a:pt x="1238125" y="979795"/>
                  </a:lnTo>
                  <a:cubicBezTo>
                    <a:pt x="1254652" y="998431"/>
                    <a:pt x="1255349" y="1018158"/>
                    <a:pt x="1237823" y="1017243"/>
                  </a:cubicBezTo>
                  <a:lnTo>
                    <a:pt x="1232681" y="1016218"/>
                  </a:lnTo>
                  <a:lnTo>
                    <a:pt x="1237780" y="1025526"/>
                  </a:lnTo>
                  <a:cubicBezTo>
                    <a:pt x="1242994" y="1037286"/>
                    <a:pt x="1241891" y="1046002"/>
                    <a:pt x="1236214" y="1049172"/>
                  </a:cubicBezTo>
                  <a:lnTo>
                    <a:pt x="1233910" y="1049759"/>
                  </a:lnTo>
                  <a:lnTo>
                    <a:pt x="1233085" y="1051990"/>
                  </a:lnTo>
                  <a:cubicBezTo>
                    <a:pt x="1229340" y="1057304"/>
                    <a:pt x="1220557" y="1057493"/>
                    <a:pt x="1209405" y="1051080"/>
                  </a:cubicBezTo>
                  <a:lnTo>
                    <a:pt x="1200680" y="1045038"/>
                  </a:lnTo>
                  <a:lnTo>
                    <a:pt x="1201162" y="1050258"/>
                  </a:lnTo>
                  <a:cubicBezTo>
                    <a:pt x="1200244" y="1067784"/>
                    <a:pt x="1180697" y="1065033"/>
                    <a:pt x="1163887" y="1046652"/>
                  </a:cubicBezTo>
                  <a:lnTo>
                    <a:pt x="1145917" y="1012700"/>
                  </a:lnTo>
                  <a:lnTo>
                    <a:pt x="1135661" y="1009543"/>
                  </a:lnTo>
                  <a:cubicBezTo>
                    <a:pt x="1125198" y="1002790"/>
                    <a:pt x="1114401" y="992083"/>
                    <a:pt x="1106005" y="977306"/>
                  </a:cubicBezTo>
                  <a:lnTo>
                    <a:pt x="1101828" y="967223"/>
                  </a:lnTo>
                  <a:lnTo>
                    <a:pt x="1098949" y="986934"/>
                  </a:lnTo>
                  <a:cubicBezTo>
                    <a:pt x="1092290" y="1010936"/>
                    <a:pt x="1076109" y="1022242"/>
                    <a:pt x="1067351" y="1007034"/>
                  </a:cubicBezTo>
                  <a:lnTo>
                    <a:pt x="1065417" y="1002162"/>
                  </a:lnTo>
                  <a:lnTo>
                    <a:pt x="1060374" y="1011501"/>
                  </a:lnTo>
                  <a:cubicBezTo>
                    <a:pt x="1053338" y="1022268"/>
                    <a:pt x="1045422" y="1026080"/>
                    <a:pt x="1039676" y="1023038"/>
                  </a:cubicBezTo>
                  <a:lnTo>
                    <a:pt x="1037930" y="1021423"/>
                  </a:lnTo>
                  <a:lnTo>
                    <a:pt x="1035609" y="1021943"/>
                  </a:lnTo>
                  <a:lnTo>
                    <a:pt x="1032527" y="1019898"/>
                  </a:lnTo>
                  <a:lnTo>
                    <a:pt x="1031873" y="1021666"/>
                  </a:lnTo>
                  <a:cubicBezTo>
                    <a:pt x="1028843" y="1025967"/>
                    <a:pt x="1021737" y="1026118"/>
                    <a:pt x="1012714" y="1020930"/>
                  </a:cubicBezTo>
                  <a:lnTo>
                    <a:pt x="1005654" y="1016042"/>
                  </a:lnTo>
                  <a:lnTo>
                    <a:pt x="1006044" y="1020265"/>
                  </a:lnTo>
                  <a:cubicBezTo>
                    <a:pt x="1005301" y="1034445"/>
                    <a:pt x="989486" y="1032220"/>
                    <a:pt x="975886" y="1017347"/>
                  </a:cubicBezTo>
                  <a:lnTo>
                    <a:pt x="961346" y="989877"/>
                  </a:lnTo>
                  <a:lnTo>
                    <a:pt x="953048" y="987323"/>
                  </a:lnTo>
                  <a:cubicBezTo>
                    <a:pt x="944581" y="981859"/>
                    <a:pt x="935847" y="973197"/>
                    <a:pt x="929054" y="961240"/>
                  </a:cubicBezTo>
                  <a:lnTo>
                    <a:pt x="923801" y="941738"/>
                  </a:lnTo>
                  <a:lnTo>
                    <a:pt x="923345" y="969031"/>
                  </a:lnTo>
                  <a:cubicBezTo>
                    <a:pt x="917957" y="988450"/>
                    <a:pt x="904864" y="997598"/>
                    <a:pt x="897779" y="985293"/>
                  </a:cubicBezTo>
                  <a:lnTo>
                    <a:pt x="896214" y="981351"/>
                  </a:lnTo>
                  <a:lnTo>
                    <a:pt x="892134" y="988907"/>
                  </a:lnTo>
                  <a:cubicBezTo>
                    <a:pt x="886441" y="997619"/>
                    <a:pt x="880037" y="1000703"/>
                    <a:pt x="875387" y="998242"/>
                  </a:cubicBezTo>
                  <a:lnTo>
                    <a:pt x="873975" y="996936"/>
                  </a:lnTo>
                  <a:lnTo>
                    <a:pt x="872097" y="997356"/>
                  </a:lnTo>
                  <a:cubicBezTo>
                    <a:pt x="866841" y="997150"/>
                    <a:pt x="862850" y="991266"/>
                    <a:pt x="862301" y="980874"/>
                  </a:cubicBezTo>
                  <a:lnTo>
                    <a:pt x="862568" y="972291"/>
                  </a:lnTo>
                  <a:lnTo>
                    <a:pt x="859235" y="974914"/>
                  </a:lnTo>
                  <a:cubicBezTo>
                    <a:pt x="834622" y="989080"/>
                    <a:pt x="832322" y="916976"/>
                    <a:pt x="902266" y="891021"/>
                  </a:cubicBezTo>
                  <a:lnTo>
                    <a:pt x="902692" y="891137"/>
                  </a:lnTo>
                  <a:cubicBezTo>
                    <a:pt x="908624" y="898332"/>
                    <a:pt x="913217" y="905585"/>
                    <a:pt x="916687" y="912719"/>
                  </a:cubicBezTo>
                  <a:lnTo>
                    <a:pt x="917463" y="914954"/>
                  </a:lnTo>
                  <a:lnTo>
                    <a:pt x="939031" y="911777"/>
                  </a:lnTo>
                  <a:lnTo>
                    <a:pt x="938874" y="911693"/>
                  </a:lnTo>
                  <a:lnTo>
                    <a:pt x="938660" y="910936"/>
                  </a:lnTo>
                  <a:lnTo>
                    <a:pt x="922865" y="902007"/>
                  </a:lnTo>
                  <a:cubicBezTo>
                    <a:pt x="916517" y="896705"/>
                    <a:pt x="910330" y="889590"/>
                    <a:pt x="905235" y="880624"/>
                  </a:cubicBezTo>
                  <a:lnTo>
                    <a:pt x="902240" y="869503"/>
                  </a:lnTo>
                  <a:lnTo>
                    <a:pt x="898263" y="882917"/>
                  </a:lnTo>
                  <a:cubicBezTo>
                    <a:pt x="894397" y="887217"/>
                    <a:pt x="889317" y="887736"/>
                    <a:pt x="884328" y="882685"/>
                  </a:cubicBezTo>
                  <a:lnTo>
                    <a:pt x="881811" y="879270"/>
                  </a:lnTo>
                  <a:lnTo>
                    <a:pt x="879786" y="887615"/>
                  </a:lnTo>
                  <a:cubicBezTo>
                    <a:pt x="876494" y="897488"/>
                    <a:pt x="871083" y="902098"/>
                    <a:pt x="865961" y="900899"/>
                  </a:cubicBezTo>
                  <a:lnTo>
                    <a:pt x="864262" y="899994"/>
                  </a:lnTo>
                  <a:lnTo>
                    <a:pt x="864144" y="900056"/>
                  </a:lnTo>
                  <a:lnTo>
                    <a:pt x="861619" y="908568"/>
                  </a:lnTo>
                  <a:cubicBezTo>
                    <a:pt x="857753" y="912868"/>
                    <a:pt x="852674" y="913386"/>
                    <a:pt x="847684" y="908337"/>
                  </a:cubicBezTo>
                  <a:lnTo>
                    <a:pt x="845168" y="904922"/>
                  </a:lnTo>
                  <a:lnTo>
                    <a:pt x="843143" y="913266"/>
                  </a:lnTo>
                  <a:cubicBezTo>
                    <a:pt x="839850" y="923139"/>
                    <a:pt x="834439" y="927750"/>
                    <a:pt x="829317" y="926550"/>
                  </a:cubicBezTo>
                  <a:lnTo>
                    <a:pt x="827620" y="925645"/>
                  </a:lnTo>
                  <a:lnTo>
                    <a:pt x="825910" y="926529"/>
                  </a:lnTo>
                  <a:cubicBezTo>
                    <a:pt x="820775" y="927666"/>
                    <a:pt x="815420" y="922990"/>
                    <a:pt x="812248" y="913077"/>
                  </a:cubicBezTo>
                  <a:lnTo>
                    <a:pt x="810324" y="904709"/>
                  </a:lnTo>
                  <a:lnTo>
                    <a:pt x="807767" y="908093"/>
                  </a:lnTo>
                  <a:cubicBezTo>
                    <a:pt x="790089" y="925553"/>
                    <a:pt x="772147" y="874791"/>
                    <a:pt x="808839" y="833104"/>
                  </a:cubicBezTo>
                  <a:lnTo>
                    <a:pt x="823056" y="820472"/>
                  </a:lnTo>
                  <a:lnTo>
                    <a:pt x="809746" y="803146"/>
                  </a:lnTo>
                  <a:lnTo>
                    <a:pt x="806980" y="809228"/>
                  </a:lnTo>
                  <a:cubicBezTo>
                    <a:pt x="803349" y="812139"/>
                    <a:pt x="798915" y="811983"/>
                    <a:pt x="794549" y="807565"/>
                  </a:cubicBezTo>
                  <a:lnTo>
                    <a:pt x="792033" y="804150"/>
                  </a:lnTo>
                  <a:lnTo>
                    <a:pt x="790007" y="812494"/>
                  </a:lnTo>
                  <a:cubicBezTo>
                    <a:pt x="786714" y="822367"/>
                    <a:pt x="781304" y="826978"/>
                    <a:pt x="776182" y="825778"/>
                  </a:cubicBezTo>
                  <a:lnTo>
                    <a:pt x="774484" y="824874"/>
                  </a:lnTo>
                  <a:lnTo>
                    <a:pt x="772775" y="825757"/>
                  </a:lnTo>
                  <a:cubicBezTo>
                    <a:pt x="767639" y="826894"/>
                    <a:pt x="762284" y="822218"/>
                    <a:pt x="759113" y="812305"/>
                  </a:cubicBezTo>
                  <a:lnTo>
                    <a:pt x="757189" y="803937"/>
                  </a:lnTo>
                  <a:lnTo>
                    <a:pt x="754632" y="807321"/>
                  </a:lnTo>
                  <a:cubicBezTo>
                    <a:pt x="750212" y="811686"/>
                    <a:pt x="745776" y="811787"/>
                    <a:pt x="742181" y="808832"/>
                  </a:cubicBezTo>
                  <a:lnTo>
                    <a:pt x="734849" y="792168"/>
                  </a:lnTo>
                  <a:lnTo>
                    <a:pt x="730378" y="796465"/>
                  </a:lnTo>
                  <a:lnTo>
                    <a:pt x="728680" y="795560"/>
                  </a:lnTo>
                  <a:lnTo>
                    <a:pt x="726970" y="796444"/>
                  </a:lnTo>
                  <a:cubicBezTo>
                    <a:pt x="721835" y="797581"/>
                    <a:pt x="716480" y="792904"/>
                    <a:pt x="713308" y="782992"/>
                  </a:cubicBezTo>
                  <a:lnTo>
                    <a:pt x="711385" y="774623"/>
                  </a:lnTo>
                  <a:lnTo>
                    <a:pt x="708828" y="778007"/>
                  </a:lnTo>
                  <a:cubicBezTo>
                    <a:pt x="698726" y="787985"/>
                    <a:pt x="688537" y="775685"/>
                    <a:pt x="688507" y="755532"/>
                  </a:cubicBezTo>
                  <a:lnTo>
                    <a:pt x="692200" y="741211"/>
                  </a:lnTo>
                  <a:lnTo>
                    <a:pt x="691902" y="741498"/>
                  </a:lnTo>
                  <a:lnTo>
                    <a:pt x="690204" y="740593"/>
                  </a:lnTo>
                  <a:lnTo>
                    <a:pt x="688495" y="741477"/>
                  </a:lnTo>
                  <a:cubicBezTo>
                    <a:pt x="683359" y="742614"/>
                    <a:pt x="678005" y="737937"/>
                    <a:pt x="674833" y="728025"/>
                  </a:cubicBezTo>
                  <a:lnTo>
                    <a:pt x="672909" y="719656"/>
                  </a:lnTo>
                  <a:lnTo>
                    <a:pt x="670352" y="723040"/>
                  </a:lnTo>
                  <a:cubicBezTo>
                    <a:pt x="660250" y="733018"/>
                    <a:pt x="650062" y="720719"/>
                    <a:pt x="650031" y="700565"/>
                  </a:cubicBezTo>
                  <a:lnTo>
                    <a:pt x="656257" y="676425"/>
                  </a:lnTo>
                  <a:lnTo>
                    <a:pt x="647587" y="674016"/>
                  </a:lnTo>
                  <a:lnTo>
                    <a:pt x="646012" y="670078"/>
                  </a:lnTo>
                  <a:lnTo>
                    <a:pt x="641951" y="677643"/>
                  </a:lnTo>
                  <a:cubicBezTo>
                    <a:pt x="636279" y="686370"/>
                    <a:pt x="629883" y="689470"/>
                    <a:pt x="625228" y="687020"/>
                  </a:cubicBezTo>
                  <a:lnTo>
                    <a:pt x="623811" y="685717"/>
                  </a:lnTo>
                  <a:lnTo>
                    <a:pt x="621935" y="686142"/>
                  </a:lnTo>
                  <a:cubicBezTo>
                    <a:pt x="616678" y="685949"/>
                    <a:pt x="612673" y="680075"/>
                    <a:pt x="612098" y="669684"/>
                  </a:cubicBezTo>
                  <a:lnTo>
                    <a:pt x="612344" y="661100"/>
                  </a:lnTo>
                  <a:lnTo>
                    <a:pt x="609017" y="663732"/>
                  </a:lnTo>
                  <a:cubicBezTo>
                    <a:pt x="596728" y="670846"/>
                    <a:pt x="589964" y="656378"/>
                    <a:pt x="595008" y="636866"/>
                  </a:cubicBezTo>
                  <a:lnTo>
                    <a:pt x="606687" y="615833"/>
                  </a:lnTo>
                  <a:lnTo>
                    <a:pt x="603533" y="615711"/>
                  </a:lnTo>
                  <a:lnTo>
                    <a:pt x="596475" y="610820"/>
                  </a:lnTo>
                  <a:lnTo>
                    <a:pt x="596864" y="615044"/>
                  </a:lnTo>
                  <a:cubicBezTo>
                    <a:pt x="595740" y="636313"/>
                    <a:pt x="560720" y="620656"/>
                    <a:pt x="550140" y="580781"/>
                  </a:cubicBezTo>
                  <a:lnTo>
                    <a:pt x="548088" y="565713"/>
                  </a:lnTo>
                  <a:lnTo>
                    <a:pt x="542915" y="568532"/>
                  </a:lnTo>
                  <a:lnTo>
                    <a:pt x="535987" y="562589"/>
                  </a:lnTo>
                  <a:lnTo>
                    <a:pt x="528740" y="573891"/>
                  </a:lnTo>
                  <a:lnTo>
                    <a:pt x="526878" y="573406"/>
                  </a:lnTo>
                  <a:lnTo>
                    <a:pt x="525422" y="574664"/>
                  </a:lnTo>
                  <a:cubicBezTo>
                    <a:pt x="520693" y="576966"/>
                    <a:pt x="514396" y="573666"/>
                    <a:pt x="509002" y="564765"/>
                  </a:cubicBezTo>
                  <a:lnTo>
                    <a:pt x="505181" y="557075"/>
                  </a:lnTo>
                  <a:lnTo>
                    <a:pt x="503483" y="560962"/>
                  </a:lnTo>
                  <a:cubicBezTo>
                    <a:pt x="495984" y="573019"/>
                    <a:pt x="483210" y="563432"/>
                    <a:pt x="478485" y="543841"/>
                  </a:cubicBezTo>
                  <a:lnTo>
                    <a:pt x="478692" y="531881"/>
                  </a:lnTo>
                  <a:lnTo>
                    <a:pt x="477289" y="531938"/>
                  </a:lnTo>
                  <a:lnTo>
                    <a:pt x="476261" y="533565"/>
                  </a:lnTo>
                  <a:cubicBezTo>
                    <a:pt x="472406" y="537144"/>
                    <a:pt x="465422" y="535817"/>
                    <a:pt x="457672" y="528870"/>
                  </a:cubicBezTo>
                  <a:lnTo>
                    <a:pt x="451781" y="522623"/>
                  </a:lnTo>
                  <a:lnTo>
                    <a:pt x="451286" y="526837"/>
                  </a:lnTo>
                  <a:cubicBezTo>
                    <a:pt x="447617" y="540553"/>
                    <a:pt x="432608" y="535096"/>
                    <a:pt x="422388" y="517725"/>
                  </a:cubicBezTo>
                  <a:lnTo>
                    <a:pt x="418895" y="505476"/>
                  </a:lnTo>
                  <a:lnTo>
                    <a:pt x="402707" y="501388"/>
                  </a:lnTo>
                  <a:lnTo>
                    <a:pt x="396815" y="495141"/>
                  </a:lnTo>
                  <a:lnTo>
                    <a:pt x="396320" y="499354"/>
                  </a:lnTo>
                  <a:cubicBezTo>
                    <a:pt x="392651" y="513071"/>
                    <a:pt x="377642" y="507613"/>
                    <a:pt x="367423" y="490243"/>
                  </a:cubicBezTo>
                  <a:lnTo>
                    <a:pt x="359169" y="461303"/>
                  </a:lnTo>
                  <a:lnTo>
                    <a:pt x="358161" y="465729"/>
                  </a:lnTo>
                  <a:cubicBezTo>
                    <a:pt x="354579" y="470269"/>
                    <a:pt x="349543" y="471112"/>
                    <a:pt x="344240" y="466393"/>
                  </a:cubicBezTo>
                  <a:lnTo>
                    <a:pt x="341509" y="463146"/>
                  </a:lnTo>
                  <a:lnTo>
                    <a:pt x="340023" y="471603"/>
                  </a:lnTo>
                  <a:cubicBezTo>
                    <a:pt x="337372" y="481668"/>
                    <a:pt x="332268" y="486616"/>
                    <a:pt x="327080" y="485748"/>
                  </a:cubicBezTo>
                  <a:lnTo>
                    <a:pt x="325327" y="484954"/>
                  </a:lnTo>
                  <a:lnTo>
                    <a:pt x="323678" y="485946"/>
                  </a:lnTo>
                  <a:cubicBezTo>
                    <a:pt x="318626" y="487410"/>
                    <a:pt x="312983" y="483087"/>
                    <a:pt x="309181" y="473399"/>
                  </a:cubicBezTo>
                  <a:lnTo>
                    <a:pt x="306724" y="465171"/>
                  </a:lnTo>
                  <a:lnTo>
                    <a:pt x="304389" y="468712"/>
                  </a:lnTo>
                  <a:cubicBezTo>
                    <a:pt x="294949" y="479318"/>
                    <a:pt x="283992" y="467698"/>
                    <a:pt x="282667" y="447588"/>
                  </a:cubicBezTo>
                  <a:lnTo>
                    <a:pt x="285875" y="430742"/>
                  </a:lnTo>
                  <a:lnTo>
                    <a:pt x="275778" y="441776"/>
                  </a:lnTo>
                  <a:lnTo>
                    <a:pt x="274026" y="440982"/>
                  </a:lnTo>
                  <a:lnTo>
                    <a:pt x="272377" y="441973"/>
                  </a:lnTo>
                  <a:cubicBezTo>
                    <a:pt x="267324" y="443438"/>
                    <a:pt x="261681" y="439114"/>
                    <a:pt x="257880" y="429426"/>
                  </a:cubicBezTo>
                  <a:lnTo>
                    <a:pt x="255423" y="421199"/>
                  </a:lnTo>
                  <a:lnTo>
                    <a:pt x="253088" y="424740"/>
                  </a:lnTo>
                  <a:cubicBezTo>
                    <a:pt x="243647" y="435345"/>
                    <a:pt x="232690" y="423725"/>
                    <a:pt x="231366" y="403615"/>
                  </a:cubicBezTo>
                  <a:lnTo>
                    <a:pt x="234147" y="389011"/>
                  </a:lnTo>
                  <a:lnTo>
                    <a:pt x="225146" y="389440"/>
                  </a:lnTo>
                  <a:lnTo>
                    <a:pt x="222416" y="386193"/>
                  </a:lnTo>
                  <a:lnTo>
                    <a:pt x="220930" y="394651"/>
                  </a:lnTo>
                  <a:cubicBezTo>
                    <a:pt x="218278" y="404715"/>
                    <a:pt x="213175" y="409663"/>
                    <a:pt x="207986" y="408795"/>
                  </a:cubicBezTo>
                  <a:lnTo>
                    <a:pt x="206234" y="408002"/>
                  </a:lnTo>
                  <a:lnTo>
                    <a:pt x="204585" y="408993"/>
                  </a:lnTo>
                  <a:cubicBezTo>
                    <a:pt x="199533" y="410457"/>
                    <a:pt x="193889" y="406134"/>
                    <a:pt x="190088" y="396447"/>
                  </a:cubicBezTo>
                  <a:lnTo>
                    <a:pt x="187631" y="388218"/>
                  </a:lnTo>
                  <a:lnTo>
                    <a:pt x="185296" y="391759"/>
                  </a:lnTo>
                  <a:cubicBezTo>
                    <a:pt x="171134" y="407668"/>
                    <a:pt x="153563" y="373569"/>
                    <a:pt x="170204" y="335821"/>
                  </a:cubicBezTo>
                  <a:lnTo>
                    <a:pt x="171669" y="333372"/>
                  </a:lnTo>
                  <a:lnTo>
                    <a:pt x="150817" y="330703"/>
                  </a:lnTo>
                  <a:lnTo>
                    <a:pt x="150311" y="330313"/>
                  </a:lnTo>
                  <a:lnTo>
                    <a:pt x="156324" y="349449"/>
                  </a:lnTo>
                  <a:cubicBezTo>
                    <a:pt x="157342" y="369577"/>
                    <a:pt x="147808" y="382389"/>
                    <a:pt x="137200" y="372950"/>
                  </a:cubicBezTo>
                  <a:lnTo>
                    <a:pt x="134471" y="369704"/>
                  </a:lnTo>
                  <a:lnTo>
                    <a:pt x="132985" y="378161"/>
                  </a:lnTo>
                  <a:cubicBezTo>
                    <a:pt x="130333" y="388226"/>
                    <a:pt x="125229" y="393174"/>
                    <a:pt x="120041" y="392306"/>
                  </a:cubicBezTo>
                  <a:lnTo>
                    <a:pt x="118288" y="391512"/>
                  </a:lnTo>
                  <a:lnTo>
                    <a:pt x="116639" y="392504"/>
                  </a:lnTo>
                  <a:cubicBezTo>
                    <a:pt x="111587" y="393968"/>
                    <a:pt x="105943" y="389645"/>
                    <a:pt x="102142" y="379957"/>
                  </a:cubicBezTo>
                  <a:lnTo>
                    <a:pt x="99685" y="371729"/>
                  </a:lnTo>
                  <a:lnTo>
                    <a:pt x="97350" y="375271"/>
                  </a:lnTo>
                  <a:cubicBezTo>
                    <a:pt x="80828" y="393830"/>
                    <a:pt x="59665" y="344324"/>
                    <a:pt x="93605" y="300367"/>
                  </a:cubicBezTo>
                  <a:lnTo>
                    <a:pt x="102640" y="291236"/>
                  </a:lnTo>
                  <a:lnTo>
                    <a:pt x="82271" y="288629"/>
                  </a:lnTo>
                  <a:cubicBezTo>
                    <a:pt x="63723" y="280748"/>
                    <a:pt x="41937" y="260443"/>
                    <a:pt x="34198" y="223952"/>
                  </a:cubicBezTo>
                  <a:lnTo>
                    <a:pt x="34375" y="223548"/>
                  </a:lnTo>
                  <a:lnTo>
                    <a:pt x="51752" y="217836"/>
                  </a:lnTo>
                  <a:lnTo>
                    <a:pt x="52425" y="206618"/>
                  </a:lnTo>
                  <a:cubicBezTo>
                    <a:pt x="54366" y="195728"/>
                    <a:pt x="58466" y="183960"/>
                    <a:pt x="65450" y="172207"/>
                  </a:cubicBezTo>
                  <a:lnTo>
                    <a:pt x="85662" y="149345"/>
                  </a:lnTo>
                  <a:lnTo>
                    <a:pt x="59416" y="145986"/>
                  </a:lnTo>
                  <a:cubicBezTo>
                    <a:pt x="36490" y="136246"/>
                    <a:pt x="9564" y="111149"/>
                    <a:pt x="0" y="66048"/>
                  </a:cubicBezTo>
                  <a:lnTo>
                    <a:pt x="217" y="65548"/>
                  </a:lnTo>
                  <a:cubicBezTo>
                    <a:pt x="79160" y="17902"/>
                    <a:pt x="147108" y="75638"/>
                    <a:pt x="114462" y="88529"/>
                  </a:cubicBezTo>
                  <a:lnTo>
                    <a:pt x="109360" y="89732"/>
                  </a:lnTo>
                  <a:lnTo>
                    <a:pt x="117864" y="96082"/>
                  </a:lnTo>
                  <a:lnTo>
                    <a:pt x="122783" y="102630"/>
                  </a:lnTo>
                  <a:lnTo>
                    <a:pt x="140683" y="99227"/>
                  </a:lnTo>
                  <a:cubicBezTo>
                    <a:pt x="191567" y="95969"/>
                    <a:pt x="223666" y="130862"/>
                    <a:pt x="199182" y="140529"/>
                  </a:cubicBezTo>
                  <a:lnTo>
                    <a:pt x="194080" y="141734"/>
                  </a:lnTo>
                  <a:lnTo>
                    <a:pt x="202584" y="148083"/>
                  </a:lnTo>
                  <a:cubicBezTo>
                    <a:pt x="207397" y="152350"/>
                    <a:pt x="210458" y="156580"/>
                    <a:pt x="211834" y="160398"/>
                  </a:cubicBezTo>
                  <a:lnTo>
                    <a:pt x="211516" y="164057"/>
                  </a:lnTo>
                  <a:lnTo>
                    <a:pt x="239139" y="188804"/>
                  </a:lnTo>
                  <a:lnTo>
                    <a:pt x="245297" y="200687"/>
                  </a:lnTo>
                  <a:lnTo>
                    <a:pt x="259895" y="194012"/>
                  </a:lnTo>
                  <a:lnTo>
                    <a:pt x="236231" y="175807"/>
                  </a:lnTo>
                  <a:cubicBezTo>
                    <a:pt x="225438" y="162678"/>
                    <a:pt x="216316" y="145128"/>
                    <a:pt x="211533" y="122578"/>
                  </a:cubicBezTo>
                  <a:lnTo>
                    <a:pt x="211751" y="122078"/>
                  </a:lnTo>
                  <a:cubicBezTo>
                    <a:pt x="251222" y="98255"/>
                    <a:pt x="287945" y="100778"/>
                    <a:pt x="310719" y="110868"/>
                  </a:cubicBezTo>
                  <a:lnTo>
                    <a:pt x="315460" y="113752"/>
                  </a:lnTo>
                  <a:lnTo>
                    <a:pt x="319943" y="110206"/>
                  </a:lnTo>
                  <a:cubicBezTo>
                    <a:pt x="378582" y="74530"/>
                    <a:pt x="436498" y="107298"/>
                    <a:pt x="411439" y="125053"/>
                  </a:cubicBezTo>
                  <a:lnTo>
                    <a:pt x="406770" y="127437"/>
                  </a:lnTo>
                  <a:lnTo>
                    <a:pt x="413858" y="130442"/>
                  </a:lnTo>
                  <a:lnTo>
                    <a:pt x="425443" y="106734"/>
                  </a:lnTo>
                  <a:lnTo>
                    <a:pt x="434478" y="97604"/>
                  </a:lnTo>
                  <a:lnTo>
                    <a:pt x="414110" y="94997"/>
                  </a:lnTo>
                  <a:cubicBezTo>
                    <a:pt x="395561" y="87116"/>
                    <a:pt x="373775" y="66811"/>
                    <a:pt x="366037" y="30319"/>
                  </a:cubicBezTo>
                  <a:lnTo>
                    <a:pt x="366213" y="29916"/>
                  </a:lnTo>
                  <a:cubicBezTo>
                    <a:pt x="382180" y="20278"/>
                    <a:pt x="397592" y="15969"/>
                    <a:pt x="411316" y="15090"/>
                  </a:cubicBezTo>
                  <a:cubicBezTo>
                    <a:pt x="452485" y="12454"/>
                    <a:pt x="478457" y="40685"/>
                    <a:pt x="458647" y="48509"/>
                  </a:cubicBezTo>
                  <a:lnTo>
                    <a:pt x="454519" y="49482"/>
                  </a:lnTo>
                  <a:lnTo>
                    <a:pt x="461398" y="54620"/>
                  </a:lnTo>
                  <a:lnTo>
                    <a:pt x="466587" y="61527"/>
                  </a:lnTo>
                  <a:lnTo>
                    <a:pt x="479862" y="57164"/>
                  </a:lnTo>
                  <a:lnTo>
                    <a:pt x="504501" y="59855"/>
                  </a:lnTo>
                  <a:lnTo>
                    <a:pt x="480061" y="29306"/>
                  </a:lnTo>
                  <a:lnTo>
                    <a:pt x="480134" y="28872"/>
                  </a:lnTo>
                  <a:cubicBezTo>
                    <a:pt x="506564" y="2549"/>
                    <a:pt x="535908" y="-2542"/>
                    <a:pt x="555748" y="100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9E1C3A0D-89F9-4B86-B64D-9C926E023149}"/>
                </a:ext>
              </a:extLst>
            </p:cNvPr>
            <p:cNvSpPr/>
            <p:nvPr/>
          </p:nvSpPr>
          <p:spPr>
            <a:xfrm>
              <a:off x="1781491" y="1384697"/>
              <a:ext cx="2022512" cy="1015538"/>
            </a:xfrm>
            <a:custGeom>
              <a:avLst/>
              <a:gdLst>
                <a:gd name="connsiteX0" fmla="*/ 2400300 w 2651760"/>
                <a:gd name="connsiteY0" fmla="*/ 0 h 1409700"/>
                <a:gd name="connsiteX1" fmla="*/ 2362200 w 2651760"/>
                <a:gd name="connsiteY1" fmla="*/ 320040 h 1409700"/>
                <a:gd name="connsiteX2" fmla="*/ 2156460 w 2651760"/>
                <a:gd name="connsiteY2" fmla="*/ 426720 h 1409700"/>
                <a:gd name="connsiteX3" fmla="*/ 2049780 w 2651760"/>
                <a:gd name="connsiteY3" fmla="*/ 693420 h 1409700"/>
                <a:gd name="connsiteX4" fmla="*/ 1760220 w 2651760"/>
                <a:gd name="connsiteY4" fmla="*/ 731520 h 1409700"/>
                <a:gd name="connsiteX5" fmla="*/ 1440180 w 2651760"/>
                <a:gd name="connsiteY5" fmla="*/ 571500 h 1409700"/>
                <a:gd name="connsiteX6" fmla="*/ 1082040 w 2651760"/>
                <a:gd name="connsiteY6" fmla="*/ 594360 h 1409700"/>
                <a:gd name="connsiteX7" fmla="*/ 868680 w 2651760"/>
                <a:gd name="connsiteY7" fmla="*/ 830580 h 1409700"/>
                <a:gd name="connsiteX8" fmla="*/ 0 w 2651760"/>
                <a:gd name="connsiteY8" fmla="*/ 1158240 h 1409700"/>
                <a:gd name="connsiteX9" fmla="*/ 0 w 2651760"/>
                <a:gd name="connsiteY9" fmla="*/ 1409700 h 1409700"/>
                <a:gd name="connsiteX10" fmla="*/ 861060 w 2651760"/>
                <a:gd name="connsiteY10" fmla="*/ 1028700 h 1409700"/>
                <a:gd name="connsiteX11" fmla="*/ 1112520 w 2651760"/>
                <a:gd name="connsiteY11" fmla="*/ 708660 h 1409700"/>
                <a:gd name="connsiteX12" fmla="*/ 1424940 w 2651760"/>
                <a:gd name="connsiteY12" fmla="*/ 662940 h 1409700"/>
                <a:gd name="connsiteX13" fmla="*/ 1737360 w 2651760"/>
                <a:gd name="connsiteY13" fmla="*/ 800100 h 1409700"/>
                <a:gd name="connsiteX14" fmla="*/ 2049780 w 2651760"/>
                <a:gd name="connsiteY14" fmla="*/ 769620 h 1409700"/>
                <a:gd name="connsiteX15" fmla="*/ 2202180 w 2651760"/>
                <a:gd name="connsiteY15" fmla="*/ 807720 h 1409700"/>
                <a:gd name="connsiteX16" fmla="*/ 2438400 w 2651760"/>
                <a:gd name="connsiteY16" fmla="*/ 868680 h 1409700"/>
                <a:gd name="connsiteX17" fmla="*/ 2651760 w 2651760"/>
                <a:gd name="connsiteY17" fmla="*/ 769620 h 1409700"/>
                <a:gd name="connsiteX18" fmla="*/ 2438400 w 2651760"/>
                <a:gd name="connsiteY18" fmla="*/ 807720 h 1409700"/>
                <a:gd name="connsiteX19" fmla="*/ 2148840 w 2651760"/>
                <a:gd name="connsiteY19" fmla="*/ 701040 h 1409700"/>
                <a:gd name="connsiteX20" fmla="*/ 2209800 w 2651760"/>
                <a:gd name="connsiteY20" fmla="*/ 495300 h 1409700"/>
                <a:gd name="connsiteX21" fmla="*/ 2430780 w 2651760"/>
                <a:gd name="connsiteY21" fmla="*/ 335280 h 1409700"/>
                <a:gd name="connsiteX22" fmla="*/ 2430780 w 2651760"/>
                <a:gd name="connsiteY22" fmla="*/ 45720 h 1409700"/>
                <a:gd name="connsiteX23" fmla="*/ 2400300 w 2651760"/>
                <a:gd name="connsiteY23" fmla="*/ 0 h 14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651760" h="1409700">
                  <a:moveTo>
                    <a:pt x="2400300" y="0"/>
                  </a:moveTo>
                  <a:lnTo>
                    <a:pt x="2362200" y="320040"/>
                  </a:lnTo>
                  <a:lnTo>
                    <a:pt x="2156460" y="426720"/>
                  </a:lnTo>
                  <a:lnTo>
                    <a:pt x="2049780" y="693420"/>
                  </a:lnTo>
                  <a:lnTo>
                    <a:pt x="1760220" y="731520"/>
                  </a:lnTo>
                  <a:lnTo>
                    <a:pt x="1440180" y="571500"/>
                  </a:lnTo>
                  <a:lnTo>
                    <a:pt x="1082040" y="594360"/>
                  </a:lnTo>
                  <a:lnTo>
                    <a:pt x="868680" y="830580"/>
                  </a:lnTo>
                  <a:lnTo>
                    <a:pt x="0" y="1158240"/>
                  </a:lnTo>
                  <a:lnTo>
                    <a:pt x="0" y="1409700"/>
                  </a:lnTo>
                  <a:lnTo>
                    <a:pt x="861060" y="1028700"/>
                  </a:lnTo>
                  <a:lnTo>
                    <a:pt x="1112520" y="708660"/>
                  </a:lnTo>
                  <a:lnTo>
                    <a:pt x="1424940" y="662940"/>
                  </a:lnTo>
                  <a:lnTo>
                    <a:pt x="1737360" y="800100"/>
                  </a:lnTo>
                  <a:lnTo>
                    <a:pt x="2049780" y="769620"/>
                  </a:lnTo>
                  <a:lnTo>
                    <a:pt x="2202180" y="807720"/>
                  </a:lnTo>
                  <a:lnTo>
                    <a:pt x="2438400" y="868680"/>
                  </a:lnTo>
                  <a:lnTo>
                    <a:pt x="2651760" y="769620"/>
                  </a:lnTo>
                  <a:lnTo>
                    <a:pt x="2438400" y="807720"/>
                  </a:lnTo>
                  <a:lnTo>
                    <a:pt x="2148840" y="701040"/>
                  </a:lnTo>
                  <a:lnTo>
                    <a:pt x="2209800" y="495300"/>
                  </a:lnTo>
                  <a:lnTo>
                    <a:pt x="2430780" y="335280"/>
                  </a:lnTo>
                  <a:lnTo>
                    <a:pt x="2430780" y="45720"/>
                  </a:lnTo>
                  <a:lnTo>
                    <a:pt x="2400300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6FAA2969-3989-4802-B881-4F299E0AEF7E}"/>
                </a:ext>
              </a:extLst>
            </p:cNvPr>
            <p:cNvGrpSpPr/>
            <p:nvPr/>
          </p:nvGrpSpPr>
          <p:grpSpPr>
            <a:xfrm>
              <a:off x="2421207" y="1163157"/>
              <a:ext cx="2231816" cy="2894482"/>
              <a:chOff x="2093547" y="1079337"/>
              <a:chExt cx="2231816" cy="2894482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D7C16BEE-0A51-43E6-8C02-BEE15CED2E80}"/>
                  </a:ext>
                </a:extLst>
              </p:cNvPr>
              <p:cNvGrpSpPr/>
              <p:nvPr/>
            </p:nvGrpSpPr>
            <p:grpSpPr>
              <a:xfrm>
                <a:off x="2547758" y="1079337"/>
                <a:ext cx="1543924" cy="2308878"/>
                <a:chOff x="2619374" y="1422579"/>
                <a:chExt cx="1705989" cy="2551240"/>
              </a:xfrm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8C6C5B5D-4071-4EF5-9999-4291ECFAB187}"/>
                    </a:ext>
                  </a:extLst>
                </p:cNvPr>
                <p:cNvSpPr/>
                <p:nvPr/>
              </p:nvSpPr>
              <p:spPr>
                <a:xfrm>
                  <a:off x="2619374" y="1438275"/>
                  <a:ext cx="1590676" cy="2400740"/>
                </a:xfrm>
                <a:custGeom>
                  <a:avLst/>
                  <a:gdLst>
                    <a:gd name="connsiteX0" fmla="*/ 0 w 1714502"/>
                    <a:gd name="connsiteY0" fmla="*/ 0 h 2749157"/>
                    <a:gd name="connsiteX1" fmla="*/ 123993 w 1714502"/>
                    <a:gd name="connsiteY1" fmla="*/ 8694 h 2749157"/>
                    <a:gd name="connsiteX2" fmla="*/ 1714502 w 1714502"/>
                    <a:gd name="connsiteY2" fmla="*/ 2455930 h 2749157"/>
                    <a:gd name="connsiteX3" fmla="*/ 1705355 w 1714502"/>
                    <a:gd name="connsiteY3" fmla="*/ 2707445 h 2749157"/>
                    <a:gd name="connsiteX4" fmla="*/ 1700771 w 1714502"/>
                    <a:gd name="connsiteY4" fmla="*/ 2749157 h 2749157"/>
                    <a:gd name="connsiteX5" fmla="*/ 1704977 w 1714502"/>
                    <a:gd name="connsiteY5" fmla="*/ 2595038 h 2749157"/>
                    <a:gd name="connsiteX6" fmla="*/ 114468 w 1714502"/>
                    <a:gd name="connsiteY6" fmla="*/ 147802 h 2749157"/>
                    <a:gd name="connsiteX7" fmla="*/ 0 w 1714502"/>
                    <a:gd name="connsiteY7" fmla="*/ 139776 h 2749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14502" h="2749157">
                      <a:moveTo>
                        <a:pt x="0" y="0"/>
                      </a:moveTo>
                      <a:lnTo>
                        <a:pt x="123993" y="8694"/>
                      </a:lnTo>
                      <a:cubicBezTo>
                        <a:pt x="1017358" y="134667"/>
                        <a:pt x="1714502" y="1182257"/>
                        <a:pt x="1714502" y="2455930"/>
                      </a:cubicBezTo>
                      <a:cubicBezTo>
                        <a:pt x="1714502" y="2540842"/>
                        <a:pt x="1711404" y="2624749"/>
                        <a:pt x="1705355" y="2707445"/>
                      </a:cubicBezTo>
                      <a:lnTo>
                        <a:pt x="1700771" y="2749157"/>
                      </a:lnTo>
                      <a:lnTo>
                        <a:pt x="1704977" y="2595038"/>
                      </a:lnTo>
                      <a:cubicBezTo>
                        <a:pt x="1704977" y="1321365"/>
                        <a:pt x="1007833" y="273775"/>
                        <a:pt x="114468" y="147802"/>
                      </a:cubicBezTo>
                      <a:lnTo>
                        <a:pt x="0" y="139776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056F4E90-EF00-4C54-AE37-6520090FFE89}"/>
                    </a:ext>
                  </a:extLst>
                </p:cNvPr>
                <p:cNvSpPr/>
                <p:nvPr/>
              </p:nvSpPr>
              <p:spPr>
                <a:xfrm rot="2282769">
                  <a:off x="4121737" y="3789958"/>
                  <a:ext cx="80580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9D4305CD-D239-45A1-BDC7-96545432153E}"/>
                    </a:ext>
                  </a:extLst>
                </p:cNvPr>
                <p:cNvSpPr/>
                <p:nvPr/>
              </p:nvSpPr>
              <p:spPr>
                <a:xfrm rot="20025839">
                  <a:off x="4197488" y="3718216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584EDCAC-23FB-425A-B280-04BF7115A94E}"/>
                    </a:ext>
                  </a:extLst>
                </p:cNvPr>
                <p:cNvSpPr/>
                <p:nvPr/>
              </p:nvSpPr>
              <p:spPr>
                <a:xfrm rot="1463259">
                  <a:off x="4131798" y="36706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536C32B8-BE3F-401F-BC8B-197B8C61887B}"/>
                    </a:ext>
                  </a:extLst>
                </p:cNvPr>
                <p:cNvSpPr/>
                <p:nvPr/>
              </p:nvSpPr>
              <p:spPr>
                <a:xfrm rot="18860963">
                  <a:off x="4200897" y="34876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E37B5E5A-F5EA-4973-BD32-EAFC9A323387}"/>
                    </a:ext>
                  </a:extLst>
                </p:cNvPr>
                <p:cNvSpPr/>
                <p:nvPr/>
              </p:nvSpPr>
              <p:spPr>
                <a:xfrm rot="1463259">
                  <a:off x="4116697" y="338503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39D33B65-2F3E-4772-B163-2327BB72D708}"/>
                    </a:ext>
                  </a:extLst>
                </p:cNvPr>
                <p:cNvSpPr/>
                <p:nvPr/>
              </p:nvSpPr>
              <p:spPr>
                <a:xfrm rot="18860963">
                  <a:off x="4186611" y="32638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E9DE2EDB-C8A2-424F-9953-72279121787D}"/>
                    </a:ext>
                  </a:extLst>
                </p:cNvPr>
                <p:cNvSpPr/>
                <p:nvPr/>
              </p:nvSpPr>
              <p:spPr>
                <a:xfrm rot="18860963">
                  <a:off x="4158035" y="304950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FE4B0C56-96EC-4C4C-9C2A-B89CA85D3100}"/>
                    </a:ext>
                  </a:extLst>
                </p:cNvPr>
                <p:cNvSpPr/>
                <p:nvPr/>
              </p:nvSpPr>
              <p:spPr>
                <a:xfrm rot="1463259">
                  <a:off x="4080977" y="317548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062E919C-A5E1-4938-822A-65EA00137C07}"/>
                    </a:ext>
                  </a:extLst>
                </p:cNvPr>
                <p:cNvSpPr/>
                <p:nvPr/>
              </p:nvSpPr>
              <p:spPr>
                <a:xfrm rot="1463259">
                  <a:off x="4045259" y="298974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DF44416A-71A2-4A64-9F77-ADE91BFCBCDF}"/>
                    </a:ext>
                  </a:extLst>
                </p:cNvPr>
                <p:cNvSpPr/>
                <p:nvPr/>
              </p:nvSpPr>
              <p:spPr>
                <a:xfrm rot="18860963">
                  <a:off x="4103267" y="284709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8DAB4A78-F6A0-4AC7-BBE7-53794113B1E5}"/>
                    </a:ext>
                  </a:extLst>
                </p:cNvPr>
                <p:cNvSpPr/>
                <p:nvPr/>
              </p:nvSpPr>
              <p:spPr>
                <a:xfrm rot="1463259">
                  <a:off x="3983346" y="278733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615EC4B6-3D54-4AD1-BE10-1C2D2F20B94B}"/>
                    </a:ext>
                  </a:extLst>
                </p:cNvPr>
                <p:cNvSpPr/>
                <p:nvPr/>
              </p:nvSpPr>
              <p:spPr>
                <a:xfrm rot="1463259">
                  <a:off x="3933376" y="2663929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CDBA8AEF-AB89-4963-B00E-E9FC2206E441}"/>
                    </a:ext>
                  </a:extLst>
                </p:cNvPr>
                <p:cNvSpPr/>
                <p:nvPr/>
              </p:nvSpPr>
              <p:spPr>
                <a:xfrm rot="18036323">
                  <a:off x="4058127" y="264748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9C270A5E-7694-4199-8DF8-369D3884C175}"/>
                    </a:ext>
                  </a:extLst>
                </p:cNvPr>
                <p:cNvSpPr/>
                <p:nvPr/>
              </p:nvSpPr>
              <p:spPr>
                <a:xfrm rot="18036323">
                  <a:off x="4089083" y="274987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6E9AB32E-AFF6-4D2C-868A-83C298FAE19A}"/>
                    </a:ext>
                  </a:extLst>
                </p:cNvPr>
                <p:cNvSpPr/>
                <p:nvPr/>
              </p:nvSpPr>
              <p:spPr>
                <a:xfrm rot="1463259">
                  <a:off x="3833272" y="244810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59BD7436-74AD-4ADE-8170-0A76D8E6F58B}"/>
                    </a:ext>
                  </a:extLst>
                </p:cNvPr>
                <p:cNvSpPr/>
                <p:nvPr/>
              </p:nvSpPr>
              <p:spPr>
                <a:xfrm rot="18036323">
                  <a:off x="3988277" y="250460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4A50FC8B-AF4B-4144-ADAA-B3002100B6AB}"/>
                    </a:ext>
                  </a:extLst>
                </p:cNvPr>
                <p:cNvSpPr/>
                <p:nvPr/>
              </p:nvSpPr>
              <p:spPr>
                <a:xfrm rot="19079660">
                  <a:off x="3928032" y="237466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128A20A8-E4D9-4EC1-9039-51A3972412F7}"/>
                    </a:ext>
                  </a:extLst>
                </p:cNvPr>
                <p:cNvSpPr/>
                <p:nvPr/>
              </p:nvSpPr>
              <p:spPr>
                <a:xfrm rot="904239">
                  <a:off x="3787500" y="2329175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8F3B814C-ADA8-4BC6-A254-127FAC1DD2FC}"/>
                    </a:ext>
                  </a:extLst>
                </p:cNvPr>
                <p:cNvSpPr/>
                <p:nvPr/>
              </p:nvSpPr>
              <p:spPr>
                <a:xfrm rot="18196412">
                  <a:off x="3854039" y="2225771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2DDC61B0-57ED-49BD-9D25-D8E262C8C715}"/>
                    </a:ext>
                  </a:extLst>
                </p:cNvPr>
                <p:cNvSpPr/>
                <p:nvPr/>
              </p:nvSpPr>
              <p:spPr>
                <a:xfrm rot="20991">
                  <a:off x="3709342" y="2234096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50AFEA1B-6E22-4A68-9A58-A97E10782C04}"/>
                    </a:ext>
                  </a:extLst>
                </p:cNvPr>
                <p:cNvSpPr/>
                <p:nvPr/>
              </p:nvSpPr>
              <p:spPr>
                <a:xfrm rot="18196412">
                  <a:off x="3775458" y="2106709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D019BEE5-386D-400D-A50F-38DC38E626E8}"/>
                    </a:ext>
                  </a:extLst>
                </p:cNvPr>
                <p:cNvSpPr/>
                <p:nvPr/>
              </p:nvSpPr>
              <p:spPr>
                <a:xfrm rot="20991">
                  <a:off x="3640284" y="2103127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6889E505-7294-452A-AAFB-FEBE7ADF1953}"/>
                    </a:ext>
                  </a:extLst>
                </p:cNvPr>
                <p:cNvSpPr/>
                <p:nvPr/>
              </p:nvSpPr>
              <p:spPr>
                <a:xfrm rot="19920987">
                  <a:off x="3641755" y="198435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E0B1DA4D-250B-48B5-9B46-699FBD663FE7}"/>
                    </a:ext>
                  </a:extLst>
                </p:cNvPr>
                <p:cNvSpPr/>
                <p:nvPr/>
              </p:nvSpPr>
              <p:spPr>
                <a:xfrm rot="19920987">
                  <a:off x="3355233" y="177738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F2F318F0-825F-43B5-B589-60AF573A7B74}"/>
                    </a:ext>
                  </a:extLst>
                </p:cNvPr>
                <p:cNvSpPr/>
                <p:nvPr/>
              </p:nvSpPr>
              <p:spPr>
                <a:xfrm rot="16656031">
                  <a:off x="3479782" y="17659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464C66FA-E486-4E65-90C1-F9000BDDDBA6}"/>
                    </a:ext>
                  </a:extLst>
                </p:cNvPr>
                <p:cNvSpPr/>
                <p:nvPr/>
              </p:nvSpPr>
              <p:spPr>
                <a:xfrm rot="1463259">
                  <a:off x="3889999" y="255078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28F6983A-159E-4D50-B0AD-436176AFD48E}"/>
                    </a:ext>
                  </a:extLst>
                </p:cNvPr>
                <p:cNvSpPr/>
                <p:nvPr/>
              </p:nvSpPr>
              <p:spPr>
                <a:xfrm rot="1463259">
                  <a:off x="4016683" y="28921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CD4F8AC4-864C-4F61-97CE-965BE71ABB87}"/>
                    </a:ext>
                  </a:extLst>
                </p:cNvPr>
                <p:cNvSpPr/>
                <p:nvPr/>
              </p:nvSpPr>
              <p:spPr>
                <a:xfrm rot="1463259">
                  <a:off x="4097647" y="329216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F463F57F-692A-4B4C-B337-62DB584EFA35}"/>
                    </a:ext>
                  </a:extLst>
                </p:cNvPr>
                <p:cNvSpPr/>
                <p:nvPr/>
              </p:nvSpPr>
              <p:spPr>
                <a:xfrm rot="18860963">
                  <a:off x="4186610" y="33709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411AF66C-2909-48C2-8A3F-D806E1917752}"/>
                    </a:ext>
                  </a:extLst>
                </p:cNvPr>
                <p:cNvSpPr/>
                <p:nvPr/>
              </p:nvSpPr>
              <p:spPr>
                <a:xfrm rot="18860963">
                  <a:off x="4172323" y="315189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EBC7309D-4AC8-4137-A0EE-E2973F22CC72}"/>
                    </a:ext>
                  </a:extLst>
                </p:cNvPr>
                <p:cNvSpPr/>
                <p:nvPr/>
              </p:nvSpPr>
              <p:spPr>
                <a:xfrm rot="1463259">
                  <a:off x="4064310" y="307785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9162D3BA-E3F7-42E5-839D-AACF7F13E13E}"/>
                    </a:ext>
                  </a:extLst>
                </p:cNvPr>
                <p:cNvSpPr/>
                <p:nvPr/>
              </p:nvSpPr>
              <p:spPr>
                <a:xfrm rot="18860963">
                  <a:off x="4196135" y="358528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D1706CB6-B9D0-4B20-8A37-C8E8098A393B}"/>
                    </a:ext>
                  </a:extLst>
                </p:cNvPr>
                <p:cNvSpPr/>
                <p:nvPr/>
              </p:nvSpPr>
              <p:spPr>
                <a:xfrm rot="20025839">
                  <a:off x="4190344" y="3863473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267BD27E-0D95-44E2-A0D2-093FFAE3FC29}"/>
                    </a:ext>
                  </a:extLst>
                </p:cNvPr>
                <p:cNvSpPr/>
                <p:nvPr/>
              </p:nvSpPr>
              <p:spPr>
                <a:xfrm rot="2282769">
                  <a:off x="4095208" y="3520782"/>
                  <a:ext cx="105062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3C4466BF-80BB-4431-B725-9BAD292E74DD}"/>
                    </a:ext>
                  </a:extLst>
                </p:cNvPr>
                <p:cNvSpPr/>
                <p:nvPr/>
              </p:nvSpPr>
              <p:spPr>
                <a:xfrm rot="20991">
                  <a:off x="3756967" y="220075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1655B757-7C06-416F-803A-AB6314196B23}"/>
                    </a:ext>
                  </a:extLst>
                </p:cNvPr>
                <p:cNvSpPr/>
                <p:nvPr/>
              </p:nvSpPr>
              <p:spPr>
                <a:xfrm rot="20991">
                  <a:off x="3580754" y="206502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81D66F7A-50A7-4406-94DB-53E64C988EA6}"/>
                    </a:ext>
                  </a:extLst>
                </p:cNvPr>
                <p:cNvSpPr/>
                <p:nvPr/>
              </p:nvSpPr>
              <p:spPr>
                <a:xfrm rot="18501000">
                  <a:off x="3720820" y="211509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9AD1C0B9-017B-4A73-A587-73C1E96D89EF}"/>
                    </a:ext>
                  </a:extLst>
                </p:cNvPr>
                <p:cNvSpPr/>
                <p:nvPr/>
              </p:nvSpPr>
              <p:spPr>
                <a:xfrm rot="18196412">
                  <a:off x="3884995" y="2330547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D9D24EDC-396A-4C55-9B03-5C9B71C429C8}"/>
                    </a:ext>
                  </a:extLst>
                </p:cNvPr>
                <p:cNvSpPr/>
                <p:nvPr/>
              </p:nvSpPr>
              <p:spPr>
                <a:xfrm rot="895739">
                  <a:off x="3462203" y="1924649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597FAD78-3A0E-47D0-BEA6-A39485D4797A}"/>
                    </a:ext>
                  </a:extLst>
                </p:cNvPr>
                <p:cNvSpPr/>
                <p:nvPr/>
              </p:nvSpPr>
              <p:spPr>
                <a:xfrm rot="17879718">
                  <a:off x="3565954" y="184855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328BEEAB-EF21-493F-8061-B8E3F07850D4}"/>
                    </a:ext>
                  </a:extLst>
                </p:cNvPr>
                <p:cNvSpPr/>
                <p:nvPr/>
              </p:nvSpPr>
              <p:spPr>
                <a:xfrm rot="20991">
                  <a:off x="3530748" y="1993590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591FB1E8-D38E-45F3-B726-F13C63B80A84}"/>
                    </a:ext>
                  </a:extLst>
                </p:cNvPr>
                <p:cNvSpPr/>
                <p:nvPr/>
              </p:nvSpPr>
              <p:spPr>
                <a:xfrm rot="19081157">
                  <a:off x="3396257" y="184800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1841523F-681E-4024-9D6C-8680615E46B7}"/>
                    </a:ext>
                  </a:extLst>
                </p:cNvPr>
                <p:cNvSpPr/>
                <p:nvPr/>
              </p:nvSpPr>
              <p:spPr>
                <a:xfrm rot="20812549">
                  <a:off x="3302031" y="177814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E98F5D87-6C55-4E58-82FF-0CAC3A959F6A}"/>
                    </a:ext>
                  </a:extLst>
                </p:cNvPr>
                <p:cNvSpPr/>
                <p:nvPr/>
              </p:nvSpPr>
              <p:spPr>
                <a:xfrm rot="19798076">
                  <a:off x="3146855" y="169615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8F39D68D-1343-4E22-A947-738F5161619C}"/>
                    </a:ext>
                  </a:extLst>
                </p:cNvPr>
                <p:cNvSpPr/>
                <p:nvPr/>
              </p:nvSpPr>
              <p:spPr>
                <a:xfrm rot="19798076">
                  <a:off x="3218293" y="173187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A3489850-C5F7-4011-8819-89180121F1B3}"/>
                    </a:ext>
                  </a:extLst>
                </p:cNvPr>
                <p:cNvSpPr/>
                <p:nvPr/>
              </p:nvSpPr>
              <p:spPr>
                <a:xfrm rot="21400117">
                  <a:off x="3051999" y="166146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D60FB778-6A6F-49F3-A799-4930C2635980}"/>
                    </a:ext>
                  </a:extLst>
                </p:cNvPr>
                <p:cNvSpPr/>
                <p:nvPr/>
              </p:nvSpPr>
              <p:spPr>
                <a:xfrm rot="21400117">
                  <a:off x="2985324" y="160431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E2DCB57F-7130-4A67-8F84-FB316AB751EC}"/>
                    </a:ext>
                  </a:extLst>
                </p:cNvPr>
                <p:cNvSpPr/>
                <p:nvPr/>
              </p:nvSpPr>
              <p:spPr>
                <a:xfrm rot="21400117">
                  <a:off x="2897218" y="156144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B224BE38-8233-4CE5-8721-FCA29FE38608}"/>
                    </a:ext>
                  </a:extLst>
                </p:cNvPr>
                <p:cNvSpPr/>
                <p:nvPr/>
              </p:nvSpPr>
              <p:spPr>
                <a:xfrm rot="21400117">
                  <a:off x="2782917" y="15400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63C9EF2A-D355-4F63-A0DC-89E5CC44E6E6}"/>
                    </a:ext>
                  </a:extLst>
                </p:cNvPr>
                <p:cNvSpPr/>
                <p:nvPr/>
              </p:nvSpPr>
              <p:spPr>
                <a:xfrm rot="17607437">
                  <a:off x="3280597" y="168765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C4FC4E70-2AD9-4CA2-8566-533BD2166B9A}"/>
                    </a:ext>
                  </a:extLst>
                </p:cNvPr>
                <p:cNvSpPr/>
                <p:nvPr/>
              </p:nvSpPr>
              <p:spPr>
                <a:xfrm rot="17607437">
                  <a:off x="3147246" y="163526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28E7606E-93D0-4DD2-8002-911D5F4D4236}"/>
                    </a:ext>
                  </a:extLst>
                </p:cNvPr>
                <p:cNvSpPr/>
                <p:nvPr/>
              </p:nvSpPr>
              <p:spPr>
                <a:xfrm rot="17607437">
                  <a:off x="2994846" y="156621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BC3A00DB-1B27-4088-BA56-0F8503DF2E34}"/>
                    </a:ext>
                  </a:extLst>
                </p:cNvPr>
                <p:cNvSpPr/>
                <p:nvPr/>
              </p:nvSpPr>
              <p:spPr>
                <a:xfrm rot="17607437">
                  <a:off x="3085333" y="15638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A54BFABB-EE41-4131-B1EC-3C20BAE870A7}"/>
                    </a:ext>
                  </a:extLst>
                </p:cNvPr>
                <p:cNvSpPr/>
                <p:nvPr/>
              </p:nvSpPr>
              <p:spPr>
                <a:xfrm rot="17607437">
                  <a:off x="2966270" y="148048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F5E81821-7162-4324-BBEE-77AA81E6D815}"/>
                    </a:ext>
                  </a:extLst>
                </p:cNvPr>
                <p:cNvSpPr/>
                <p:nvPr/>
              </p:nvSpPr>
              <p:spPr>
                <a:xfrm rot="17607437">
                  <a:off x="2832920" y="147572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044ABAD6-C6EC-4325-89B1-B796D62C5339}"/>
                    </a:ext>
                  </a:extLst>
                </p:cNvPr>
                <p:cNvSpPr/>
                <p:nvPr/>
              </p:nvSpPr>
              <p:spPr>
                <a:xfrm rot="17607437">
                  <a:off x="2743833" y="142104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3D9293A6-0FD9-4216-8B59-26F2DFD1B811}"/>
                    </a:ext>
                  </a:extLst>
                </p:cNvPr>
                <p:cNvSpPr/>
                <p:nvPr/>
              </p:nvSpPr>
              <p:spPr>
                <a:xfrm rot="16781166">
                  <a:off x="2896879" y="14031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CD5BF8C4-6290-4D1B-BE25-FAAAF397A853}"/>
                    </a:ext>
                  </a:extLst>
                </p:cNvPr>
                <p:cNvSpPr/>
                <p:nvPr/>
              </p:nvSpPr>
              <p:spPr>
                <a:xfrm rot="16781166">
                  <a:off x="3058804" y="14722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8B3271B3-4949-4EF9-AD29-038BE90C12F2}"/>
                    </a:ext>
                  </a:extLst>
                </p:cNvPr>
                <p:cNvSpPr/>
                <p:nvPr/>
              </p:nvSpPr>
              <p:spPr>
                <a:xfrm rot="16781166">
                  <a:off x="3163235" y="151453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42684A95-A025-4BCB-8BD7-D9E72BCD26AF}"/>
                    </a:ext>
                  </a:extLst>
                </p:cNvPr>
                <p:cNvSpPr/>
                <p:nvPr/>
              </p:nvSpPr>
              <p:spPr>
                <a:xfrm rot="16781166">
                  <a:off x="3237054" y="158596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9797E691-5A24-42C0-9984-A8E9C2358990}"/>
                    </a:ext>
                  </a:extLst>
                </p:cNvPr>
                <p:cNvSpPr/>
                <p:nvPr/>
              </p:nvSpPr>
              <p:spPr>
                <a:xfrm rot="17314194">
                  <a:off x="3344210" y="166455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BA6417FA-073E-4B36-851B-0B71AB46B21F}"/>
                    </a:ext>
                  </a:extLst>
                </p:cNvPr>
                <p:cNvSpPr/>
                <p:nvPr/>
              </p:nvSpPr>
              <p:spPr>
                <a:xfrm rot="17314194">
                  <a:off x="3415648" y="173360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EC895382-DE80-4818-B887-E9D867ABB394}"/>
                  </a:ext>
                </a:extLst>
              </p:cNvPr>
              <p:cNvGrpSpPr/>
              <p:nvPr/>
            </p:nvGrpSpPr>
            <p:grpSpPr>
              <a:xfrm>
                <a:off x="2157449" y="1307088"/>
                <a:ext cx="1543924" cy="2308878"/>
                <a:chOff x="2619374" y="1422579"/>
                <a:chExt cx="1705989" cy="2551240"/>
              </a:xfrm>
            </p:grpSpPr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6A339CE6-7B9E-40D0-A93C-6C4253644975}"/>
                    </a:ext>
                  </a:extLst>
                </p:cNvPr>
                <p:cNvSpPr/>
                <p:nvPr/>
              </p:nvSpPr>
              <p:spPr>
                <a:xfrm>
                  <a:off x="2619374" y="1438275"/>
                  <a:ext cx="1590676" cy="2400740"/>
                </a:xfrm>
                <a:custGeom>
                  <a:avLst/>
                  <a:gdLst>
                    <a:gd name="connsiteX0" fmla="*/ 0 w 1714502"/>
                    <a:gd name="connsiteY0" fmla="*/ 0 h 2749157"/>
                    <a:gd name="connsiteX1" fmla="*/ 123993 w 1714502"/>
                    <a:gd name="connsiteY1" fmla="*/ 8694 h 2749157"/>
                    <a:gd name="connsiteX2" fmla="*/ 1714502 w 1714502"/>
                    <a:gd name="connsiteY2" fmla="*/ 2455930 h 2749157"/>
                    <a:gd name="connsiteX3" fmla="*/ 1705355 w 1714502"/>
                    <a:gd name="connsiteY3" fmla="*/ 2707445 h 2749157"/>
                    <a:gd name="connsiteX4" fmla="*/ 1700771 w 1714502"/>
                    <a:gd name="connsiteY4" fmla="*/ 2749157 h 2749157"/>
                    <a:gd name="connsiteX5" fmla="*/ 1704977 w 1714502"/>
                    <a:gd name="connsiteY5" fmla="*/ 2595038 h 2749157"/>
                    <a:gd name="connsiteX6" fmla="*/ 114468 w 1714502"/>
                    <a:gd name="connsiteY6" fmla="*/ 147802 h 2749157"/>
                    <a:gd name="connsiteX7" fmla="*/ 0 w 1714502"/>
                    <a:gd name="connsiteY7" fmla="*/ 139776 h 2749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14502" h="2749157">
                      <a:moveTo>
                        <a:pt x="0" y="0"/>
                      </a:moveTo>
                      <a:lnTo>
                        <a:pt x="123993" y="8694"/>
                      </a:lnTo>
                      <a:cubicBezTo>
                        <a:pt x="1017358" y="134667"/>
                        <a:pt x="1714502" y="1182257"/>
                        <a:pt x="1714502" y="2455930"/>
                      </a:cubicBezTo>
                      <a:cubicBezTo>
                        <a:pt x="1714502" y="2540842"/>
                        <a:pt x="1711404" y="2624749"/>
                        <a:pt x="1705355" y="2707445"/>
                      </a:cubicBezTo>
                      <a:lnTo>
                        <a:pt x="1700771" y="2749157"/>
                      </a:lnTo>
                      <a:lnTo>
                        <a:pt x="1704977" y="2595038"/>
                      </a:lnTo>
                      <a:cubicBezTo>
                        <a:pt x="1704977" y="1321365"/>
                        <a:pt x="1007833" y="273775"/>
                        <a:pt x="114468" y="147802"/>
                      </a:cubicBezTo>
                      <a:lnTo>
                        <a:pt x="0" y="139776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AE25E05E-7550-4EBF-8976-3DF9C30E4685}"/>
                    </a:ext>
                  </a:extLst>
                </p:cNvPr>
                <p:cNvSpPr/>
                <p:nvPr/>
              </p:nvSpPr>
              <p:spPr>
                <a:xfrm rot="2282769">
                  <a:off x="4121737" y="3789958"/>
                  <a:ext cx="80580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FA7189C9-4689-4417-B88C-F885DE873DAE}"/>
                    </a:ext>
                  </a:extLst>
                </p:cNvPr>
                <p:cNvSpPr/>
                <p:nvPr/>
              </p:nvSpPr>
              <p:spPr>
                <a:xfrm rot="20025839">
                  <a:off x="4197488" y="3718216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E8310EF8-8D26-4CD1-84FC-EDBF1EA74C8F}"/>
                    </a:ext>
                  </a:extLst>
                </p:cNvPr>
                <p:cNvSpPr/>
                <p:nvPr/>
              </p:nvSpPr>
              <p:spPr>
                <a:xfrm rot="1463259">
                  <a:off x="4131798" y="36706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B1AF500F-8145-47C2-A873-750FBDFFE1AD}"/>
                    </a:ext>
                  </a:extLst>
                </p:cNvPr>
                <p:cNvSpPr/>
                <p:nvPr/>
              </p:nvSpPr>
              <p:spPr>
                <a:xfrm rot="18860963">
                  <a:off x="4200897" y="34876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BDBA75FE-5272-4819-9768-B47BAD697441}"/>
                    </a:ext>
                  </a:extLst>
                </p:cNvPr>
                <p:cNvSpPr/>
                <p:nvPr/>
              </p:nvSpPr>
              <p:spPr>
                <a:xfrm rot="1463259">
                  <a:off x="4116697" y="338503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8B4A7E2B-5B0E-461C-98AD-54336E4250EB}"/>
                    </a:ext>
                  </a:extLst>
                </p:cNvPr>
                <p:cNvSpPr/>
                <p:nvPr/>
              </p:nvSpPr>
              <p:spPr>
                <a:xfrm rot="18860963">
                  <a:off x="4186611" y="32638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BA8A4E9A-3713-49DE-B7BF-1A3F0FAE5F95}"/>
                    </a:ext>
                  </a:extLst>
                </p:cNvPr>
                <p:cNvSpPr/>
                <p:nvPr/>
              </p:nvSpPr>
              <p:spPr>
                <a:xfrm rot="18860963">
                  <a:off x="4158035" y="304950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1751A964-164E-470C-A18F-59D61B2177E3}"/>
                    </a:ext>
                  </a:extLst>
                </p:cNvPr>
                <p:cNvSpPr/>
                <p:nvPr/>
              </p:nvSpPr>
              <p:spPr>
                <a:xfrm rot="1463259">
                  <a:off x="4080977" y="317548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5AB82238-01D3-4CA9-9B05-C8943CCC2F73}"/>
                    </a:ext>
                  </a:extLst>
                </p:cNvPr>
                <p:cNvSpPr/>
                <p:nvPr/>
              </p:nvSpPr>
              <p:spPr>
                <a:xfrm rot="1463259">
                  <a:off x="4045259" y="298974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2769CC20-109E-4D09-85D1-5799BF54A931}"/>
                    </a:ext>
                  </a:extLst>
                </p:cNvPr>
                <p:cNvSpPr/>
                <p:nvPr/>
              </p:nvSpPr>
              <p:spPr>
                <a:xfrm rot="18860963">
                  <a:off x="4103267" y="284709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D3387A3B-C5EE-4416-992D-83685F952A38}"/>
                    </a:ext>
                  </a:extLst>
                </p:cNvPr>
                <p:cNvSpPr/>
                <p:nvPr/>
              </p:nvSpPr>
              <p:spPr>
                <a:xfrm rot="1463259">
                  <a:off x="3983346" y="278733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BC525ECF-712E-4EB3-88EE-45928ECEDF63}"/>
                    </a:ext>
                  </a:extLst>
                </p:cNvPr>
                <p:cNvSpPr/>
                <p:nvPr/>
              </p:nvSpPr>
              <p:spPr>
                <a:xfrm rot="1463259">
                  <a:off x="3933376" y="2663929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85860814-3884-4CE7-A0C7-71545763B5B2}"/>
                    </a:ext>
                  </a:extLst>
                </p:cNvPr>
                <p:cNvSpPr/>
                <p:nvPr/>
              </p:nvSpPr>
              <p:spPr>
                <a:xfrm rot="18036323">
                  <a:off x="4058127" y="264748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75C92AEF-4D17-472D-BE5D-1CF322BFD78A}"/>
                    </a:ext>
                  </a:extLst>
                </p:cNvPr>
                <p:cNvSpPr/>
                <p:nvPr/>
              </p:nvSpPr>
              <p:spPr>
                <a:xfrm rot="18036323">
                  <a:off x="4089083" y="274987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6A1B5E7A-17DE-47F0-85CF-8319E44E09E6}"/>
                    </a:ext>
                  </a:extLst>
                </p:cNvPr>
                <p:cNvSpPr/>
                <p:nvPr/>
              </p:nvSpPr>
              <p:spPr>
                <a:xfrm rot="1463259">
                  <a:off x="3833272" y="244810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0F20576F-2CCA-45B0-84AB-0E4227613A4C}"/>
                    </a:ext>
                  </a:extLst>
                </p:cNvPr>
                <p:cNvSpPr/>
                <p:nvPr/>
              </p:nvSpPr>
              <p:spPr>
                <a:xfrm rot="18036323">
                  <a:off x="3988277" y="250460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7025E1FB-26CA-4573-AF13-B27F4BCA1BF1}"/>
                    </a:ext>
                  </a:extLst>
                </p:cNvPr>
                <p:cNvSpPr/>
                <p:nvPr/>
              </p:nvSpPr>
              <p:spPr>
                <a:xfrm rot="19079660">
                  <a:off x="3928032" y="237466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613CBA51-75DB-40ED-A3A6-D919F86AEAD2}"/>
                    </a:ext>
                  </a:extLst>
                </p:cNvPr>
                <p:cNvSpPr/>
                <p:nvPr/>
              </p:nvSpPr>
              <p:spPr>
                <a:xfrm rot="904239">
                  <a:off x="3787500" y="2329175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6A4418EB-8686-414A-AD06-F20525838091}"/>
                    </a:ext>
                  </a:extLst>
                </p:cNvPr>
                <p:cNvSpPr/>
                <p:nvPr/>
              </p:nvSpPr>
              <p:spPr>
                <a:xfrm rot="18196412">
                  <a:off x="3854039" y="2225771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EE01D53C-32EE-441B-B6F4-CF70189C5FBE}"/>
                    </a:ext>
                  </a:extLst>
                </p:cNvPr>
                <p:cNvSpPr/>
                <p:nvPr/>
              </p:nvSpPr>
              <p:spPr>
                <a:xfrm rot="20991">
                  <a:off x="3709342" y="2234096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B9272C3A-6CD6-4E3C-B5A3-B7C4C17280B8}"/>
                    </a:ext>
                  </a:extLst>
                </p:cNvPr>
                <p:cNvSpPr/>
                <p:nvPr/>
              </p:nvSpPr>
              <p:spPr>
                <a:xfrm rot="18196412">
                  <a:off x="3775458" y="2106709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93328396-082E-49B3-A69A-290DC1B3CEA9}"/>
                    </a:ext>
                  </a:extLst>
                </p:cNvPr>
                <p:cNvSpPr/>
                <p:nvPr/>
              </p:nvSpPr>
              <p:spPr>
                <a:xfrm rot="20991">
                  <a:off x="3640284" y="2103127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CF5840A5-4CD9-48EE-9EFE-CBE0B6D76376}"/>
                    </a:ext>
                  </a:extLst>
                </p:cNvPr>
                <p:cNvSpPr/>
                <p:nvPr/>
              </p:nvSpPr>
              <p:spPr>
                <a:xfrm rot="19920987">
                  <a:off x="3641755" y="198435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898B42C6-B0C0-4173-BD13-268955C22803}"/>
                    </a:ext>
                  </a:extLst>
                </p:cNvPr>
                <p:cNvSpPr/>
                <p:nvPr/>
              </p:nvSpPr>
              <p:spPr>
                <a:xfrm rot="19920987">
                  <a:off x="3355233" y="177738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19CB96DA-4420-4E34-99DE-A8A5893CDBB6}"/>
                    </a:ext>
                  </a:extLst>
                </p:cNvPr>
                <p:cNvSpPr/>
                <p:nvPr/>
              </p:nvSpPr>
              <p:spPr>
                <a:xfrm rot="16656031">
                  <a:off x="3479782" y="17659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CDE05D87-349A-4EF1-9863-DCF82EFA2F21}"/>
                    </a:ext>
                  </a:extLst>
                </p:cNvPr>
                <p:cNvSpPr/>
                <p:nvPr/>
              </p:nvSpPr>
              <p:spPr>
                <a:xfrm rot="1463259">
                  <a:off x="3889999" y="255078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3FE6CFCA-A495-4DAD-BF87-0C7B8B0FF040}"/>
                    </a:ext>
                  </a:extLst>
                </p:cNvPr>
                <p:cNvSpPr/>
                <p:nvPr/>
              </p:nvSpPr>
              <p:spPr>
                <a:xfrm rot="1463259">
                  <a:off x="4016683" y="28921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75862BE2-DAA0-4E13-8A25-A1DB029BC0B5}"/>
                    </a:ext>
                  </a:extLst>
                </p:cNvPr>
                <p:cNvSpPr/>
                <p:nvPr/>
              </p:nvSpPr>
              <p:spPr>
                <a:xfrm rot="1463259">
                  <a:off x="4097647" y="329216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20845DEE-1937-4BBF-B4A5-7E26C7DE3DBB}"/>
                    </a:ext>
                  </a:extLst>
                </p:cNvPr>
                <p:cNvSpPr/>
                <p:nvPr/>
              </p:nvSpPr>
              <p:spPr>
                <a:xfrm rot="18860963">
                  <a:off x="4186610" y="33709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D77EE06B-FA2C-49AB-8DD4-8B8E3AB8285B}"/>
                    </a:ext>
                  </a:extLst>
                </p:cNvPr>
                <p:cNvSpPr/>
                <p:nvPr/>
              </p:nvSpPr>
              <p:spPr>
                <a:xfrm rot="18860963">
                  <a:off x="4172323" y="315189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A87F4E26-ABBE-4EE1-9F2A-686002609A35}"/>
                    </a:ext>
                  </a:extLst>
                </p:cNvPr>
                <p:cNvSpPr/>
                <p:nvPr/>
              </p:nvSpPr>
              <p:spPr>
                <a:xfrm rot="1463259">
                  <a:off x="4064310" y="307785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D6A0D153-F11E-4FAA-92F9-EA08A9809714}"/>
                    </a:ext>
                  </a:extLst>
                </p:cNvPr>
                <p:cNvSpPr/>
                <p:nvPr/>
              </p:nvSpPr>
              <p:spPr>
                <a:xfrm rot="18860963">
                  <a:off x="4196135" y="358528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1838FB6B-9018-431C-A964-7617E9464CB4}"/>
                    </a:ext>
                  </a:extLst>
                </p:cNvPr>
                <p:cNvSpPr/>
                <p:nvPr/>
              </p:nvSpPr>
              <p:spPr>
                <a:xfrm rot="20025839">
                  <a:off x="4190344" y="3863473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E7924311-FB68-455F-AC22-CF4A37104D31}"/>
                    </a:ext>
                  </a:extLst>
                </p:cNvPr>
                <p:cNvSpPr/>
                <p:nvPr/>
              </p:nvSpPr>
              <p:spPr>
                <a:xfrm rot="2282769">
                  <a:off x="4095208" y="3520782"/>
                  <a:ext cx="105062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D07E88D0-55CD-47BF-8D9E-A87783DB5A96}"/>
                    </a:ext>
                  </a:extLst>
                </p:cNvPr>
                <p:cNvSpPr/>
                <p:nvPr/>
              </p:nvSpPr>
              <p:spPr>
                <a:xfrm rot="20991">
                  <a:off x="3756967" y="220075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EA9B459D-6BC8-4375-AD15-37C1C7257C33}"/>
                    </a:ext>
                  </a:extLst>
                </p:cNvPr>
                <p:cNvSpPr/>
                <p:nvPr/>
              </p:nvSpPr>
              <p:spPr>
                <a:xfrm rot="20991">
                  <a:off x="3580754" y="206502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DD172155-1815-4BD2-965A-D79531E2D271}"/>
                    </a:ext>
                  </a:extLst>
                </p:cNvPr>
                <p:cNvSpPr/>
                <p:nvPr/>
              </p:nvSpPr>
              <p:spPr>
                <a:xfrm rot="18501000">
                  <a:off x="3720820" y="211509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4879EDAA-6438-4B74-AAA4-CCD5B4295BC1}"/>
                    </a:ext>
                  </a:extLst>
                </p:cNvPr>
                <p:cNvSpPr/>
                <p:nvPr/>
              </p:nvSpPr>
              <p:spPr>
                <a:xfrm rot="18196412">
                  <a:off x="3884995" y="2330547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0C70FAB8-FD37-4E53-AD27-448745BD2EBA}"/>
                    </a:ext>
                  </a:extLst>
                </p:cNvPr>
                <p:cNvSpPr/>
                <p:nvPr/>
              </p:nvSpPr>
              <p:spPr>
                <a:xfrm rot="895739">
                  <a:off x="3462203" y="1924649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3543D009-5B6F-496A-8685-1D1E2B20A938}"/>
                    </a:ext>
                  </a:extLst>
                </p:cNvPr>
                <p:cNvSpPr/>
                <p:nvPr/>
              </p:nvSpPr>
              <p:spPr>
                <a:xfrm rot="17879718">
                  <a:off x="3565954" y="184855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DC2E9198-E799-4767-A1C2-A3DB615EEB59}"/>
                    </a:ext>
                  </a:extLst>
                </p:cNvPr>
                <p:cNvSpPr/>
                <p:nvPr/>
              </p:nvSpPr>
              <p:spPr>
                <a:xfrm rot="20991">
                  <a:off x="3530748" y="1993590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FFCECC36-EFE1-4934-8955-E2BBF623B8F1}"/>
                    </a:ext>
                  </a:extLst>
                </p:cNvPr>
                <p:cNvSpPr/>
                <p:nvPr/>
              </p:nvSpPr>
              <p:spPr>
                <a:xfrm rot="19081157">
                  <a:off x="3396257" y="184800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4C96408A-44EC-45CA-8172-DA6C4823E54A}"/>
                    </a:ext>
                  </a:extLst>
                </p:cNvPr>
                <p:cNvSpPr/>
                <p:nvPr/>
              </p:nvSpPr>
              <p:spPr>
                <a:xfrm rot="20812549">
                  <a:off x="3302031" y="177814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49DC6CA7-0CFF-4042-BE40-3086DCD34E4F}"/>
                    </a:ext>
                  </a:extLst>
                </p:cNvPr>
                <p:cNvSpPr/>
                <p:nvPr/>
              </p:nvSpPr>
              <p:spPr>
                <a:xfrm rot="19798076">
                  <a:off x="3146855" y="169615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AC16FBE4-725C-4DD5-8D71-A94596527C38}"/>
                    </a:ext>
                  </a:extLst>
                </p:cNvPr>
                <p:cNvSpPr/>
                <p:nvPr/>
              </p:nvSpPr>
              <p:spPr>
                <a:xfrm rot="19798076">
                  <a:off x="3218293" y="173187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2928B480-88DF-4980-8491-854AF06E9ECB}"/>
                    </a:ext>
                  </a:extLst>
                </p:cNvPr>
                <p:cNvSpPr/>
                <p:nvPr/>
              </p:nvSpPr>
              <p:spPr>
                <a:xfrm rot="21400117">
                  <a:off x="3051999" y="166146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C18E6FDA-DADB-4513-9D50-FCC85F9BCEFA}"/>
                    </a:ext>
                  </a:extLst>
                </p:cNvPr>
                <p:cNvSpPr/>
                <p:nvPr/>
              </p:nvSpPr>
              <p:spPr>
                <a:xfrm rot="21400117">
                  <a:off x="2985324" y="160431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21361E25-AC5F-4EB1-BB16-3245282735C8}"/>
                    </a:ext>
                  </a:extLst>
                </p:cNvPr>
                <p:cNvSpPr/>
                <p:nvPr/>
              </p:nvSpPr>
              <p:spPr>
                <a:xfrm rot="21400117">
                  <a:off x="2897218" y="156144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CBA86384-4707-431A-AF77-5FA866E65AB0}"/>
                    </a:ext>
                  </a:extLst>
                </p:cNvPr>
                <p:cNvSpPr/>
                <p:nvPr/>
              </p:nvSpPr>
              <p:spPr>
                <a:xfrm rot="21400117">
                  <a:off x="2782917" y="15400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6DD6CDA1-E0BC-4E41-92D5-72DE368FFEB1}"/>
                    </a:ext>
                  </a:extLst>
                </p:cNvPr>
                <p:cNvSpPr/>
                <p:nvPr/>
              </p:nvSpPr>
              <p:spPr>
                <a:xfrm rot="17607437">
                  <a:off x="3280597" y="168765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9D8C3473-05AA-4E07-B010-8B9B51274D95}"/>
                    </a:ext>
                  </a:extLst>
                </p:cNvPr>
                <p:cNvSpPr/>
                <p:nvPr/>
              </p:nvSpPr>
              <p:spPr>
                <a:xfrm rot="17607437">
                  <a:off x="3147246" y="163526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C38DF208-C9EB-48AC-9BD9-D1EE2BBD56F6}"/>
                    </a:ext>
                  </a:extLst>
                </p:cNvPr>
                <p:cNvSpPr/>
                <p:nvPr/>
              </p:nvSpPr>
              <p:spPr>
                <a:xfrm rot="17607437">
                  <a:off x="2994846" y="156621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C81C94FB-2D30-490E-B598-D3336FF8D1CC}"/>
                    </a:ext>
                  </a:extLst>
                </p:cNvPr>
                <p:cNvSpPr/>
                <p:nvPr/>
              </p:nvSpPr>
              <p:spPr>
                <a:xfrm rot="17607437">
                  <a:off x="3085333" y="15638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B85B45B2-6C6D-4076-B690-EEDABDD7DFF5}"/>
                    </a:ext>
                  </a:extLst>
                </p:cNvPr>
                <p:cNvSpPr/>
                <p:nvPr/>
              </p:nvSpPr>
              <p:spPr>
                <a:xfrm rot="17607437">
                  <a:off x="2966270" y="148048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9BDC20DC-A33C-4C2D-BD91-828810102745}"/>
                    </a:ext>
                  </a:extLst>
                </p:cNvPr>
                <p:cNvSpPr/>
                <p:nvPr/>
              </p:nvSpPr>
              <p:spPr>
                <a:xfrm rot="17607437">
                  <a:off x="2832920" y="147572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E7828CC4-41F2-4C1D-BC58-DEB9FADEECB4}"/>
                    </a:ext>
                  </a:extLst>
                </p:cNvPr>
                <p:cNvSpPr/>
                <p:nvPr/>
              </p:nvSpPr>
              <p:spPr>
                <a:xfrm rot="17607437">
                  <a:off x="2743833" y="142104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17BD5751-5CA1-4F82-A62D-8D9DDA1D4DB8}"/>
                    </a:ext>
                  </a:extLst>
                </p:cNvPr>
                <p:cNvSpPr/>
                <p:nvPr/>
              </p:nvSpPr>
              <p:spPr>
                <a:xfrm rot="16781166">
                  <a:off x="2896879" y="14031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29E4CEA4-2C24-4751-8823-CB4B6C8593EE}"/>
                    </a:ext>
                  </a:extLst>
                </p:cNvPr>
                <p:cNvSpPr/>
                <p:nvPr/>
              </p:nvSpPr>
              <p:spPr>
                <a:xfrm rot="16781166">
                  <a:off x="3058804" y="14722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DCD81590-23C1-443D-A3D2-EEA82A451BC3}"/>
                    </a:ext>
                  </a:extLst>
                </p:cNvPr>
                <p:cNvSpPr/>
                <p:nvPr/>
              </p:nvSpPr>
              <p:spPr>
                <a:xfrm rot="16781166">
                  <a:off x="3163235" y="151453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1F3BE47E-0A04-40D9-83F9-8F5531A0ECF8}"/>
                    </a:ext>
                  </a:extLst>
                </p:cNvPr>
                <p:cNvSpPr/>
                <p:nvPr/>
              </p:nvSpPr>
              <p:spPr>
                <a:xfrm rot="16781166">
                  <a:off x="3237054" y="158596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5218281F-CB01-4E55-BB7B-7AC6B92BBE4F}"/>
                    </a:ext>
                  </a:extLst>
                </p:cNvPr>
                <p:cNvSpPr/>
                <p:nvPr/>
              </p:nvSpPr>
              <p:spPr>
                <a:xfrm rot="17314194">
                  <a:off x="3344210" y="166455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AEACC590-4F52-44D0-8EA6-1A26029486C8}"/>
                    </a:ext>
                  </a:extLst>
                </p:cNvPr>
                <p:cNvSpPr/>
                <p:nvPr/>
              </p:nvSpPr>
              <p:spPr>
                <a:xfrm rot="17314194">
                  <a:off x="3415648" y="173360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6CF0A580-5CFE-49BD-971D-92F08F272C75}"/>
                  </a:ext>
                </a:extLst>
              </p:cNvPr>
              <p:cNvGrpSpPr/>
              <p:nvPr/>
            </p:nvGrpSpPr>
            <p:grpSpPr>
              <a:xfrm>
                <a:off x="2619374" y="1422579"/>
                <a:ext cx="1705989" cy="2551240"/>
                <a:chOff x="2619374" y="1422579"/>
                <a:chExt cx="1705989" cy="2551240"/>
              </a:xfrm>
            </p:grpSpPr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6D9D2C7F-BCFF-4D13-8FD6-9FAE338F518D}"/>
                    </a:ext>
                  </a:extLst>
                </p:cNvPr>
                <p:cNvSpPr/>
                <p:nvPr/>
              </p:nvSpPr>
              <p:spPr>
                <a:xfrm>
                  <a:off x="2619374" y="1438275"/>
                  <a:ext cx="1590676" cy="2400740"/>
                </a:xfrm>
                <a:custGeom>
                  <a:avLst/>
                  <a:gdLst>
                    <a:gd name="connsiteX0" fmla="*/ 0 w 1714502"/>
                    <a:gd name="connsiteY0" fmla="*/ 0 h 2749157"/>
                    <a:gd name="connsiteX1" fmla="*/ 123993 w 1714502"/>
                    <a:gd name="connsiteY1" fmla="*/ 8694 h 2749157"/>
                    <a:gd name="connsiteX2" fmla="*/ 1714502 w 1714502"/>
                    <a:gd name="connsiteY2" fmla="*/ 2455930 h 2749157"/>
                    <a:gd name="connsiteX3" fmla="*/ 1705355 w 1714502"/>
                    <a:gd name="connsiteY3" fmla="*/ 2707445 h 2749157"/>
                    <a:gd name="connsiteX4" fmla="*/ 1700771 w 1714502"/>
                    <a:gd name="connsiteY4" fmla="*/ 2749157 h 2749157"/>
                    <a:gd name="connsiteX5" fmla="*/ 1704977 w 1714502"/>
                    <a:gd name="connsiteY5" fmla="*/ 2595038 h 2749157"/>
                    <a:gd name="connsiteX6" fmla="*/ 114468 w 1714502"/>
                    <a:gd name="connsiteY6" fmla="*/ 147802 h 2749157"/>
                    <a:gd name="connsiteX7" fmla="*/ 0 w 1714502"/>
                    <a:gd name="connsiteY7" fmla="*/ 139776 h 2749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14502" h="2749157">
                      <a:moveTo>
                        <a:pt x="0" y="0"/>
                      </a:moveTo>
                      <a:lnTo>
                        <a:pt x="123993" y="8694"/>
                      </a:lnTo>
                      <a:cubicBezTo>
                        <a:pt x="1017358" y="134667"/>
                        <a:pt x="1714502" y="1182257"/>
                        <a:pt x="1714502" y="2455930"/>
                      </a:cubicBezTo>
                      <a:cubicBezTo>
                        <a:pt x="1714502" y="2540842"/>
                        <a:pt x="1711404" y="2624749"/>
                        <a:pt x="1705355" y="2707445"/>
                      </a:cubicBezTo>
                      <a:lnTo>
                        <a:pt x="1700771" y="2749157"/>
                      </a:lnTo>
                      <a:lnTo>
                        <a:pt x="1704977" y="2595038"/>
                      </a:lnTo>
                      <a:cubicBezTo>
                        <a:pt x="1704977" y="1321365"/>
                        <a:pt x="1007833" y="273775"/>
                        <a:pt x="114468" y="147802"/>
                      </a:cubicBezTo>
                      <a:lnTo>
                        <a:pt x="0" y="139776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E5DCA7E4-75F0-491B-9912-B3F20F617075}"/>
                    </a:ext>
                  </a:extLst>
                </p:cNvPr>
                <p:cNvSpPr/>
                <p:nvPr/>
              </p:nvSpPr>
              <p:spPr>
                <a:xfrm rot="2282769">
                  <a:off x="4121737" y="3789958"/>
                  <a:ext cx="80580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1FF6A235-2F34-4871-B55B-EB4B0F4E02E8}"/>
                    </a:ext>
                  </a:extLst>
                </p:cNvPr>
                <p:cNvSpPr/>
                <p:nvPr/>
              </p:nvSpPr>
              <p:spPr>
                <a:xfrm rot="20025839">
                  <a:off x="4197488" y="3718216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AC9EAB4C-4B9D-441A-B590-73BABBF1115E}"/>
                    </a:ext>
                  </a:extLst>
                </p:cNvPr>
                <p:cNvSpPr/>
                <p:nvPr/>
              </p:nvSpPr>
              <p:spPr>
                <a:xfrm rot="1463259">
                  <a:off x="4131798" y="36706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2A13464F-A9F3-47B7-B12C-AED8A8D12F1B}"/>
                    </a:ext>
                  </a:extLst>
                </p:cNvPr>
                <p:cNvSpPr/>
                <p:nvPr/>
              </p:nvSpPr>
              <p:spPr>
                <a:xfrm rot="18860963">
                  <a:off x="4200897" y="34876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EF201E1D-0955-41ED-BC9E-E45124532A45}"/>
                    </a:ext>
                  </a:extLst>
                </p:cNvPr>
                <p:cNvSpPr/>
                <p:nvPr/>
              </p:nvSpPr>
              <p:spPr>
                <a:xfrm rot="1463259">
                  <a:off x="4116697" y="338503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4ABA682F-F267-4701-B631-6E90D7D0D213}"/>
                    </a:ext>
                  </a:extLst>
                </p:cNvPr>
                <p:cNvSpPr/>
                <p:nvPr/>
              </p:nvSpPr>
              <p:spPr>
                <a:xfrm rot="18860963">
                  <a:off x="4186611" y="32638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4529C0B9-0D86-4C8D-A831-91B2FBF8836D}"/>
                    </a:ext>
                  </a:extLst>
                </p:cNvPr>
                <p:cNvSpPr/>
                <p:nvPr/>
              </p:nvSpPr>
              <p:spPr>
                <a:xfrm rot="18860963">
                  <a:off x="4158035" y="304950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618570EE-8B0B-4657-8DA2-427604F8EDEC}"/>
                    </a:ext>
                  </a:extLst>
                </p:cNvPr>
                <p:cNvSpPr/>
                <p:nvPr/>
              </p:nvSpPr>
              <p:spPr>
                <a:xfrm rot="1463259">
                  <a:off x="4080977" y="317548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846A7BAE-BB62-41B2-9CD1-0150159E1448}"/>
                    </a:ext>
                  </a:extLst>
                </p:cNvPr>
                <p:cNvSpPr/>
                <p:nvPr/>
              </p:nvSpPr>
              <p:spPr>
                <a:xfrm rot="1463259">
                  <a:off x="4045259" y="298974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155ADD36-7CD0-45D5-9A14-F5E57DBF6C58}"/>
                    </a:ext>
                  </a:extLst>
                </p:cNvPr>
                <p:cNvSpPr/>
                <p:nvPr/>
              </p:nvSpPr>
              <p:spPr>
                <a:xfrm rot="18860963">
                  <a:off x="4103267" y="284709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610A830E-0172-418F-9F4C-1930066863E4}"/>
                    </a:ext>
                  </a:extLst>
                </p:cNvPr>
                <p:cNvSpPr/>
                <p:nvPr/>
              </p:nvSpPr>
              <p:spPr>
                <a:xfrm rot="1463259">
                  <a:off x="3983346" y="278733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C7C28EBF-E16E-4E79-BA1F-EDE8D3252787}"/>
                    </a:ext>
                  </a:extLst>
                </p:cNvPr>
                <p:cNvSpPr/>
                <p:nvPr/>
              </p:nvSpPr>
              <p:spPr>
                <a:xfrm rot="1463259">
                  <a:off x="3933376" y="2663929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CAE3E4C4-FD54-4126-B3DC-0F085072FD2E}"/>
                    </a:ext>
                  </a:extLst>
                </p:cNvPr>
                <p:cNvSpPr/>
                <p:nvPr/>
              </p:nvSpPr>
              <p:spPr>
                <a:xfrm rot="18036323">
                  <a:off x="4058127" y="264748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0AAF8D5F-5754-484E-A0D5-B28375827263}"/>
                    </a:ext>
                  </a:extLst>
                </p:cNvPr>
                <p:cNvSpPr/>
                <p:nvPr/>
              </p:nvSpPr>
              <p:spPr>
                <a:xfrm rot="18036323">
                  <a:off x="4089083" y="274987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EA2BA242-7BDB-4F61-96CB-E1013F1301EF}"/>
                    </a:ext>
                  </a:extLst>
                </p:cNvPr>
                <p:cNvSpPr/>
                <p:nvPr/>
              </p:nvSpPr>
              <p:spPr>
                <a:xfrm rot="1463259">
                  <a:off x="3833272" y="244810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1014B0DC-3D19-4D9B-8B40-28763A8A638A}"/>
                    </a:ext>
                  </a:extLst>
                </p:cNvPr>
                <p:cNvSpPr/>
                <p:nvPr/>
              </p:nvSpPr>
              <p:spPr>
                <a:xfrm rot="18036323">
                  <a:off x="3988277" y="250460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21905C2B-73C9-4B11-ADFB-F2805033C496}"/>
                    </a:ext>
                  </a:extLst>
                </p:cNvPr>
                <p:cNvSpPr/>
                <p:nvPr/>
              </p:nvSpPr>
              <p:spPr>
                <a:xfrm rot="19079660">
                  <a:off x="3928032" y="237466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70450E94-353C-48E4-B698-5CE7272F48D1}"/>
                    </a:ext>
                  </a:extLst>
                </p:cNvPr>
                <p:cNvSpPr/>
                <p:nvPr/>
              </p:nvSpPr>
              <p:spPr>
                <a:xfrm rot="904239">
                  <a:off x="3787500" y="2329175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27FBCA10-483C-4CFB-A534-8025958A0C1A}"/>
                    </a:ext>
                  </a:extLst>
                </p:cNvPr>
                <p:cNvSpPr/>
                <p:nvPr/>
              </p:nvSpPr>
              <p:spPr>
                <a:xfrm rot="18196412">
                  <a:off x="3854039" y="2225771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A1F3AA52-8710-4A2B-B163-59345F1779C2}"/>
                    </a:ext>
                  </a:extLst>
                </p:cNvPr>
                <p:cNvSpPr/>
                <p:nvPr/>
              </p:nvSpPr>
              <p:spPr>
                <a:xfrm rot="20991">
                  <a:off x="3709342" y="2234096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92D02B7A-126D-4298-819E-4EBD00716680}"/>
                    </a:ext>
                  </a:extLst>
                </p:cNvPr>
                <p:cNvSpPr/>
                <p:nvPr/>
              </p:nvSpPr>
              <p:spPr>
                <a:xfrm rot="18196412">
                  <a:off x="3775458" y="2106709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29701B4A-0026-42DC-8162-28475828352A}"/>
                    </a:ext>
                  </a:extLst>
                </p:cNvPr>
                <p:cNvSpPr/>
                <p:nvPr/>
              </p:nvSpPr>
              <p:spPr>
                <a:xfrm rot="20991">
                  <a:off x="3640284" y="2103127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88079E58-2310-44F9-9F34-6CA37AAF58AE}"/>
                    </a:ext>
                  </a:extLst>
                </p:cNvPr>
                <p:cNvSpPr/>
                <p:nvPr/>
              </p:nvSpPr>
              <p:spPr>
                <a:xfrm rot="19920987">
                  <a:off x="3641755" y="198435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5231E09D-10A8-4287-8BD0-C0A403A3B0AB}"/>
                    </a:ext>
                  </a:extLst>
                </p:cNvPr>
                <p:cNvSpPr/>
                <p:nvPr/>
              </p:nvSpPr>
              <p:spPr>
                <a:xfrm rot="19920987">
                  <a:off x="3355233" y="177738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639168B6-A5F5-40B7-A3C2-BCB48EE2775A}"/>
                    </a:ext>
                  </a:extLst>
                </p:cNvPr>
                <p:cNvSpPr/>
                <p:nvPr/>
              </p:nvSpPr>
              <p:spPr>
                <a:xfrm rot="16656031">
                  <a:off x="3479782" y="17659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46A0AFDF-0C5A-4E3B-868E-EE4D4D6A9977}"/>
                    </a:ext>
                  </a:extLst>
                </p:cNvPr>
                <p:cNvSpPr/>
                <p:nvPr/>
              </p:nvSpPr>
              <p:spPr>
                <a:xfrm rot="1463259">
                  <a:off x="3889999" y="255078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4E163013-1DCD-42A2-84F8-D3F8035EBF13}"/>
                    </a:ext>
                  </a:extLst>
                </p:cNvPr>
                <p:cNvSpPr/>
                <p:nvPr/>
              </p:nvSpPr>
              <p:spPr>
                <a:xfrm rot="1463259">
                  <a:off x="4016683" y="28921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ED023E97-59E3-4882-A5CE-3CD9D5704F51}"/>
                    </a:ext>
                  </a:extLst>
                </p:cNvPr>
                <p:cNvSpPr/>
                <p:nvPr/>
              </p:nvSpPr>
              <p:spPr>
                <a:xfrm rot="1463259">
                  <a:off x="4097647" y="329216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E05E40BD-0A4E-4428-8CE9-527C82D79A89}"/>
                    </a:ext>
                  </a:extLst>
                </p:cNvPr>
                <p:cNvSpPr/>
                <p:nvPr/>
              </p:nvSpPr>
              <p:spPr>
                <a:xfrm rot="18860963">
                  <a:off x="4186610" y="33709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6ACD968D-27B4-4473-A22A-83F876A9C51C}"/>
                    </a:ext>
                  </a:extLst>
                </p:cNvPr>
                <p:cNvSpPr/>
                <p:nvPr/>
              </p:nvSpPr>
              <p:spPr>
                <a:xfrm rot="18860963">
                  <a:off x="4172323" y="315189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EDCA444F-0F63-47E7-8CF5-407F2FCAF08E}"/>
                    </a:ext>
                  </a:extLst>
                </p:cNvPr>
                <p:cNvSpPr/>
                <p:nvPr/>
              </p:nvSpPr>
              <p:spPr>
                <a:xfrm rot="1463259">
                  <a:off x="4064310" y="307785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135C92D5-E6CF-41BC-A939-F643535A5C52}"/>
                    </a:ext>
                  </a:extLst>
                </p:cNvPr>
                <p:cNvSpPr/>
                <p:nvPr/>
              </p:nvSpPr>
              <p:spPr>
                <a:xfrm rot="18860963">
                  <a:off x="4196135" y="358528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E099A543-3010-4E70-A386-6BC6CD953E52}"/>
                    </a:ext>
                  </a:extLst>
                </p:cNvPr>
                <p:cNvSpPr/>
                <p:nvPr/>
              </p:nvSpPr>
              <p:spPr>
                <a:xfrm rot="20025839">
                  <a:off x="4190344" y="3863473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D5F4D586-71C8-4A86-B08F-F8E305095691}"/>
                    </a:ext>
                  </a:extLst>
                </p:cNvPr>
                <p:cNvSpPr/>
                <p:nvPr/>
              </p:nvSpPr>
              <p:spPr>
                <a:xfrm rot="2282769">
                  <a:off x="4095208" y="3520782"/>
                  <a:ext cx="105062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3C4E1B3C-21AB-4F17-90DC-68288CD274CB}"/>
                    </a:ext>
                  </a:extLst>
                </p:cNvPr>
                <p:cNvSpPr/>
                <p:nvPr/>
              </p:nvSpPr>
              <p:spPr>
                <a:xfrm rot="20991">
                  <a:off x="3756967" y="220075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56B63993-37C3-4D03-A36B-285DE650E48F}"/>
                    </a:ext>
                  </a:extLst>
                </p:cNvPr>
                <p:cNvSpPr/>
                <p:nvPr/>
              </p:nvSpPr>
              <p:spPr>
                <a:xfrm rot="20991">
                  <a:off x="3580754" y="206502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AB28B369-2F33-4044-B09D-8704827B0358}"/>
                    </a:ext>
                  </a:extLst>
                </p:cNvPr>
                <p:cNvSpPr/>
                <p:nvPr/>
              </p:nvSpPr>
              <p:spPr>
                <a:xfrm rot="18501000">
                  <a:off x="3720820" y="211509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62BE2466-C946-4450-B900-426C2D9A89AC}"/>
                    </a:ext>
                  </a:extLst>
                </p:cNvPr>
                <p:cNvSpPr/>
                <p:nvPr/>
              </p:nvSpPr>
              <p:spPr>
                <a:xfrm rot="18196412">
                  <a:off x="3884995" y="2330547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4BDF2951-0297-4A16-8798-D698D6AA33C7}"/>
                    </a:ext>
                  </a:extLst>
                </p:cNvPr>
                <p:cNvSpPr/>
                <p:nvPr/>
              </p:nvSpPr>
              <p:spPr>
                <a:xfrm rot="895739">
                  <a:off x="3462203" y="1924649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1D6FF820-63F2-4830-A7F6-C6097FE3DA58}"/>
                    </a:ext>
                  </a:extLst>
                </p:cNvPr>
                <p:cNvSpPr/>
                <p:nvPr/>
              </p:nvSpPr>
              <p:spPr>
                <a:xfrm rot="17879718">
                  <a:off x="3565954" y="184855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99FFD33C-BA80-4636-98C8-46B79DD566A3}"/>
                    </a:ext>
                  </a:extLst>
                </p:cNvPr>
                <p:cNvSpPr/>
                <p:nvPr/>
              </p:nvSpPr>
              <p:spPr>
                <a:xfrm rot="20991">
                  <a:off x="3530748" y="1993590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17A8A8E0-ED91-4C2E-A9DF-173493D70AFE}"/>
                    </a:ext>
                  </a:extLst>
                </p:cNvPr>
                <p:cNvSpPr/>
                <p:nvPr/>
              </p:nvSpPr>
              <p:spPr>
                <a:xfrm rot="19081157">
                  <a:off x="3396257" y="184800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47206C3C-2C0D-4D83-ADEF-0DFCD635734D}"/>
                    </a:ext>
                  </a:extLst>
                </p:cNvPr>
                <p:cNvSpPr/>
                <p:nvPr/>
              </p:nvSpPr>
              <p:spPr>
                <a:xfrm rot="20812549">
                  <a:off x="3302031" y="177814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33C3EF12-A3BF-4373-BC36-C3D8534F2016}"/>
                    </a:ext>
                  </a:extLst>
                </p:cNvPr>
                <p:cNvSpPr/>
                <p:nvPr/>
              </p:nvSpPr>
              <p:spPr>
                <a:xfrm rot="19798076">
                  <a:off x="3146855" y="169615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013E6D5B-C01E-4853-8E05-78D16FB50DFA}"/>
                    </a:ext>
                  </a:extLst>
                </p:cNvPr>
                <p:cNvSpPr/>
                <p:nvPr/>
              </p:nvSpPr>
              <p:spPr>
                <a:xfrm rot="19798076">
                  <a:off x="3218293" y="173187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F11AA929-0381-4101-9319-CD6805E4FFB0}"/>
                    </a:ext>
                  </a:extLst>
                </p:cNvPr>
                <p:cNvSpPr/>
                <p:nvPr/>
              </p:nvSpPr>
              <p:spPr>
                <a:xfrm rot="21400117">
                  <a:off x="3051999" y="166146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CECC5EE3-97BF-4743-9D13-386298C42578}"/>
                    </a:ext>
                  </a:extLst>
                </p:cNvPr>
                <p:cNvSpPr/>
                <p:nvPr/>
              </p:nvSpPr>
              <p:spPr>
                <a:xfrm rot="21400117">
                  <a:off x="2985324" y="160431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59301AED-769A-4AC4-8E2F-4DA418CB8400}"/>
                    </a:ext>
                  </a:extLst>
                </p:cNvPr>
                <p:cNvSpPr/>
                <p:nvPr/>
              </p:nvSpPr>
              <p:spPr>
                <a:xfrm rot="21400117">
                  <a:off x="2897218" y="156144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14974149-B801-4A00-86A2-A0E7E7CD6B9F}"/>
                    </a:ext>
                  </a:extLst>
                </p:cNvPr>
                <p:cNvSpPr/>
                <p:nvPr/>
              </p:nvSpPr>
              <p:spPr>
                <a:xfrm rot="21400117">
                  <a:off x="2782917" y="15400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6F8951AC-A113-4289-98EB-E5C55CD53257}"/>
                    </a:ext>
                  </a:extLst>
                </p:cNvPr>
                <p:cNvSpPr/>
                <p:nvPr/>
              </p:nvSpPr>
              <p:spPr>
                <a:xfrm rot="17607437">
                  <a:off x="3280597" y="168765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49CBE3F6-D6A0-4A12-82A4-81C61A7829B1}"/>
                    </a:ext>
                  </a:extLst>
                </p:cNvPr>
                <p:cNvSpPr/>
                <p:nvPr/>
              </p:nvSpPr>
              <p:spPr>
                <a:xfrm rot="17607437">
                  <a:off x="3147246" y="163526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DB36F7BF-D17D-426F-A98F-BA01F64B942A}"/>
                    </a:ext>
                  </a:extLst>
                </p:cNvPr>
                <p:cNvSpPr/>
                <p:nvPr/>
              </p:nvSpPr>
              <p:spPr>
                <a:xfrm rot="17607437">
                  <a:off x="2994846" y="156621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CD3A8FEB-3701-40C1-8A85-2EEA327E77F9}"/>
                    </a:ext>
                  </a:extLst>
                </p:cNvPr>
                <p:cNvSpPr/>
                <p:nvPr/>
              </p:nvSpPr>
              <p:spPr>
                <a:xfrm rot="17607437">
                  <a:off x="3085333" y="15638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A838AB12-0527-4AB4-AC18-CC673EB68539}"/>
                    </a:ext>
                  </a:extLst>
                </p:cNvPr>
                <p:cNvSpPr/>
                <p:nvPr/>
              </p:nvSpPr>
              <p:spPr>
                <a:xfrm rot="17607437">
                  <a:off x="2966270" y="148048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DDD25FA6-9409-4A74-B4D5-AF275C9E6E64}"/>
                    </a:ext>
                  </a:extLst>
                </p:cNvPr>
                <p:cNvSpPr/>
                <p:nvPr/>
              </p:nvSpPr>
              <p:spPr>
                <a:xfrm rot="17607437">
                  <a:off x="2832920" y="147572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C07573BA-7321-4F96-990B-6C988F5F2D4E}"/>
                    </a:ext>
                  </a:extLst>
                </p:cNvPr>
                <p:cNvSpPr/>
                <p:nvPr/>
              </p:nvSpPr>
              <p:spPr>
                <a:xfrm rot="17607437">
                  <a:off x="2743833" y="142104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ED09078E-3853-432F-8902-574C3D367D86}"/>
                    </a:ext>
                  </a:extLst>
                </p:cNvPr>
                <p:cNvSpPr/>
                <p:nvPr/>
              </p:nvSpPr>
              <p:spPr>
                <a:xfrm rot="16781166">
                  <a:off x="2896879" y="14031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45DA9E92-C57A-4735-AFDB-53319CEF6229}"/>
                    </a:ext>
                  </a:extLst>
                </p:cNvPr>
                <p:cNvSpPr/>
                <p:nvPr/>
              </p:nvSpPr>
              <p:spPr>
                <a:xfrm rot="16781166">
                  <a:off x="3058804" y="14722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1F8D320B-8315-421D-85C7-8080592C0F37}"/>
                    </a:ext>
                  </a:extLst>
                </p:cNvPr>
                <p:cNvSpPr/>
                <p:nvPr/>
              </p:nvSpPr>
              <p:spPr>
                <a:xfrm rot="16781166">
                  <a:off x="3163235" y="151453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B81F9414-F798-405A-9F6B-C27DA3053338}"/>
                    </a:ext>
                  </a:extLst>
                </p:cNvPr>
                <p:cNvSpPr/>
                <p:nvPr/>
              </p:nvSpPr>
              <p:spPr>
                <a:xfrm rot="16781166">
                  <a:off x="3237054" y="158596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20CFBF2F-8403-433B-BE27-FC91BB1DA050}"/>
                    </a:ext>
                  </a:extLst>
                </p:cNvPr>
                <p:cNvSpPr/>
                <p:nvPr/>
              </p:nvSpPr>
              <p:spPr>
                <a:xfrm rot="17314194">
                  <a:off x="3344210" y="166455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85BDC553-17C3-4277-A8A4-0F63536BD017}"/>
                    </a:ext>
                  </a:extLst>
                </p:cNvPr>
                <p:cNvSpPr/>
                <p:nvPr/>
              </p:nvSpPr>
              <p:spPr>
                <a:xfrm rot="17314194">
                  <a:off x="3415648" y="173360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5CAC002A-9DD6-4ABA-8712-670410B1CC1E}"/>
                  </a:ext>
                </a:extLst>
              </p:cNvPr>
              <p:cNvGrpSpPr/>
              <p:nvPr/>
            </p:nvGrpSpPr>
            <p:grpSpPr>
              <a:xfrm>
                <a:off x="2093547" y="1112386"/>
                <a:ext cx="1908227" cy="2853679"/>
                <a:chOff x="2619374" y="1422579"/>
                <a:chExt cx="1705989" cy="2551240"/>
              </a:xfrm>
              <a:solidFill>
                <a:srgbClr val="FFCCFF"/>
              </a:solidFill>
            </p:grpSpPr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1DE3CABC-A705-4BB2-B9FD-3B1DA619ED78}"/>
                    </a:ext>
                  </a:extLst>
                </p:cNvPr>
                <p:cNvSpPr/>
                <p:nvPr/>
              </p:nvSpPr>
              <p:spPr>
                <a:xfrm>
                  <a:off x="2619374" y="1438275"/>
                  <a:ext cx="1590676" cy="2400740"/>
                </a:xfrm>
                <a:custGeom>
                  <a:avLst/>
                  <a:gdLst>
                    <a:gd name="connsiteX0" fmla="*/ 0 w 1714502"/>
                    <a:gd name="connsiteY0" fmla="*/ 0 h 2749157"/>
                    <a:gd name="connsiteX1" fmla="*/ 123993 w 1714502"/>
                    <a:gd name="connsiteY1" fmla="*/ 8694 h 2749157"/>
                    <a:gd name="connsiteX2" fmla="*/ 1714502 w 1714502"/>
                    <a:gd name="connsiteY2" fmla="*/ 2455930 h 2749157"/>
                    <a:gd name="connsiteX3" fmla="*/ 1705355 w 1714502"/>
                    <a:gd name="connsiteY3" fmla="*/ 2707445 h 2749157"/>
                    <a:gd name="connsiteX4" fmla="*/ 1700771 w 1714502"/>
                    <a:gd name="connsiteY4" fmla="*/ 2749157 h 2749157"/>
                    <a:gd name="connsiteX5" fmla="*/ 1704977 w 1714502"/>
                    <a:gd name="connsiteY5" fmla="*/ 2595038 h 2749157"/>
                    <a:gd name="connsiteX6" fmla="*/ 114468 w 1714502"/>
                    <a:gd name="connsiteY6" fmla="*/ 147802 h 2749157"/>
                    <a:gd name="connsiteX7" fmla="*/ 0 w 1714502"/>
                    <a:gd name="connsiteY7" fmla="*/ 139776 h 2749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14502" h="2749157">
                      <a:moveTo>
                        <a:pt x="0" y="0"/>
                      </a:moveTo>
                      <a:lnTo>
                        <a:pt x="123993" y="8694"/>
                      </a:lnTo>
                      <a:cubicBezTo>
                        <a:pt x="1017358" y="134667"/>
                        <a:pt x="1714502" y="1182257"/>
                        <a:pt x="1714502" y="2455930"/>
                      </a:cubicBezTo>
                      <a:cubicBezTo>
                        <a:pt x="1714502" y="2540842"/>
                        <a:pt x="1711404" y="2624749"/>
                        <a:pt x="1705355" y="2707445"/>
                      </a:cubicBezTo>
                      <a:lnTo>
                        <a:pt x="1700771" y="2749157"/>
                      </a:lnTo>
                      <a:lnTo>
                        <a:pt x="1704977" y="2595038"/>
                      </a:lnTo>
                      <a:cubicBezTo>
                        <a:pt x="1704977" y="1321365"/>
                        <a:pt x="1007833" y="273775"/>
                        <a:pt x="114468" y="147802"/>
                      </a:cubicBezTo>
                      <a:lnTo>
                        <a:pt x="0" y="139776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ACEDB349-5A08-41A1-BF94-F9B497AA3E6D}"/>
                    </a:ext>
                  </a:extLst>
                </p:cNvPr>
                <p:cNvSpPr/>
                <p:nvPr/>
              </p:nvSpPr>
              <p:spPr>
                <a:xfrm rot="2282769">
                  <a:off x="4121737" y="3789958"/>
                  <a:ext cx="80580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5AE7E15E-7EB3-4022-8791-A8049BE0588A}"/>
                    </a:ext>
                  </a:extLst>
                </p:cNvPr>
                <p:cNvSpPr/>
                <p:nvPr/>
              </p:nvSpPr>
              <p:spPr>
                <a:xfrm rot="20025839">
                  <a:off x="4197488" y="3718216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5838461D-CC11-4344-AC8F-A12933BF0E00}"/>
                    </a:ext>
                  </a:extLst>
                </p:cNvPr>
                <p:cNvSpPr/>
                <p:nvPr/>
              </p:nvSpPr>
              <p:spPr>
                <a:xfrm rot="1463259">
                  <a:off x="4131798" y="36706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21289D65-95D0-4203-A069-CBF1427314B8}"/>
                    </a:ext>
                  </a:extLst>
                </p:cNvPr>
                <p:cNvSpPr/>
                <p:nvPr/>
              </p:nvSpPr>
              <p:spPr>
                <a:xfrm rot="18860963">
                  <a:off x="4200897" y="34876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C336C947-836F-4BB4-822C-58726B4CCD23}"/>
                    </a:ext>
                  </a:extLst>
                </p:cNvPr>
                <p:cNvSpPr/>
                <p:nvPr/>
              </p:nvSpPr>
              <p:spPr>
                <a:xfrm rot="1463259">
                  <a:off x="4116697" y="338503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97F7F441-661C-4D30-AE5B-DCDC05748220}"/>
                    </a:ext>
                  </a:extLst>
                </p:cNvPr>
                <p:cNvSpPr/>
                <p:nvPr/>
              </p:nvSpPr>
              <p:spPr>
                <a:xfrm rot="18860963">
                  <a:off x="4186611" y="32638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698B3D0B-1670-4612-907D-7F16E657946B}"/>
                    </a:ext>
                  </a:extLst>
                </p:cNvPr>
                <p:cNvSpPr/>
                <p:nvPr/>
              </p:nvSpPr>
              <p:spPr>
                <a:xfrm rot="18860963">
                  <a:off x="4158035" y="304950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C6EC736E-E8FD-4A84-B95E-412EE6361005}"/>
                    </a:ext>
                  </a:extLst>
                </p:cNvPr>
                <p:cNvSpPr/>
                <p:nvPr/>
              </p:nvSpPr>
              <p:spPr>
                <a:xfrm rot="1463259">
                  <a:off x="4080977" y="317548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F7429E47-B056-4A85-A230-12CB8E3903FA}"/>
                    </a:ext>
                  </a:extLst>
                </p:cNvPr>
                <p:cNvSpPr/>
                <p:nvPr/>
              </p:nvSpPr>
              <p:spPr>
                <a:xfrm rot="1463259">
                  <a:off x="4045259" y="298974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98862CF9-7CB4-406E-9BBF-14744A136DAA}"/>
                    </a:ext>
                  </a:extLst>
                </p:cNvPr>
                <p:cNvSpPr/>
                <p:nvPr/>
              </p:nvSpPr>
              <p:spPr>
                <a:xfrm rot="18860963">
                  <a:off x="4103267" y="284709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B5827548-D8D6-47B4-BCF4-91D1C0FE2C69}"/>
                    </a:ext>
                  </a:extLst>
                </p:cNvPr>
                <p:cNvSpPr/>
                <p:nvPr/>
              </p:nvSpPr>
              <p:spPr>
                <a:xfrm rot="1463259">
                  <a:off x="3983346" y="278733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E26A3353-9B0E-4A4E-A160-BB30F4053166}"/>
                    </a:ext>
                  </a:extLst>
                </p:cNvPr>
                <p:cNvSpPr/>
                <p:nvPr/>
              </p:nvSpPr>
              <p:spPr>
                <a:xfrm rot="1463259">
                  <a:off x="3933376" y="2663929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54E7DC09-D3C7-49DC-9BFF-1031D01565C7}"/>
                    </a:ext>
                  </a:extLst>
                </p:cNvPr>
                <p:cNvSpPr/>
                <p:nvPr/>
              </p:nvSpPr>
              <p:spPr>
                <a:xfrm rot="18036323">
                  <a:off x="4058127" y="264748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52554F41-82FA-4AD5-BCBC-8C372C0CF2D2}"/>
                    </a:ext>
                  </a:extLst>
                </p:cNvPr>
                <p:cNvSpPr/>
                <p:nvPr/>
              </p:nvSpPr>
              <p:spPr>
                <a:xfrm rot="18036323">
                  <a:off x="4089083" y="274987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254F9742-2DC2-4EEB-AD73-00C944B01845}"/>
                    </a:ext>
                  </a:extLst>
                </p:cNvPr>
                <p:cNvSpPr/>
                <p:nvPr/>
              </p:nvSpPr>
              <p:spPr>
                <a:xfrm rot="1463259">
                  <a:off x="3833272" y="244810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348DFBFC-012F-4F65-8060-696B46501A8E}"/>
                    </a:ext>
                  </a:extLst>
                </p:cNvPr>
                <p:cNvSpPr/>
                <p:nvPr/>
              </p:nvSpPr>
              <p:spPr>
                <a:xfrm rot="18036323">
                  <a:off x="3988277" y="250460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078C20A2-2717-4F46-8DB1-2D0E47D0AAC4}"/>
                    </a:ext>
                  </a:extLst>
                </p:cNvPr>
                <p:cNvSpPr/>
                <p:nvPr/>
              </p:nvSpPr>
              <p:spPr>
                <a:xfrm rot="19079660">
                  <a:off x="3928032" y="237466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B561CBDA-9394-499C-B1C3-78C73AEA8DBE}"/>
                    </a:ext>
                  </a:extLst>
                </p:cNvPr>
                <p:cNvSpPr/>
                <p:nvPr/>
              </p:nvSpPr>
              <p:spPr>
                <a:xfrm rot="904239">
                  <a:off x="3787500" y="2329175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79A04BB2-935A-4399-BF96-EE9B16726BAA}"/>
                    </a:ext>
                  </a:extLst>
                </p:cNvPr>
                <p:cNvSpPr/>
                <p:nvPr/>
              </p:nvSpPr>
              <p:spPr>
                <a:xfrm rot="18196412">
                  <a:off x="3854039" y="2225771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77F2A8D5-9E9D-49F9-89B7-C46F795EFE2E}"/>
                    </a:ext>
                  </a:extLst>
                </p:cNvPr>
                <p:cNvSpPr/>
                <p:nvPr/>
              </p:nvSpPr>
              <p:spPr>
                <a:xfrm rot="20991">
                  <a:off x="3709342" y="2234096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6FC8845E-24C7-43A7-83B7-F3A11BCD3064}"/>
                    </a:ext>
                  </a:extLst>
                </p:cNvPr>
                <p:cNvSpPr/>
                <p:nvPr/>
              </p:nvSpPr>
              <p:spPr>
                <a:xfrm rot="18196412">
                  <a:off x="3775458" y="2106709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5E7BC70B-4AF1-4DB9-AEEB-0981F0DE07FB}"/>
                    </a:ext>
                  </a:extLst>
                </p:cNvPr>
                <p:cNvSpPr/>
                <p:nvPr/>
              </p:nvSpPr>
              <p:spPr>
                <a:xfrm rot="20991">
                  <a:off x="3640284" y="2103127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84ADBEAF-32CB-4CF9-8DB0-55C168823F10}"/>
                    </a:ext>
                  </a:extLst>
                </p:cNvPr>
                <p:cNvSpPr/>
                <p:nvPr/>
              </p:nvSpPr>
              <p:spPr>
                <a:xfrm rot="19920987">
                  <a:off x="3641755" y="198435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D20D2D8F-0940-4EFC-BCEA-9671E4771E51}"/>
                    </a:ext>
                  </a:extLst>
                </p:cNvPr>
                <p:cNvSpPr/>
                <p:nvPr/>
              </p:nvSpPr>
              <p:spPr>
                <a:xfrm rot="19920987">
                  <a:off x="3355233" y="177738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19872D50-70FC-4A34-B7E3-0AF14B3FDE03}"/>
                    </a:ext>
                  </a:extLst>
                </p:cNvPr>
                <p:cNvSpPr/>
                <p:nvPr/>
              </p:nvSpPr>
              <p:spPr>
                <a:xfrm rot="16656031">
                  <a:off x="3479782" y="17659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5CD8E9E3-3CDD-47D6-888A-9C3A99C6A4A4}"/>
                    </a:ext>
                  </a:extLst>
                </p:cNvPr>
                <p:cNvSpPr/>
                <p:nvPr/>
              </p:nvSpPr>
              <p:spPr>
                <a:xfrm rot="1463259">
                  <a:off x="3889999" y="255078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D7C96D04-3AE5-4ABB-987D-C3DDCEE0DC93}"/>
                    </a:ext>
                  </a:extLst>
                </p:cNvPr>
                <p:cNvSpPr/>
                <p:nvPr/>
              </p:nvSpPr>
              <p:spPr>
                <a:xfrm rot="1463259">
                  <a:off x="4016683" y="28921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EF077089-1CA0-4832-83FF-BC642F85376F}"/>
                    </a:ext>
                  </a:extLst>
                </p:cNvPr>
                <p:cNvSpPr/>
                <p:nvPr/>
              </p:nvSpPr>
              <p:spPr>
                <a:xfrm rot="1463259">
                  <a:off x="4097647" y="329216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A6CC17AA-E148-468A-AB71-6A88D32B1D96}"/>
                    </a:ext>
                  </a:extLst>
                </p:cNvPr>
                <p:cNvSpPr/>
                <p:nvPr/>
              </p:nvSpPr>
              <p:spPr>
                <a:xfrm rot="18860963">
                  <a:off x="4186610" y="33709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CC951863-EAE5-4086-B3D2-04A1497B12FA}"/>
                    </a:ext>
                  </a:extLst>
                </p:cNvPr>
                <p:cNvSpPr/>
                <p:nvPr/>
              </p:nvSpPr>
              <p:spPr>
                <a:xfrm rot="18860963">
                  <a:off x="4172323" y="315189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E37830FC-E1CF-4685-9D26-9104D6F0C5E0}"/>
                    </a:ext>
                  </a:extLst>
                </p:cNvPr>
                <p:cNvSpPr/>
                <p:nvPr/>
              </p:nvSpPr>
              <p:spPr>
                <a:xfrm rot="1463259">
                  <a:off x="4064310" y="307785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9450F881-45DF-45CC-892D-8BF5F3545A4D}"/>
                    </a:ext>
                  </a:extLst>
                </p:cNvPr>
                <p:cNvSpPr/>
                <p:nvPr/>
              </p:nvSpPr>
              <p:spPr>
                <a:xfrm rot="18860963">
                  <a:off x="4196135" y="358528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348B00BC-E2A2-451F-B019-EEE772803398}"/>
                    </a:ext>
                  </a:extLst>
                </p:cNvPr>
                <p:cNvSpPr/>
                <p:nvPr/>
              </p:nvSpPr>
              <p:spPr>
                <a:xfrm rot="20025839">
                  <a:off x="4190344" y="3863473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9DB4FB2B-65E5-453C-A712-8938A9FBD55F}"/>
                    </a:ext>
                  </a:extLst>
                </p:cNvPr>
                <p:cNvSpPr/>
                <p:nvPr/>
              </p:nvSpPr>
              <p:spPr>
                <a:xfrm rot="2282769">
                  <a:off x="4095208" y="3520782"/>
                  <a:ext cx="105062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FB13A4D3-166F-4A6B-8F14-2341E94330E0}"/>
                    </a:ext>
                  </a:extLst>
                </p:cNvPr>
                <p:cNvSpPr/>
                <p:nvPr/>
              </p:nvSpPr>
              <p:spPr>
                <a:xfrm rot="20991">
                  <a:off x="3756967" y="220075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69597A8E-DA4A-44FB-BEFA-01788E1AD345}"/>
                    </a:ext>
                  </a:extLst>
                </p:cNvPr>
                <p:cNvSpPr/>
                <p:nvPr/>
              </p:nvSpPr>
              <p:spPr>
                <a:xfrm rot="20991">
                  <a:off x="3580754" y="206502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68483CA8-8D2D-4431-84FD-63BDE3372E28}"/>
                    </a:ext>
                  </a:extLst>
                </p:cNvPr>
                <p:cNvSpPr/>
                <p:nvPr/>
              </p:nvSpPr>
              <p:spPr>
                <a:xfrm rot="18501000">
                  <a:off x="3720820" y="211509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ABF76AB4-616B-4F70-85E7-42448915D78E}"/>
                    </a:ext>
                  </a:extLst>
                </p:cNvPr>
                <p:cNvSpPr/>
                <p:nvPr/>
              </p:nvSpPr>
              <p:spPr>
                <a:xfrm rot="18196412">
                  <a:off x="3884995" y="2330547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DDFCF431-FF9D-4312-9799-D4E1DE156E62}"/>
                    </a:ext>
                  </a:extLst>
                </p:cNvPr>
                <p:cNvSpPr/>
                <p:nvPr/>
              </p:nvSpPr>
              <p:spPr>
                <a:xfrm rot="895739">
                  <a:off x="3462203" y="1924649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0B3605B6-FE06-48A9-8AD5-F9C322CD5878}"/>
                    </a:ext>
                  </a:extLst>
                </p:cNvPr>
                <p:cNvSpPr/>
                <p:nvPr/>
              </p:nvSpPr>
              <p:spPr>
                <a:xfrm rot="17879718">
                  <a:off x="3565954" y="184855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E8E18007-1BB0-44B1-B051-76B05249A4ED}"/>
                    </a:ext>
                  </a:extLst>
                </p:cNvPr>
                <p:cNvSpPr/>
                <p:nvPr/>
              </p:nvSpPr>
              <p:spPr>
                <a:xfrm rot="20991">
                  <a:off x="3530748" y="1993590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76E8A373-94BB-401A-8435-6DAA853580F7}"/>
                    </a:ext>
                  </a:extLst>
                </p:cNvPr>
                <p:cNvSpPr/>
                <p:nvPr/>
              </p:nvSpPr>
              <p:spPr>
                <a:xfrm rot="19081157">
                  <a:off x="3396257" y="184800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EF72A575-7AA1-4996-94FF-4361340A2271}"/>
                    </a:ext>
                  </a:extLst>
                </p:cNvPr>
                <p:cNvSpPr/>
                <p:nvPr/>
              </p:nvSpPr>
              <p:spPr>
                <a:xfrm rot="20812549">
                  <a:off x="3302031" y="177814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32F8035E-13AD-4422-968A-A06A97C458B3}"/>
                    </a:ext>
                  </a:extLst>
                </p:cNvPr>
                <p:cNvSpPr/>
                <p:nvPr/>
              </p:nvSpPr>
              <p:spPr>
                <a:xfrm rot="19798076">
                  <a:off x="3146855" y="169615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601B5698-9A45-4899-B476-6F9F50DCF12C}"/>
                    </a:ext>
                  </a:extLst>
                </p:cNvPr>
                <p:cNvSpPr/>
                <p:nvPr/>
              </p:nvSpPr>
              <p:spPr>
                <a:xfrm rot="19798076">
                  <a:off x="3218293" y="173187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E5EACDD9-5280-4E8D-8F66-43D901992368}"/>
                    </a:ext>
                  </a:extLst>
                </p:cNvPr>
                <p:cNvSpPr/>
                <p:nvPr/>
              </p:nvSpPr>
              <p:spPr>
                <a:xfrm rot="21400117">
                  <a:off x="3051999" y="166146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6AF872C4-256B-4C25-9621-CE52CC868400}"/>
                    </a:ext>
                  </a:extLst>
                </p:cNvPr>
                <p:cNvSpPr/>
                <p:nvPr/>
              </p:nvSpPr>
              <p:spPr>
                <a:xfrm rot="21400117">
                  <a:off x="2985324" y="160431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37EA0919-4A0B-4C5A-BED5-FFC93D5A0FCE}"/>
                    </a:ext>
                  </a:extLst>
                </p:cNvPr>
                <p:cNvSpPr/>
                <p:nvPr/>
              </p:nvSpPr>
              <p:spPr>
                <a:xfrm rot="21400117">
                  <a:off x="2897218" y="156144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22738C0-BF32-480E-84A7-958706E0CD62}"/>
                    </a:ext>
                  </a:extLst>
                </p:cNvPr>
                <p:cNvSpPr/>
                <p:nvPr/>
              </p:nvSpPr>
              <p:spPr>
                <a:xfrm rot="21400117">
                  <a:off x="2782917" y="15400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F164498E-A64C-4E02-9523-AE8E72FFE3B4}"/>
                    </a:ext>
                  </a:extLst>
                </p:cNvPr>
                <p:cNvSpPr/>
                <p:nvPr/>
              </p:nvSpPr>
              <p:spPr>
                <a:xfrm rot="17607437">
                  <a:off x="3280597" y="168765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25CAC29D-A172-48A1-8647-04BE063D0CBF}"/>
                    </a:ext>
                  </a:extLst>
                </p:cNvPr>
                <p:cNvSpPr/>
                <p:nvPr/>
              </p:nvSpPr>
              <p:spPr>
                <a:xfrm rot="17607437">
                  <a:off x="3147246" y="163526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9533690D-030C-4F0F-96F1-CD426A59952B}"/>
                    </a:ext>
                  </a:extLst>
                </p:cNvPr>
                <p:cNvSpPr/>
                <p:nvPr/>
              </p:nvSpPr>
              <p:spPr>
                <a:xfrm rot="17607437">
                  <a:off x="2994846" y="156621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FDAD6616-5007-4E19-B40F-303767D88509}"/>
                    </a:ext>
                  </a:extLst>
                </p:cNvPr>
                <p:cNvSpPr/>
                <p:nvPr/>
              </p:nvSpPr>
              <p:spPr>
                <a:xfrm rot="17607437">
                  <a:off x="3085333" y="15638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2592B50F-8F2F-4738-B1CE-6F4DD2DFBCB6}"/>
                    </a:ext>
                  </a:extLst>
                </p:cNvPr>
                <p:cNvSpPr/>
                <p:nvPr/>
              </p:nvSpPr>
              <p:spPr>
                <a:xfrm rot="17607437">
                  <a:off x="2966270" y="148048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A936F354-0DD8-4C00-954E-0C57746AAAFB}"/>
                    </a:ext>
                  </a:extLst>
                </p:cNvPr>
                <p:cNvSpPr/>
                <p:nvPr/>
              </p:nvSpPr>
              <p:spPr>
                <a:xfrm rot="17607437">
                  <a:off x="2832920" y="147572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157E180C-BCD3-4502-9414-E94F6C40315D}"/>
                    </a:ext>
                  </a:extLst>
                </p:cNvPr>
                <p:cNvSpPr/>
                <p:nvPr/>
              </p:nvSpPr>
              <p:spPr>
                <a:xfrm rot="17607437">
                  <a:off x="2743833" y="142104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FC3413D8-7BDD-4089-8D97-27E721591B29}"/>
                    </a:ext>
                  </a:extLst>
                </p:cNvPr>
                <p:cNvSpPr/>
                <p:nvPr/>
              </p:nvSpPr>
              <p:spPr>
                <a:xfrm rot="16781166">
                  <a:off x="2896879" y="14031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5A61AFCF-EFF7-46EF-9302-ED3085415323}"/>
                    </a:ext>
                  </a:extLst>
                </p:cNvPr>
                <p:cNvSpPr/>
                <p:nvPr/>
              </p:nvSpPr>
              <p:spPr>
                <a:xfrm rot="16781166">
                  <a:off x="3058804" y="14722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EFB72E6B-C13A-47F5-B886-D1AF65376F2A}"/>
                    </a:ext>
                  </a:extLst>
                </p:cNvPr>
                <p:cNvSpPr/>
                <p:nvPr/>
              </p:nvSpPr>
              <p:spPr>
                <a:xfrm rot="16781166">
                  <a:off x="3163235" y="151453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58B03EA3-803E-4811-8107-8B732CF82B5C}"/>
                    </a:ext>
                  </a:extLst>
                </p:cNvPr>
                <p:cNvSpPr/>
                <p:nvPr/>
              </p:nvSpPr>
              <p:spPr>
                <a:xfrm rot="16781166">
                  <a:off x="3237054" y="158596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BB593EAA-2CD9-4CE3-9B81-A2F471A96339}"/>
                    </a:ext>
                  </a:extLst>
                </p:cNvPr>
                <p:cNvSpPr/>
                <p:nvPr/>
              </p:nvSpPr>
              <p:spPr>
                <a:xfrm rot="17314194">
                  <a:off x="3344210" y="166455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B9487F55-4C48-4D0F-A881-860310481A0A}"/>
                    </a:ext>
                  </a:extLst>
                </p:cNvPr>
                <p:cNvSpPr/>
                <p:nvPr/>
              </p:nvSpPr>
              <p:spPr>
                <a:xfrm rot="17314194">
                  <a:off x="3415648" y="173360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3E8E415-8F9D-41D0-86CF-2894BD4E587D}"/>
              </a:ext>
            </a:extLst>
          </p:cNvPr>
          <p:cNvGrpSpPr/>
          <p:nvPr/>
        </p:nvGrpSpPr>
        <p:grpSpPr>
          <a:xfrm>
            <a:off x="778025" y="3880402"/>
            <a:ext cx="2434398" cy="2434398"/>
            <a:chOff x="778025" y="3880402"/>
            <a:chExt cx="2434398" cy="2434398"/>
          </a:xfrm>
        </p:grpSpPr>
        <p:sp>
          <p:nvSpPr>
            <p:cNvPr id="450" name="楕円 449">
              <a:extLst>
                <a:ext uri="{FF2B5EF4-FFF2-40B4-BE49-F238E27FC236}">
                  <a16:creationId xmlns:a16="http://schemas.microsoft.com/office/drawing/2014/main" id="{06D94C02-49ED-4541-B851-DBDDD2DC71F7}"/>
                </a:ext>
              </a:extLst>
            </p:cNvPr>
            <p:cNvSpPr/>
            <p:nvPr/>
          </p:nvSpPr>
          <p:spPr>
            <a:xfrm>
              <a:off x="778025" y="3880402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B6AAD31F-912F-4C5D-A8E9-E8E7EC8FBA59}"/>
                </a:ext>
              </a:extLst>
            </p:cNvPr>
            <p:cNvGrpSpPr/>
            <p:nvPr/>
          </p:nvGrpSpPr>
          <p:grpSpPr>
            <a:xfrm>
              <a:off x="863395" y="4285859"/>
              <a:ext cx="2242114" cy="1850814"/>
              <a:chOff x="361114" y="2970081"/>
              <a:chExt cx="3283007" cy="2511058"/>
            </a:xfrm>
          </p:grpSpPr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327D2F6A-2435-4399-AD2D-9AF753A388B6}"/>
                  </a:ext>
                </a:extLst>
              </p:cNvPr>
              <p:cNvGrpSpPr/>
              <p:nvPr/>
            </p:nvGrpSpPr>
            <p:grpSpPr>
              <a:xfrm>
                <a:off x="1623515" y="3187868"/>
                <a:ext cx="2020606" cy="2086328"/>
                <a:chOff x="748156" y="1015977"/>
                <a:chExt cx="3766158" cy="3888657"/>
              </a:xfrm>
              <a:solidFill>
                <a:srgbClr val="FF0000"/>
              </a:solidFill>
            </p:grpSpPr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8B568DB7-6C59-46AF-855D-CE30ABC6C2A0}"/>
                    </a:ext>
                  </a:extLst>
                </p:cNvPr>
                <p:cNvSpPr/>
                <p:nvPr/>
              </p:nvSpPr>
              <p:spPr>
                <a:xfrm>
                  <a:off x="756353" y="1015977"/>
                  <a:ext cx="3698180" cy="2706598"/>
                </a:xfrm>
                <a:custGeom>
                  <a:avLst/>
                  <a:gdLst>
                    <a:gd name="connsiteX0" fmla="*/ 1849014 w 3698180"/>
                    <a:gd name="connsiteY0" fmla="*/ 2 h 2706598"/>
                    <a:gd name="connsiteX1" fmla="*/ 1903872 w 3698180"/>
                    <a:gd name="connsiteY1" fmla="*/ 1407543 h 2706598"/>
                    <a:gd name="connsiteX2" fmla="*/ 1906084 w 3698180"/>
                    <a:gd name="connsiteY2" fmla="*/ 1680763 h 2706598"/>
                    <a:gd name="connsiteX3" fmla="*/ 1923694 w 3698180"/>
                    <a:gd name="connsiteY3" fmla="*/ 1540326 h 2706598"/>
                    <a:gd name="connsiteX4" fmla="*/ 2136489 w 3698180"/>
                    <a:gd name="connsiteY4" fmla="*/ 172361 h 2706598"/>
                    <a:gd name="connsiteX5" fmla="*/ 2029773 w 3698180"/>
                    <a:gd name="connsiteY5" fmla="*/ 1533413 h 2706598"/>
                    <a:gd name="connsiteX6" fmla="*/ 1996484 w 3698180"/>
                    <a:gd name="connsiteY6" fmla="*/ 1838415 h 2706598"/>
                    <a:gd name="connsiteX7" fmla="*/ 2014019 w 3698180"/>
                    <a:gd name="connsiteY7" fmla="*/ 1774796 h 2706598"/>
                    <a:gd name="connsiteX8" fmla="*/ 2525476 w 3698180"/>
                    <a:gd name="connsiteY8" fmla="*/ 89060 h 2706598"/>
                    <a:gd name="connsiteX9" fmla="*/ 2214166 w 3698180"/>
                    <a:gd name="connsiteY9" fmla="*/ 1462839 h 2706598"/>
                    <a:gd name="connsiteX10" fmla="*/ 2138292 w 3698180"/>
                    <a:gd name="connsiteY10" fmla="*/ 1755456 h 2706598"/>
                    <a:gd name="connsiteX11" fmla="*/ 2202891 w 3698180"/>
                    <a:gd name="connsiteY11" fmla="*/ 1596747 h 2706598"/>
                    <a:gd name="connsiteX12" fmla="*/ 2762490 w 3698180"/>
                    <a:gd name="connsiteY12" fmla="*/ 330470 h 2706598"/>
                    <a:gd name="connsiteX13" fmla="*/ 2307144 w 3698180"/>
                    <a:gd name="connsiteY13" fmla="*/ 1617524 h 2706598"/>
                    <a:gd name="connsiteX14" fmla="*/ 2204355 w 3698180"/>
                    <a:gd name="connsiteY14" fmla="*/ 1882135 h 2706598"/>
                    <a:gd name="connsiteX15" fmla="*/ 2225512 w 3698180"/>
                    <a:gd name="connsiteY15" fmla="*/ 1846089 h 2706598"/>
                    <a:gd name="connsiteX16" fmla="*/ 3155842 w 3698180"/>
                    <a:gd name="connsiteY16" fmla="*/ 350167 h 2706598"/>
                    <a:gd name="connsiteX17" fmla="*/ 2509639 w 3698180"/>
                    <a:gd name="connsiteY17" fmla="*/ 1578760 h 2706598"/>
                    <a:gd name="connsiteX18" fmla="*/ 2337423 w 3698180"/>
                    <a:gd name="connsiteY18" fmla="*/ 1882786 h 2706598"/>
                    <a:gd name="connsiteX19" fmla="*/ 2457974 w 3698180"/>
                    <a:gd name="connsiteY19" fmla="*/ 1723510 h 2706598"/>
                    <a:gd name="connsiteX20" fmla="*/ 3326243 w 3698180"/>
                    <a:gd name="connsiteY20" fmla="*/ 645215 h 2706598"/>
                    <a:gd name="connsiteX21" fmla="*/ 2553297 w 3698180"/>
                    <a:gd name="connsiteY21" fmla="*/ 1770562 h 2706598"/>
                    <a:gd name="connsiteX22" fmla="*/ 2397168 w 3698180"/>
                    <a:gd name="connsiteY22" fmla="*/ 1983661 h 2706598"/>
                    <a:gd name="connsiteX23" fmla="*/ 2648673 w 3698180"/>
                    <a:gd name="connsiteY23" fmla="*/ 1736200 h 2706598"/>
                    <a:gd name="connsiteX24" fmla="*/ 3697149 w 3698180"/>
                    <a:gd name="connsiteY24" fmla="*/ 765523 h 2706598"/>
                    <a:gd name="connsiteX25" fmla="*/ 2005673 w 3698180"/>
                    <a:gd name="connsiteY25" fmla="*/ 2546084 h 2706598"/>
                    <a:gd name="connsiteX26" fmla="*/ 1956327 w 3698180"/>
                    <a:gd name="connsiteY26" fmla="*/ 2596549 h 2706598"/>
                    <a:gd name="connsiteX27" fmla="*/ 1937809 w 3698180"/>
                    <a:gd name="connsiteY27" fmla="*/ 2641795 h 2706598"/>
                    <a:gd name="connsiteX28" fmla="*/ 1842841 w 3698180"/>
                    <a:gd name="connsiteY28" fmla="*/ 2706598 h 2706598"/>
                    <a:gd name="connsiteX29" fmla="*/ 1747873 w 3698180"/>
                    <a:gd name="connsiteY29" fmla="*/ 2641795 h 2706598"/>
                    <a:gd name="connsiteX30" fmla="*/ 1720453 w 3698180"/>
                    <a:gd name="connsiteY30" fmla="*/ 2574795 h 2706598"/>
                    <a:gd name="connsiteX31" fmla="*/ 1697432 w 3698180"/>
                    <a:gd name="connsiteY31" fmla="*/ 2551246 h 2706598"/>
                    <a:gd name="connsiteX32" fmla="*/ 878 w 3698180"/>
                    <a:gd name="connsiteY32" fmla="*/ 765523 h 2706598"/>
                    <a:gd name="connsiteX33" fmla="*/ 1034951 w 3698180"/>
                    <a:gd name="connsiteY33" fmla="*/ 1722015 h 2706598"/>
                    <a:gd name="connsiteX34" fmla="*/ 1169331 w 3698180"/>
                    <a:gd name="connsiteY34" fmla="*/ 1854238 h 2706598"/>
                    <a:gd name="connsiteX35" fmla="*/ 1132080 w 3698180"/>
                    <a:gd name="connsiteY35" fmla="*/ 1806350 h 2706598"/>
                    <a:gd name="connsiteX36" fmla="*/ 315249 w 3698180"/>
                    <a:gd name="connsiteY36" fmla="*/ 688580 h 2706598"/>
                    <a:gd name="connsiteX37" fmla="*/ 1202200 w 3698180"/>
                    <a:gd name="connsiteY37" fmla="*/ 1726453 h 2706598"/>
                    <a:gd name="connsiteX38" fmla="*/ 1439759 w 3698180"/>
                    <a:gd name="connsiteY38" fmla="*/ 2022222 h 2706598"/>
                    <a:gd name="connsiteX39" fmla="*/ 1372523 w 3698180"/>
                    <a:gd name="connsiteY39" fmla="*/ 1903815 h 2706598"/>
                    <a:gd name="connsiteX40" fmla="*/ 542182 w 3698180"/>
                    <a:gd name="connsiteY40" fmla="*/ 350165 h 2706598"/>
                    <a:gd name="connsiteX41" fmla="*/ 1293461 w 3698180"/>
                    <a:gd name="connsiteY41" fmla="*/ 1541703 h 2706598"/>
                    <a:gd name="connsiteX42" fmla="*/ 1402073 w 3698180"/>
                    <a:gd name="connsiteY42" fmla="*/ 1726358 h 2706598"/>
                    <a:gd name="connsiteX43" fmla="*/ 1369399 w 3698180"/>
                    <a:gd name="connsiteY43" fmla="*/ 1648827 h 2706598"/>
                    <a:gd name="connsiteX44" fmla="*/ 869702 w 3698180"/>
                    <a:gd name="connsiteY44" fmla="*/ 357737 h 2706598"/>
                    <a:gd name="connsiteX45" fmla="*/ 1457809 w 3698180"/>
                    <a:gd name="connsiteY45" fmla="*/ 1589801 h 2706598"/>
                    <a:gd name="connsiteX46" fmla="*/ 1601417 w 3698180"/>
                    <a:gd name="connsiteY46" fmla="*/ 1915849 h 2706598"/>
                    <a:gd name="connsiteX47" fmla="*/ 1572481 w 3698180"/>
                    <a:gd name="connsiteY47" fmla="*/ 1804681 h 2706598"/>
                    <a:gd name="connsiteX48" fmla="*/ 1172548 w 3698180"/>
                    <a:gd name="connsiteY48" fmla="*/ 89062 h 2706598"/>
                    <a:gd name="connsiteX49" fmla="*/ 1584359 w 3698180"/>
                    <a:gd name="connsiteY49" fmla="*/ 1414742 h 2706598"/>
                    <a:gd name="connsiteX50" fmla="*/ 1654669 w 3698180"/>
                    <a:gd name="connsiteY50" fmla="*/ 1668779 h 2706598"/>
                    <a:gd name="connsiteX51" fmla="*/ 1639404 w 3698180"/>
                    <a:gd name="connsiteY51" fmla="*/ 1558091 h 2706598"/>
                    <a:gd name="connsiteX52" fmla="*/ 1490892 w 3698180"/>
                    <a:gd name="connsiteY52" fmla="*/ 181663 h 2706598"/>
                    <a:gd name="connsiteX53" fmla="*/ 1740078 w 3698180"/>
                    <a:gd name="connsiteY53" fmla="*/ 1523959 h 2706598"/>
                    <a:gd name="connsiteX54" fmla="*/ 1790634 w 3698180"/>
                    <a:gd name="connsiteY54" fmla="*/ 1851618 h 2706598"/>
                    <a:gd name="connsiteX55" fmla="*/ 1791114 w 3698180"/>
                    <a:gd name="connsiteY55" fmla="*/ 1784085 h 2706598"/>
                    <a:gd name="connsiteX56" fmla="*/ 1849014 w 3698180"/>
                    <a:gd name="connsiteY56" fmla="*/ 2 h 2706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3698180" h="2706598">
                      <a:moveTo>
                        <a:pt x="1849014" y="2"/>
                      </a:moveTo>
                      <a:cubicBezTo>
                        <a:pt x="1884949" y="-1277"/>
                        <a:pt x="1897299" y="691609"/>
                        <a:pt x="1903872" y="1407543"/>
                      </a:cubicBezTo>
                      <a:lnTo>
                        <a:pt x="1906084" y="1680763"/>
                      </a:lnTo>
                      <a:lnTo>
                        <a:pt x="1923694" y="1540326"/>
                      </a:lnTo>
                      <a:cubicBezTo>
                        <a:pt x="2010015" y="855726"/>
                        <a:pt x="2102035" y="169567"/>
                        <a:pt x="2136489" y="172361"/>
                      </a:cubicBezTo>
                      <a:cubicBezTo>
                        <a:pt x="2170943" y="175155"/>
                        <a:pt x="2103726" y="848584"/>
                        <a:pt x="2029773" y="1533413"/>
                      </a:cubicBezTo>
                      <a:lnTo>
                        <a:pt x="1996484" y="1838415"/>
                      </a:lnTo>
                      <a:lnTo>
                        <a:pt x="2014019" y="1774796"/>
                      </a:lnTo>
                      <a:cubicBezTo>
                        <a:pt x="2230209" y="991123"/>
                        <a:pt x="2484983" y="79740"/>
                        <a:pt x="2525476" y="89060"/>
                      </a:cubicBezTo>
                      <a:cubicBezTo>
                        <a:pt x="2560518" y="97125"/>
                        <a:pt x="2393114" y="769598"/>
                        <a:pt x="2214166" y="1462839"/>
                      </a:cubicBezTo>
                      <a:lnTo>
                        <a:pt x="2138292" y="1755456"/>
                      </a:lnTo>
                      <a:lnTo>
                        <a:pt x="2202891" y="1596747"/>
                      </a:lnTo>
                      <a:cubicBezTo>
                        <a:pt x="2463458" y="957815"/>
                        <a:pt x="2729933" y="318854"/>
                        <a:pt x="2762490" y="330470"/>
                      </a:cubicBezTo>
                      <a:cubicBezTo>
                        <a:pt x="2795048" y="342086"/>
                        <a:pt x="2555824" y="975171"/>
                        <a:pt x="2307144" y="1617524"/>
                      </a:cubicBezTo>
                      <a:lnTo>
                        <a:pt x="2204355" y="1882135"/>
                      </a:lnTo>
                      <a:lnTo>
                        <a:pt x="2225512" y="1846089"/>
                      </a:lnTo>
                      <a:cubicBezTo>
                        <a:pt x="2637164" y="1145073"/>
                        <a:pt x="3119141" y="330685"/>
                        <a:pt x="3155842" y="350167"/>
                      </a:cubicBezTo>
                      <a:cubicBezTo>
                        <a:pt x="3187300" y="366866"/>
                        <a:pt x="2858216" y="961765"/>
                        <a:pt x="2509639" y="1578760"/>
                      </a:cubicBezTo>
                      <a:lnTo>
                        <a:pt x="2337423" y="1882786"/>
                      </a:lnTo>
                      <a:lnTo>
                        <a:pt x="2457974" y="1723510"/>
                      </a:lnTo>
                      <a:cubicBezTo>
                        <a:pt x="2875031" y="1173789"/>
                        <a:pt x="3297801" y="625568"/>
                        <a:pt x="3326243" y="645215"/>
                      </a:cubicBezTo>
                      <a:cubicBezTo>
                        <a:pt x="3354684" y="664862"/>
                        <a:pt x="2959757" y="1214459"/>
                        <a:pt x="2553297" y="1770562"/>
                      </a:cubicBezTo>
                      <a:lnTo>
                        <a:pt x="2397168" y="1983661"/>
                      </a:lnTo>
                      <a:lnTo>
                        <a:pt x="2648673" y="1736200"/>
                      </a:lnTo>
                      <a:cubicBezTo>
                        <a:pt x="3160792" y="1233405"/>
                        <a:pt x="3670834" y="741018"/>
                        <a:pt x="3697149" y="765523"/>
                      </a:cubicBezTo>
                      <a:cubicBezTo>
                        <a:pt x="3737247" y="802865"/>
                        <a:pt x="2598870" y="1941230"/>
                        <a:pt x="2005673" y="2546084"/>
                      </a:cubicBezTo>
                      <a:lnTo>
                        <a:pt x="1956327" y="2596549"/>
                      </a:lnTo>
                      <a:lnTo>
                        <a:pt x="1937809" y="2641795"/>
                      </a:lnTo>
                      <a:cubicBezTo>
                        <a:pt x="1913505" y="2681834"/>
                        <a:pt x="1879929" y="2706598"/>
                        <a:pt x="1842841" y="2706598"/>
                      </a:cubicBezTo>
                      <a:cubicBezTo>
                        <a:pt x="1805754" y="2706598"/>
                        <a:pt x="1772177" y="2681834"/>
                        <a:pt x="1747873" y="2641795"/>
                      </a:cubicBezTo>
                      <a:lnTo>
                        <a:pt x="1720453" y="2574795"/>
                      </a:lnTo>
                      <a:lnTo>
                        <a:pt x="1697432" y="2551246"/>
                      </a:lnTo>
                      <a:cubicBezTo>
                        <a:pt x="1126418" y="1968932"/>
                        <a:pt x="-36463" y="805622"/>
                        <a:pt x="878" y="765523"/>
                      </a:cubicBezTo>
                      <a:cubicBezTo>
                        <a:pt x="25384" y="739209"/>
                        <a:pt x="524061" y="1220421"/>
                        <a:pt x="1034951" y="1722015"/>
                      </a:cubicBezTo>
                      <a:lnTo>
                        <a:pt x="1169331" y="1854238"/>
                      </a:lnTo>
                      <a:lnTo>
                        <a:pt x="1132080" y="1806350"/>
                      </a:lnTo>
                      <a:cubicBezTo>
                        <a:pt x="709031" y="1261224"/>
                        <a:pt x="288910" y="710967"/>
                        <a:pt x="315249" y="688580"/>
                      </a:cubicBezTo>
                      <a:cubicBezTo>
                        <a:pt x="341587" y="666193"/>
                        <a:pt x="770244" y="1189911"/>
                        <a:pt x="1202200" y="1726453"/>
                      </a:cubicBezTo>
                      <a:lnTo>
                        <a:pt x="1439759" y="2022222"/>
                      </a:lnTo>
                      <a:lnTo>
                        <a:pt x="1372523" y="1903815"/>
                      </a:lnTo>
                      <a:cubicBezTo>
                        <a:pt x="971252" y="1196806"/>
                        <a:pt x="506959" y="372208"/>
                        <a:pt x="542182" y="350165"/>
                      </a:cubicBezTo>
                      <a:cubicBezTo>
                        <a:pt x="572663" y="331090"/>
                        <a:pt x="929801" y="924972"/>
                        <a:pt x="1293461" y="1541703"/>
                      </a:cubicBezTo>
                      <a:lnTo>
                        <a:pt x="1402073" y="1726358"/>
                      </a:lnTo>
                      <a:lnTo>
                        <a:pt x="1369399" y="1648827"/>
                      </a:lnTo>
                      <a:cubicBezTo>
                        <a:pt x="1101855" y="1012785"/>
                        <a:pt x="838467" y="372544"/>
                        <a:pt x="869702" y="357737"/>
                      </a:cubicBezTo>
                      <a:cubicBezTo>
                        <a:pt x="900937" y="342929"/>
                        <a:pt x="1179439" y="959745"/>
                        <a:pt x="1457809" y="1589801"/>
                      </a:cubicBezTo>
                      <a:lnTo>
                        <a:pt x="1601417" y="1915849"/>
                      </a:lnTo>
                      <a:lnTo>
                        <a:pt x="1572481" y="1804681"/>
                      </a:lnTo>
                      <a:cubicBezTo>
                        <a:pt x="1367871" y="1017905"/>
                        <a:pt x="1132820" y="101237"/>
                        <a:pt x="1172548" y="89062"/>
                      </a:cubicBezTo>
                      <a:cubicBezTo>
                        <a:pt x="1206600" y="78626"/>
                        <a:pt x="1394559" y="731980"/>
                        <a:pt x="1584359" y="1414742"/>
                      </a:cubicBezTo>
                      <a:lnTo>
                        <a:pt x="1654669" y="1668779"/>
                      </a:lnTo>
                      <a:lnTo>
                        <a:pt x="1639404" y="1558091"/>
                      </a:lnTo>
                      <a:cubicBezTo>
                        <a:pt x="1545596" y="874477"/>
                        <a:pt x="1456889" y="187882"/>
                        <a:pt x="1490892" y="181663"/>
                      </a:cubicBezTo>
                      <a:cubicBezTo>
                        <a:pt x="1524895" y="175445"/>
                        <a:pt x="1634264" y="843324"/>
                        <a:pt x="1740078" y="1523959"/>
                      </a:cubicBezTo>
                      <a:lnTo>
                        <a:pt x="1790634" y="1851618"/>
                      </a:lnTo>
                      <a:lnTo>
                        <a:pt x="1791114" y="1784085"/>
                      </a:lnTo>
                      <a:cubicBezTo>
                        <a:pt x="1797086" y="966034"/>
                        <a:pt x="1807090" y="1495"/>
                        <a:pt x="1849014" y="2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4B185F17-23BE-4824-827A-DDD6A32815F0}"/>
                    </a:ext>
                  </a:extLst>
                </p:cNvPr>
                <p:cNvSpPr/>
                <p:nvPr/>
              </p:nvSpPr>
              <p:spPr>
                <a:xfrm>
                  <a:off x="748156" y="1236265"/>
                  <a:ext cx="3430878" cy="2478758"/>
                </a:xfrm>
                <a:custGeom>
                  <a:avLst/>
                  <a:gdLst>
                    <a:gd name="connsiteX0" fmla="*/ 1849014 w 3698180"/>
                    <a:gd name="connsiteY0" fmla="*/ 2 h 2706598"/>
                    <a:gd name="connsiteX1" fmla="*/ 1903872 w 3698180"/>
                    <a:gd name="connsiteY1" fmla="*/ 1407543 h 2706598"/>
                    <a:gd name="connsiteX2" fmla="*/ 1906084 w 3698180"/>
                    <a:gd name="connsiteY2" fmla="*/ 1680763 h 2706598"/>
                    <a:gd name="connsiteX3" fmla="*/ 1923694 w 3698180"/>
                    <a:gd name="connsiteY3" fmla="*/ 1540326 h 2706598"/>
                    <a:gd name="connsiteX4" fmla="*/ 2136489 w 3698180"/>
                    <a:gd name="connsiteY4" fmla="*/ 172361 h 2706598"/>
                    <a:gd name="connsiteX5" fmla="*/ 2029773 w 3698180"/>
                    <a:gd name="connsiteY5" fmla="*/ 1533413 h 2706598"/>
                    <a:gd name="connsiteX6" fmla="*/ 1996484 w 3698180"/>
                    <a:gd name="connsiteY6" fmla="*/ 1838415 h 2706598"/>
                    <a:gd name="connsiteX7" fmla="*/ 2014019 w 3698180"/>
                    <a:gd name="connsiteY7" fmla="*/ 1774796 h 2706598"/>
                    <a:gd name="connsiteX8" fmla="*/ 2525476 w 3698180"/>
                    <a:gd name="connsiteY8" fmla="*/ 89060 h 2706598"/>
                    <a:gd name="connsiteX9" fmla="*/ 2214166 w 3698180"/>
                    <a:gd name="connsiteY9" fmla="*/ 1462839 h 2706598"/>
                    <a:gd name="connsiteX10" fmla="*/ 2138292 w 3698180"/>
                    <a:gd name="connsiteY10" fmla="*/ 1755456 h 2706598"/>
                    <a:gd name="connsiteX11" fmla="*/ 2202891 w 3698180"/>
                    <a:gd name="connsiteY11" fmla="*/ 1596747 h 2706598"/>
                    <a:gd name="connsiteX12" fmla="*/ 2762490 w 3698180"/>
                    <a:gd name="connsiteY12" fmla="*/ 330470 h 2706598"/>
                    <a:gd name="connsiteX13" fmla="*/ 2307144 w 3698180"/>
                    <a:gd name="connsiteY13" fmla="*/ 1617524 h 2706598"/>
                    <a:gd name="connsiteX14" fmla="*/ 2204355 w 3698180"/>
                    <a:gd name="connsiteY14" fmla="*/ 1882135 h 2706598"/>
                    <a:gd name="connsiteX15" fmla="*/ 2225512 w 3698180"/>
                    <a:gd name="connsiteY15" fmla="*/ 1846089 h 2706598"/>
                    <a:gd name="connsiteX16" fmla="*/ 3155842 w 3698180"/>
                    <a:gd name="connsiteY16" fmla="*/ 350167 h 2706598"/>
                    <a:gd name="connsiteX17" fmla="*/ 2509639 w 3698180"/>
                    <a:gd name="connsiteY17" fmla="*/ 1578760 h 2706598"/>
                    <a:gd name="connsiteX18" fmla="*/ 2337423 w 3698180"/>
                    <a:gd name="connsiteY18" fmla="*/ 1882786 h 2706598"/>
                    <a:gd name="connsiteX19" fmla="*/ 2457974 w 3698180"/>
                    <a:gd name="connsiteY19" fmla="*/ 1723510 h 2706598"/>
                    <a:gd name="connsiteX20" fmla="*/ 3326243 w 3698180"/>
                    <a:gd name="connsiteY20" fmla="*/ 645215 h 2706598"/>
                    <a:gd name="connsiteX21" fmla="*/ 2553297 w 3698180"/>
                    <a:gd name="connsiteY21" fmla="*/ 1770562 h 2706598"/>
                    <a:gd name="connsiteX22" fmla="*/ 2397168 w 3698180"/>
                    <a:gd name="connsiteY22" fmla="*/ 1983661 h 2706598"/>
                    <a:gd name="connsiteX23" fmla="*/ 2648673 w 3698180"/>
                    <a:gd name="connsiteY23" fmla="*/ 1736200 h 2706598"/>
                    <a:gd name="connsiteX24" fmla="*/ 3697149 w 3698180"/>
                    <a:gd name="connsiteY24" fmla="*/ 765523 h 2706598"/>
                    <a:gd name="connsiteX25" fmla="*/ 2005673 w 3698180"/>
                    <a:gd name="connsiteY25" fmla="*/ 2546084 h 2706598"/>
                    <a:gd name="connsiteX26" fmla="*/ 1956327 w 3698180"/>
                    <a:gd name="connsiteY26" fmla="*/ 2596549 h 2706598"/>
                    <a:gd name="connsiteX27" fmla="*/ 1937809 w 3698180"/>
                    <a:gd name="connsiteY27" fmla="*/ 2641795 h 2706598"/>
                    <a:gd name="connsiteX28" fmla="*/ 1842841 w 3698180"/>
                    <a:gd name="connsiteY28" fmla="*/ 2706598 h 2706598"/>
                    <a:gd name="connsiteX29" fmla="*/ 1747873 w 3698180"/>
                    <a:gd name="connsiteY29" fmla="*/ 2641795 h 2706598"/>
                    <a:gd name="connsiteX30" fmla="*/ 1720453 w 3698180"/>
                    <a:gd name="connsiteY30" fmla="*/ 2574795 h 2706598"/>
                    <a:gd name="connsiteX31" fmla="*/ 1697432 w 3698180"/>
                    <a:gd name="connsiteY31" fmla="*/ 2551246 h 2706598"/>
                    <a:gd name="connsiteX32" fmla="*/ 878 w 3698180"/>
                    <a:gd name="connsiteY32" fmla="*/ 765523 h 2706598"/>
                    <a:gd name="connsiteX33" fmla="*/ 1034951 w 3698180"/>
                    <a:gd name="connsiteY33" fmla="*/ 1722015 h 2706598"/>
                    <a:gd name="connsiteX34" fmla="*/ 1169331 w 3698180"/>
                    <a:gd name="connsiteY34" fmla="*/ 1854238 h 2706598"/>
                    <a:gd name="connsiteX35" fmla="*/ 1132080 w 3698180"/>
                    <a:gd name="connsiteY35" fmla="*/ 1806350 h 2706598"/>
                    <a:gd name="connsiteX36" fmla="*/ 315249 w 3698180"/>
                    <a:gd name="connsiteY36" fmla="*/ 688580 h 2706598"/>
                    <a:gd name="connsiteX37" fmla="*/ 1202200 w 3698180"/>
                    <a:gd name="connsiteY37" fmla="*/ 1726453 h 2706598"/>
                    <a:gd name="connsiteX38" fmla="*/ 1439759 w 3698180"/>
                    <a:gd name="connsiteY38" fmla="*/ 2022222 h 2706598"/>
                    <a:gd name="connsiteX39" fmla="*/ 1372523 w 3698180"/>
                    <a:gd name="connsiteY39" fmla="*/ 1903815 h 2706598"/>
                    <a:gd name="connsiteX40" fmla="*/ 542182 w 3698180"/>
                    <a:gd name="connsiteY40" fmla="*/ 350165 h 2706598"/>
                    <a:gd name="connsiteX41" fmla="*/ 1293461 w 3698180"/>
                    <a:gd name="connsiteY41" fmla="*/ 1541703 h 2706598"/>
                    <a:gd name="connsiteX42" fmla="*/ 1402073 w 3698180"/>
                    <a:gd name="connsiteY42" fmla="*/ 1726358 h 2706598"/>
                    <a:gd name="connsiteX43" fmla="*/ 1369399 w 3698180"/>
                    <a:gd name="connsiteY43" fmla="*/ 1648827 h 2706598"/>
                    <a:gd name="connsiteX44" fmla="*/ 869702 w 3698180"/>
                    <a:gd name="connsiteY44" fmla="*/ 357737 h 2706598"/>
                    <a:gd name="connsiteX45" fmla="*/ 1457809 w 3698180"/>
                    <a:gd name="connsiteY45" fmla="*/ 1589801 h 2706598"/>
                    <a:gd name="connsiteX46" fmla="*/ 1601417 w 3698180"/>
                    <a:gd name="connsiteY46" fmla="*/ 1915849 h 2706598"/>
                    <a:gd name="connsiteX47" fmla="*/ 1572481 w 3698180"/>
                    <a:gd name="connsiteY47" fmla="*/ 1804681 h 2706598"/>
                    <a:gd name="connsiteX48" fmla="*/ 1172548 w 3698180"/>
                    <a:gd name="connsiteY48" fmla="*/ 89062 h 2706598"/>
                    <a:gd name="connsiteX49" fmla="*/ 1584359 w 3698180"/>
                    <a:gd name="connsiteY49" fmla="*/ 1414742 h 2706598"/>
                    <a:gd name="connsiteX50" fmla="*/ 1654669 w 3698180"/>
                    <a:gd name="connsiteY50" fmla="*/ 1668779 h 2706598"/>
                    <a:gd name="connsiteX51" fmla="*/ 1639404 w 3698180"/>
                    <a:gd name="connsiteY51" fmla="*/ 1558091 h 2706598"/>
                    <a:gd name="connsiteX52" fmla="*/ 1490892 w 3698180"/>
                    <a:gd name="connsiteY52" fmla="*/ 181663 h 2706598"/>
                    <a:gd name="connsiteX53" fmla="*/ 1740078 w 3698180"/>
                    <a:gd name="connsiteY53" fmla="*/ 1523959 h 2706598"/>
                    <a:gd name="connsiteX54" fmla="*/ 1790634 w 3698180"/>
                    <a:gd name="connsiteY54" fmla="*/ 1851618 h 2706598"/>
                    <a:gd name="connsiteX55" fmla="*/ 1791114 w 3698180"/>
                    <a:gd name="connsiteY55" fmla="*/ 1784085 h 2706598"/>
                    <a:gd name="connsiteX56" fmla="*/ 1849014 w 3698180"/>
                    <a:gd name="connsiteY56" fmla="*/ 2 h 2706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3698180" h="2706598">
                      <a:moveTo>
                        <a:pt x="1849014" y="2"/>
                      </a:moveTo>
                      <a:cubicBezTo>
                        <a:pt x="1884949" y="-1277"/>
                        <a:pt x="1897299" y="691609"/>
                        <a:pt x="1903872" y="1407543"/>
                      </a:cubicBezTo>
                      <a:lnTo>
                        <a:pt x="1906084" y="1680763"/>
                      </a:lnTo>
                      <a:lnTo>
                        <a:pt x="1923694" y="1540326"/>
                      </a:lnTo>
                      <a:cubicBezTo>
                        <a:pt x="2010015" y="855726"/>
                        <a:pt x="2102035" y="169567"/>
                        <a:pt x="2136489" y="172361"/>
                      </a:cubicBezTo>
                      <a:cubicBezTo>
                        <a:pt x="2170943" y="175155"/>
                        <a:pt x="2103726" y="848584"/>
                        <a:pt x="2029773" y="1533413"/>
                      </a:cubicBezTo>
                      <a:lnTo>
                        <a:pt x="1996484" y="1838415"/>
                      </a:lnTo>
                      <a:lnTo>
                        <a:pt x="2014019" y="1774796"/>
                      </a:lnTo>
                      <a:cubicBezTo>
                        <a:pt x="2230209" y="991123"/>
                        <a:pt x="2484983" y="79740"/>
                        <a:pt x="2525476" y="89060"/>
                      </a:cubicBezTo>
                      <a:cubicBezTo>
                        <a:pt x="2560518" y="97125"/>
                        <a:pt x="2393114" y="769598"/>
                        <a:pt x="2214166" y="1462839"/>
                      </a:cubicBezTo>
                      <a:lnTo>
                        <a:pt x="2138292" y="1755456"/>
                      </a:lnTo>
                      <a:lnTo>
                        <a:pt x="2202891" y="1596747"/>
                      </a:lnTo>
                      <a:cubicBezTo>
                        <a:pt x="2463458" y="957815"/>
                        <a:pt x="2729933" y="318854"/>
                        <a:pt x="2762490" y="330470"/>
                      </a:cubicBezTo>
                      <a:cubicBezTo>
                        <a:pt x="2795048" y="342086"/>
                        <a:pt x="2555824" y="975171"/>
                        <a:pt x="2307144" y="1617524"/>
                      </a:cubicBezTo>
                      <a:lnTo>
                        <a:pt x="2204355" y="1882135"/>
                      </a:lnTo>
                      <a:lnTo>
                        <a:pt x="2225512" y="1846089"/>
                      </a:lnTo>
                      <a:cubicBezTo>
                        <a:pt x="2637164" y="1145073"/>
                        <a:pt x="3119141" y="330685"/>
                        <a:pt x="3155842" y="350167"/>
                      </a:cubicBezTo>
                      <a:cubicBezTo>
                        <a:pt x="3187300" y="366866"/>
                        <a:pt x="2858216" y="961765"/>
                        <a:pt x="2509639" y="1578760"/>
                      </a:cubicBezTo>
                      <a:lnTo>
                        <a:pt x="2337423" y="1882786"/>
                      </a:lnTo>
                      <a:lnTo>
                        <a:pt x="2457974" y="1723510"/>
                      </a:lnTo>
                      <a:cubicBezTo>
                        <a:pt x="2875031" y="1173789"/>
                        <a:pt x="3297801" y="625568"/>
                        <a:pt x="3326243" y="645215"/>
                      </a:cubicBezTo>
                      <a:cubicBezTo>
                        <a:pt x="3354684" y="664862"/>
                        <a:pt x="2959757" y="1214459"/>
                        <a:pt x="2553297" y="1770562"/>
                      </a:cubicBezTo>
                      <a:lnTo>
                        <a:pt x="2397168" y="1983661"/>
                      </a:lnTo>
                      <a:lnTo>
                        <a:pt x="2648673" y="1736200"/>
                      </a:lnTo>
                      <a:cubicBezTo>
                        <a:pt x="3160792" y="1233405"/>
                        <a:pt x="3670834" y="741018"/>
                        <a:pt x="3697149" y="765523"/>
                      </a:cubicBezTo>
                      <a:cubicBezTo>
                        <a:pt x="3737247" y="802865"/>
                        <a:pt x="2598870" y="1941230"/>
                        <a:pt x="2005673" y="2546084"/>
                      </a:cubicBezTo>
                      <a:lnTo>
                        <a:pt x="1956327" y="2596549"/>
                      </a:lnTo>
                      <a:lnTo>
                        <a:pt x="1937809" y="2641795"/>
                      </a:lnTo>
                      <a:cubicBezTo>
                        <a:pt x="1913505" y="2681834"/>
                        <a:pt x="1879929" y="2706598"/>
                        <a:pt x="1842841" y="2706598"/>
                      </a:cubicBezTo>
                      <a:cubicBezTo>
                        <a:pt x="1805754" y="2706598"/>
                        <a:pt x="1772177" y="2681834"/>
                        <a:pt x="1747873" y="2641795"/>
                      </a:cubicBezTo>
                      <a:lnTo>
                        <a:pt x="1720453" y="2574795"/>
                      </a:lnTo>
                      <a:lnTo>
                        <a:pt x="1697432" y="2551246"/>
                      </a:lnTo>
                      <a:cubicBezTo>
                        <a:pt x="1126418" y="1968932"/>
                        <a:pt x="-36463" y="805622"/>
                        <a:pt x="878" y="765523"/>
                      </a:cubicBezTo>
                      <a:cubicBezTo>
                        <a:pt x="25384" y="739209"/>
                        <a:pt x="524061" y="1220421"/>
                        <a:pt x="1034951" y="1722015"/>
                      </a:cubicBezTo>
                      <a:lnTo>
                        <a:pt x="1169331" y="1854238"/>
                      </a:lnTo>
                      <a:lnTo>
                        <a:pt x="1132080" y="1806350"/>
                      </a:lnTo>
                      <a:cubicBezTo>
                        <a:pt x="709031" y="1261224"/>
                        <a:pt x="288910" y="710967"/>
                        <a:pt x="315249" y="688580"/>
                      </a:cubicBezTo>
                      <a:cubicBezTo>
                        <a:pt x="341587" y="666193"/>
                        <a:pt x="770244" y="1189911"/>
                        <a:pt x="1202200" y="1726453"/>
                      </a:cubicBezTo>
                      <a:lnTo>
                        <a:pt x="1439759" y="2022222"/>
                      </a:lnTo>
                      <a:lnTo>
                        <a:pt x="1372523" y="1903815"/>
                      </a:lnTo>
                      <a:cubicBezTo>
                        <a:pt x="971252" y="1196806"/>
                        <a:pt x="506959" y="372208"/>
                        <a:pt x="542182" y="350165"/>
                      </a:cubicBezTo>
                      <a:cubicBezTo>
                        <a:pt x="572663" y="331090"/>
                        <a:pt x="929801" y="924972"/>
                        <a:pt x="1293461" y="1541703"/>
                      </a:cubicBezTo>
                      <a:lnTo>
                        <a:pt x="1402073" y="1726358"/>
                      </a:lnTo>
                      <a:lnTo>
                        <a:pt x="1369399" y="1648827"/>
                      </a:lnTo>
                      <a:cubicBezTo>
                        <a:pt x="1101855" y="1012785"/>
                        <a:pt x="838467" y="372544"/>
                        <a:pt x="869702" y="357737"/>
                      </a:cubicBezTo>
                      <a:cubicBezTo>
                        <a:pt x="900937" y="342929"/>
                        <a:pt x="1179439" y="959745"/>
                        <a:pt x="1457809" y="1589801"/>
                      </a:cubicBezTo>
                      <a:lnTo>
                        <a:pt x="1601417" y="1915849"/>
                      </a:lnTo>
                      <a:lnTo>
                        <a:pt x="1572481" y="1804681"/>
                      </a:lnTo>
                      <a:cubicBezTo>
                        <a:pt x="1367871" y="1017905"/>
                        <a:pt x="1132820" y="101237"/>
                        <a:pt x="1172548" y="89062"/>
                      </a:cubicBezTo>
                      <a:cubicBezTo>
                        <a:pt x="1206600" y="78626"/>
                        <a:pt x="1394559" y="731980"/>
                        <a:pt x="1584359" y="1414742"/>
                      </a:cubicBezTo>
                      <a:lnTo>
                        <a:pt x="1654669" y="1668779"/>
                      </a:lnTo>
                      <a:lnTo>
                        <a:pt x="1639404" y="1558091"/>
                      </a:lnTo>
                      <a:cubicBezTo>
                        <a:pt x="1545596" y="874477"/>
                        <a:pt x="1456889" y="187882"/>
                        <a:pt x="1490892" y="181663"/>
                      </a:cubicBezTo>
                      <a:cubicBezTo>
                        <a:pt x="1524895" y="175445"/>
                        <a:pt x="1634264" y="843324"/>
                        <a:pt x="1740078" y="1523959"/>
                      </a:cubicBezTo>
                      <a:lnTo>
                        <a:pt x="1790634" y="1851618"/>
                      </a:lnTo>
                      <a:lnTo>
                        <a:pt x="1791114" y="1784085"/>
                      </a:lnTo>
                      <a:cubicBezTo>
                        <a:pt x="1797086" y="966034"/>
                        <a:pt x="1807090" y="1495"/>
                        <a:pt x="1849014" y="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39E0D6F8-769E-4420-8F02-427AE83F72A8}"/>
                    </a:ext>
                  </a:extLst>
                </p:cNvPr>
                <p:cNvSpPr/>
                <p:nvPr/>
              </p:nvSpPr>
              <p:spPr>
                <a:xfrm>
                  <a:off x="1083436" y="1236265"/>
                  <a:ext cx="3430878" cy="2478758"/>
                </a:xfrm>
                <a:custGeom>
                  <a:avLst/>
                  <a:gdLst>
                    <a:gd name="connsiteX0" fmla="*/ 1849014 w 3698180"/>
                    <a:gd name="connsiteY0" fmla="*/ 2 h 2706598"/>
                    <a:gd name="connsiteX1" fmla="*/ 1903872 w 3698180"/>
                    <a:gd name="connsiteY1" fmla="*/ 1407543 h 2706598"/>
                    <a:gd name="connsiteX2" fmla="*/ 1906084 w 3698180"/>
                    <a:gd name="connsiteY2" fmla="*/ 1680763 h 2706598"/>
                    <a:gd name="connsiteX3" fmla="*/ 1923694 w 3698180"/>
                    <a:gd name="connsiteY3" fmla="*/ 1540326 h 2706598"/>
                    <a:gd name="connsiteX4" fmla="*/ 2136489 w 3698180"/>
                    <a:gd name="connsiteY4" fmla="*/ 172361 h 2706598"/>
                    <a:gd name="connsiteX5" fmla="*/ 2029773 w 3698180"/>
                    <a:gd name="connsiteY5" fmla="*/ 1533413 h 2706598"/>
                    <a:gd name="connsiteX6" fmla="*/ 1996484 w 3698180"/>
                    <a:gd name="connsiteY6" fmla="*/ 1838415 h 2706598"/>
                    <a:gd name="connsiteX7" fmla="*/ 2014019 w 3698180"/>
                    <a:gd name="connsiteY7" fmla="*/ 1774796 h 2706598"/>
                    <a:gd name="connsiteX8" fmla="*/ 2525476 w 3698180"/>
                    <a:gd name="connsiteY8" fmla="*/ 89060 h 2706598"/>
                    <a:gd name="connsiteX9" fmla="*/ 2214166 w 3698180"/>
                    <a:gd name="connsiteY9" fmla="*/ 1462839 h 2706598"/>
                    <a:gd name="connsiteX10" fmla="*/ 2138292 w 3698180"/>
                    <a:gd name="connsiteY10" fmla="*/ 1755456 h 2706598"/>
                    <a:gd name="connsiteX11" fmla="*/ 2202891 w 3698180"/>
                    <a:gd name="connsiteY11" fmla="*/ 1596747 h 2706598"/>
                    <a:gd name="connsiteX12" fmla="*/ 2762490 w 3698180"/>
                    <a:gd name="connsiteY12" fmla="*/ 330470 h 2706598"/>
                    <a:gd name="connsiteX13" fmla="*/ 2307144 w 3698180"/>
                    <a:gd name="connsiteY13" fmla="*/ 1617524 h 2706598"/>
                    <a:gd name="connsiteX14" fmla="*/ 2204355 w 3698180"/>
                    <a:gd name="connsiteY14" fmla="*/ 1882135 h 2706598"/>
                    <a:gd name="connsiteX15" fmla="*/ 2225512 w 3698180"/>
                    <a:gd name="connsiteY15" fmla="*/ 1846089 h 2706598"/>
                    <a:gd name="connsiteX16" fmla="*/ 3155842 w 3698180"/>
                    <a:gd name="connsiteY16" fmla="*/ 350167 h 2706598"/>
                    <a:gd name="connsiteX17" fmla="*/ 2509639 w 3698180"/>
                    <a:gd name="connsiteY17" fmla="*/ 1578760 h 2706598"/>
                    <a:gd name="connsiteX18" fmla="*/ 2337423 w 3698180"/>
                    <a:gd name="connsiteY18" fmla="*/ 1882786 h 2706598"/>
                    <a:gd name="connsiteX19" fmla="*/ 2457974 w 3698180"/>
                    <a:gd name="connsiteY19" fmla="*/ 1723510 h 2706598"/>
                    <a:gd name="connsiteX20" fmla="*/ 3326243 w 3698180"/>
                    <a:gd name="connsiteY20" fmla="*/ 645215 h 2706598"/>
                    <a:gd name="connsiteX21" fmla="*/ 2553297 w 3698180"/>
                    <a:gd name="connsiteY21" fmla="*/ 1770562 h 2706598"/>
                    <a:gd name="connsiteX22" fmla="*/ 2397168 w 3698180"/>
                    <a:gd name="connsiteY22" fmla="*/ 1983661 h 2706598"/>
                    <a:gd name="connsiteX23" fmla="*/ 2648673 w 3698180"/>
                    <a:gd name="connsiteY23" fmla="*/ 1736200 h 2706598"/>
                    <a:gd name="connsiteX24" fmla="*/ 3697149 w 3698180"/>
                    <a:gd name="connsiteY24" fmla="*/ 765523 h 2706598"/>
                    <a:gd name="connsiteX25" fmla="*/ 2005673 w 3698180"/>
                    <a:gd name="connsiteY25" fmla="*/ 2546084 h 2706598"/>
                    <a:gd name="connsiteX26" fmla="*/ 1956327 w 3698180"/>
                    <a:gd name="connsiteY26" fmla="*/ 2596549 h 2706598"/>
                    <a:gd name="connsiteX27" fmla="*/ 1937809 w 3698180"/>
                    <a:gd name="connsiteY27" fmla="*/ 2641795 h 2706598"/>
                    <a:gd name="connsiteX28" fmla="*/ 1842841 w 3698180"/>
                    <a:gd name="connsiteY28" fmla="*/ 2706598 h 2706598"/>
                    <a:gd name="connsiteX29" fmla="*/ 1747873 w 3698180"/>
                    <a:gd name="connsiteY29" fmla="*/ 2641795 h 2706598"/>
                    <a:gd name="connsiteX30" fmla="*/ 1720453 w 3698180"/>
                    <a:gd name="connsiteY30" fmla="*/ 2574795 h 2706598"/>
                    <a:gd name="connsiteX31" fmla="*/ 1697432 w 3698180"/>
                    <a:gd name="connsiteY31" fmla="*/ 2551246 h 2706598"/>
                    <a:gd name="connsiteX32" fmla="*/ 878 w 3698180"/>
                    <a:gd name="connsiteY32" fmla="*/ 765523 h 2706598"/>
                    <a:gd name="connsiteX33" fmla="*/ 1034951 w 3698180"/>
                    <a:gd name="connsiteY33" fmla="*/ 1722015 h 2706598"/>
                    <a:gd name="connsiteX34" fmla="*/ 1169331 w 3698180"/>
                    <a:gd name="connsiteY34" fmla="*/ 1854238 h 2706598"/>
                    <a:gd name="connsiteX35" fmla="*/ 1132080 w 3698180"/>
                    <a:gd name="connsiteY35" fmla="*/ 1806350 h 2706598"/>
                    <a:gd name="connsiteX36" fmla="*/ 315249 w 3698180"/>
                    <a:gd name="connsiteY36" fmla="*/ 688580 h 2706598"/>
                    <a:gd name="connsiteX37" fmla="*/ 1202200 w 3698180"/>
                    <a:gd name="connsiteY37" fmla="*/ 1726453 h 2706598"/>
                    <a:gd name="connsiteX38" fmla="*/ 1439759 w 3698180"/>
                    <a:gd name="connsiteY38" fmla="*/ 2022222 h 2706598"/>
                    <a:gd name="connsiteX39" fmla="*/ 1372523 w 3698180"/>
                    <a:gd name="connsiteY39" fmla="*/ 1903815 h 2706598"/>
                    <a:gd name="connsiteX40" fmla="*/ 542182 w 3698180"/>
                    <a:gd name="connsiteY40" fmla="*/ 350165 h 2706598"/>
                    <a:gd name="connsiteX41" fmla="*/ 1293461 w 3698180"/>
                    <a:gd name="connsiteY41" fmla="*/ 1541703 h 2706598"/>
                    <a:gd name="connsiteX42" fmla="*/ 1402073 w 3698180"/>
                    <a:gd name="connsiteY42" fmla="*/ 1726358 h 2706598"/>
                    <a:gd name="connsiteX43" fmla="*/ 1369399 w 3698180"/>
                    <a:gd name="connsiteY43" fmla="*/ 1648827 h 2706598"/>
                    <a:gd name="connsiteX44" fmla="*/ 869702 w 3698180"/>
                    <a:gd name="connsiteY44" fmla="*/ 357737 h 2706598"/>
                    <a:gd name="connsiteX45" fmla="*/ 1457809 w 3698180"/>
                    <a:gd name="connsiteY45" fmla="*/ 1589801 h 2706598"/>
                    <a:gd name="connsiteX46" fmla="*/ 1601417 w 3698180"/>
                    <a:gd name="connsiteY46" fmla="*/ 1915849 h 2706598"/>
                    <a:gd name="connsiteX47" fmla="*/ 1572481 w 3698180"/>
                    <a:gd name="connsiteY47" fmla="*/ 1804681 h 2706598"/>
                    <a:gd name="connsiteX48" fmla="*/ 1172548 w 3698180"/>
                    <a:gd name="connsiteY48" fmla="*/ 89062 h 2706598"/>
                    <a:gd name="connsiteX49" fmla="*/ 1584359 w 3698180"/>
                    <a:gd name="connsiteY49" fmla="*/ 1414742 h 2706598"/>
                    <a:gd name="connsiteX50" fmla="*/ 1654669 w 3698180"/>
                    <a:gd name="connsiteY50" fmla="*/ 1668779 h 2706598"/>
                    <a:gd name="connsiteX51" fmla="*/ 1639404 w 3698180"/>
                    <a:gd name="connsiteY51" fmla="*/ 1558091 h 2706598"/>
                    <a:gd name="connsiteX52" fmla="*/ 1490892 w 3698180"/>
                    <a:gd name="connsiteY52" fmla="*/ 181663 h 2706598"/>
                    <a:gd name="connsiteX53" fmla="*/ 1740078 w 3698180"/>
                    <a:gd name="connsiteY53" fmla="*/ 1523959 h 2706598"/>
                    <a:gd name="connsiteX54" fmla="*/ 1790634 w 3698180"/>
                    <a:gd name="connsiteY54" fmla="*/ 1851618 h 2706598"/>
                    <a:gd name="connsiteX55" fmla="*/ 1791114 w 3698180"/>
                    <a:gd name="connsiteY55" fmla="*/ 1784085 h 2706598"/>
                    <a:gd name="connsiteX56" fmla="*/ 1849014 w 3698180"/>
                    <a:gd name="connsiteY56" fmla="*/ 2 h 2706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3698180" h="2706598">
                      <a:moveTo>
                        <a:pt x="1849014" y="2"/>
                      </a:moveTo>
                      <a:cubicBezTo>
                        <a:pt x="1884949" y="-1277"/>
                        <a:pt x="1897299" y="691609"/>
                        <a:pt x="1903872" y="1407543"/>
                      </a:cubicBezTo>
                      <a:lnTo>
                        <a:pt x="1906084" y="1680763"/>
                      </a:lnTo>
                      <a:lnTo>
                        <a:pt x="1923694" y="1540326"/>
                      </a:lnTo>
                      <a:cubicBezTo>
                        <a:pt x="2010015" y="855726"/>
                        <a:pt x="2102035" y="169567"/>
                        <a:pt x="2136489" y="172361"/>
                      </a:cubicBezTo>
                      <a:cubicBezTo>
                        <a:pt x="2170943" y="175155"/>
                        <a:pt x="2103726" y="848584"/>
                        <a:pt x="2029773" y="1533413"/>
                      </a:cubicBezTo>
                      <a:lnTo>
                        <a:pt x="1996484" y="1838415"/>
                      </a:lnTo>
                      <a:lnTo>
                        <a:pt x="2014019" y="1774796"/>
                      </a:lnTo>
                      <a:cubicBezTo>
                        <a:pt x="2230209" y="991123"/>
                        <a:pt x="2484983" y="79740"/>
                        <a:pt x="2525476" y="89060"/>
                      </a:cubicBezTo>
                      <a:cubicBezTo>
                        <a:pt x="2560518" y="97125"/>
                        <a:pt x="2393114" y="769598"/>
                        <a:pt x="2214166" y="1462839"/>
                      </a:cubicBezTo>
                      <a:lnTo>
                        <a:pt x="2138292" y="1755456"/>
                      </a:lnTo>
                      <a:lnTo>
                        <a:pt x="2202891" y="1596747"/>
                      </a:lnTo>
                      <a:cubicBezTo>
                        <a:pt x="2463458" y="957815"/>
                        <a:pt x="2729933" y="318854"/>
                        <a:pt x="2762490" y="330470"/>
                      </a:cubicBezTo>
                      <a:cubicBezTo>
                        <a:pt x="2795048" y="342086"/>
                        <a:pt x="2555824" y="975171"/>
                        <a:pt x="2307144" y="1617524"/>
                      </a:cubicBezTo>
                      <a:lnTo>
                        <a:pt x="2204355" y="1882135"/>
                      </a:lnTo>
                      <a:lnTo>
                        <a:pt x="2225512" y="1846089"/>
                      </a:lnTo>
                      <a:cubicBezTo>
                        <a:pt x="2637164" y="1145073"/>
                        <a:pt x="3119141" y="330685"/>
                        <a:pt x="3155842" y="350167"/>
                      </a:cubicBezTo>
                      <a:cubicBezTo>
                        <a:pt x="3187300" y="366866"/>
                        <a:pt x="2858216" y="961765"/>
                        <a:pt x="2509639" y="1578760"/>
                      </a:cubicBezTo>
                      <a:lnTo>
                        <a:pt x="2337423" y="1882786"/>
                      </a:lnTo>
                      <a:lnTo>
                        <a:pt x="2457974" y="1723510"/>
                      </a:lnTo>
                      <a:cubicBezTo>
                        <a:pt x="2875031" y="1173789"/>
                        <a:pt x="3297801" y="625568"/>
                        <a:pt x="3326243" y="645215"/>
                      </a:cubicBezTo>
                      <a:cubicBezTo>
                        <a:pt x="3354684" y="664862"/>
                        <a:pt x="2959757" y="1214459"/>
                        <a:pt x="2553297" y="1770562"/>
                      </a:cubicBezTo>
                      <a:lnTo>
                        <a:pt x="2397168" y="1983661"/>
                      </a:lnTo>
                      <a:lnTo>
                        <a:pt x="2648673" y="1736200"/>
                      </a:lnTo>
                      <a:cubicBezTo>
                        <a:pt x="3160792" y="1233405"/>
                        <a:pt x="3670834" y="741018"/>
                        <a:pt x="3697149" y="765523"/>
                      </a:cubicBezTo>
                      <a:cubicBezTo>
                        <a:pt x="3737247" y="802865"/>
                        <a:pt x="2598870" y="1941230"/>
                        <a:pt x="2005673" y="2546084"/>
                      </a:cubicBezTo>
                      <a:lnTo>
                        <a:pt x="1956327" y="2596549"/>
                      </a:lnTo>
                      <a:lnTo>
                        <a:pt x="1937809" y="2641795"/>
                      </a:lnTo>
                      <a:cubicBezTo>
                        <a:pt x="1913505" y="2681834"/>
                        <a:pt x="1879929" y="2706598"/>
                        <a:pt x="1842841" y="2706598"/>
                      </a:cubicBezTo>
                      <a:cubicBezTo>
                        <a:pt x="1805754" y="2706598"/>
                        <a:pt x="1772177" y="2681834"/>
                        <a:pt x="1747873" y="2641795"/>
                      </a:cubicBezTo>
                      <a:lnTo>
                        <a:pt x="1720453" y="2574795"/>
                      </a:lnTo>
                      <a:lnTo>
                        <a:pt x="1697432" y="2551246"/>
                      </a:lnTo>
                      <a:cubicBezTo>
                        <a:pt x="1126418" y="1968932"/>
                        <a:pt x="-36463" y="805622"/>
                        <a:pt x="878" y="765523"/>
                      </a:cubicBezTo>
                      <a:cubicBezTo>
                        <a:pt x="25384" y="739209"/>
                        <a:pt x="524061" y="1220421"/>
                        <a:pt x="1034951" y="1722015"/>
                      </a:cubicBezTo>
                      <a:lnTo>
                        <a:pt x="1169331" y="1854238"/>
                      </a:lnTo>
                      <a:lnTo>
                        <a:pt x="1132080" y="1806350"/>
                      </a:lnTo>
                      <a:cubicBezTo>
                        <a:pt x="709031" y="1261224"/>
                        <a:pt x="288910" y="710967"/>
                        <a:pt x="315249" y="688580"/>
                      </a:cubicBezTo>
                      <a:cubicBezTo>
                        <a:pt x="341587" y="666193"/>
                        <a:pt x="770244" y="1189911"/>
                        <a:pt x="1202200" y="1726453"/>
                      </a:cubicBezTo>
                      <a:lnTo>
                        <a:pt x="1439759" y="2022222"/>
                      </a:lnTo>
                      <a:lnTo>
                        <a:pt x="1372523" y="1903815"/>
                      </a:lnTo>
                      <a:cubicBezTo>
                        <a:pt x="971252" y="1196806"/>
                        <a:pt x="506959" y="372208"/>
                        <a:pt x="542182" y="350165"/>
                      </a:cubicBezTo>
                      <a:cubicBezTo>
                        <a:pt x="572663" y="331090"/>
                        <a:pt x="929801" y="924972"/>
                        <a:pt x="1293461" y="1541703"/>
                      </a:cubicBezTo>
                      <a:lnTo>
                        <a:pt x="1402073" y="1726358"/>
                      </a:lnTo>
                      <a:lnTo>
                        <a:pt x="1369399" y="1648827"/>
                      </a:lnTo>
                      <a:cubicBezTo>
                        <a:pt x="1101855" y="1012785"/>
                        <a:pt x="838467" y="372544"/>
                        <a:pt x="869702" y="357737"/>
                      </a:cubicBezTo>
                      <a:cubicBezTo>
                        <a:pt x="900937" y="342929"/>
                        <a:pt x="1179439" y="959745"/>
                        <a:pt x="1457809" y="1589801"/>
                      </a:cubicBezTo>
                      <a:lnTo>
                        <a:pt x="1601417" y="1915849"/>
                      </a:lnTo>
                      <a:lnTo>
                        <a:pt x="1572481" y="1804681"/>
                      </a:lnTo>
                      <a:cubicBezTo>
                        <a:pt x="1367871" y="1017905"/>
                        <a:pt x="1132820" y="101237"/>
                        <a:pt x="1172548" y="89062"/>
                      </a:cubicBezTo>
                      <a:cubicBezTo>
                        <a:pt x="1206600" y="78626"/>
                        <a:pt x="1394559" y="731980"/>
                        <a:pt x="1584359" y="1414742"/>
                      </a:cubicBezTo>
                      <a:lnTo>
                        <a:pt x="1654669" y="1668779"/>
                      </a:lnTo>
                      <a:lnTo>
                        <a:pt x="1639404" y="1558091"/>
                      </a:lnTo>
                      <a:cubicBezTo>
                        <a:pt x="1545596" y="874477"/>
                        <a:pt x="1456889" y="187882"/>
                        <a:pt x="1490892" y="181663"/>
                      </a:cubicBezTo>
                      <a:cubicBezTo>
                        <a:pt x="1524895" y="175445"/>
                        <a:pt x="1634264" y="843324"/>
                        <a:pt x="1740078" y="1523959"/>
                      </a:cubicBezTo>
                      <a:lnTo>
                        <a:pt x="1790634" y="1851618"/>
                      </a:lnTo>
                      <a:lnTo>
                        <a:pt x="1791114" y="1784085"/>
                      </a:lnTo>
                      <a:cubicBezTo>
                        <a:pt x="1797086" y="966034"/>
                        <a:pt x="1807090" y="1495"/>
                        <a:pt x="1849014" y="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E2046C0A-B3F9-4E1D-A51A-D3A5886AA942}"/>
                    </a:ext>
                  </a:extLst>
                </p:cNvPr>
                <p:cNvSpPr/>
                <p:nvPr/>
              </p:nvSpPr>
              <p:spPr>
                <a:xfrm rot="1011267">
                  <a:off x="2339761" y="2060938"/>
                  <a:ext cx="1083234" cy="1573735"/>
                </a:xfrm>
                <a:custGeom>
                  <a:avLst/>
                  <a:gdLst>
                    <a:gd name="connsiteX0" fmla="*/ 764435 w 1520750"/>
                    <a:gd name="connsiteY0" fmla="*/ 2 h 1477534"/>
                    <a:gd name="connsiteX1" fmla="*/ 862022 w 1520750"/>
                    <a:gd name="connsiteY1" fmla="*/ 619376 h 1477534"/>
                    <a:gd name="connsiteX2" fmla="*/ 866963 w 1520750"/>
                    <a:gd name="connsiteY2" fmla="*/ 728331 h 1477534"/>
                    <a:gd name="connsiteX3" fmla="*/ 897994 w 1520750"/>
                    <a:gd name="connsiteY3" fmla="*/ 630375 h 1477534"/>
                    <a:gd name="connsiteX4" fmla="*/ 1156217 w 1520750"/>
                    <a:gd name="connsiteY4" fmla="*/ 44531 h 1477534"/>
                    <a:gd name="connsiteX5" fmla="*/ 1090174 w 1520750"/>
                    <a:gd name="connsiteY5" fmla="*/ 668057 h 1477534"/>
                    <a:gd name="connsiteX6" fmla="*/ 1077774 w 1520750"/>
                    <a:gd name="connsiteY6" fmla="*/ 724441 h 1477534"/>
                    <a:gd name="connsiteX7" fmla="*/ 1109920 w 1520750"/>
                    <a:gd name="connsiteY7" fmla="*/ 674132 h 1477534"/>
                    <a:gd name="connsiteX8" fmla="*/ 1510971 w 1520750"/>
                    <a:gd name="connsiteY8" fmla="*/ 175083 h 1477534"/>
                    <a:gd name="connsiteX9" fmla="*/ 1027599 w 1520750"/>
                    <a:gd name="connsiteY9" fmla="*/ 1247784 h 1477534"/>
                    <a:gd name="connsiteX10" fmla="*/ 905133 w 1520750"/>
                    <a:gd name="connsiteY10" fmla="*/ 1471472 h 1477534"/>
                    <a:gd name="connsiteX11" fmla="*/ 900765 w 1520750"/>
                    <a:gd name="connsiteY11" fmla="*/ 1472040 h 1477534"/>
                    <a:gd name="connsiteX12" fmla="*/ 773056 w 1520750"/>
                    <a:gd name="connsiteY12" fmla="*/ 1477534 h 1477534"/>
                    <a:gd name="connsiteX13" fmla="*/ 645347 w 1520750"/>
                    <a:gd name="connsiteY13" fmla="*/ 1472040 h 1477534"/>
                    <a:gd name="connsiteX14" fmla="*/ 613364 w 1520750"/>
                    <a:gd name="connsiteY14" fmla="*/ 1467881 h 1477534"/>
                    <a:gd name="connsiteX15" fmla="*/ 425930 w 1520750"/>
                    <a:gd name="connsiteY15" fmla="*/ 1123893 h 1477534"/>
                    <a:gd name="connsiteX16" fmla="*/ 9272 w 1520750"/>
                    <a:gd name="connsiteY16" fmla="*/ 175081 h 1477534"/>
                    <a:gd name="connsiteX17" fmla="*/ 403472 w 1520750"/>
                    <a:gd name="connsiteY17" fmla="*/ 662681 h 1477534"/>
                    <a:gd name="connsiteX18" fmla="*/ 454508 w 1520750"/>
                    <a:gd name="connsiteY18" fmla="*/ 742494 h 1477534"/>
                    <a:gd name="connsiteX19" fmla="*/ 440962 w 1520750"/>
                    <a:gd name="connsiteY19" fmla="*/ 680996 h 1477534"/>
                    <a:gd name="connsiteX20" fmla="*/ 371666 w 1520750"/>
                    <a:gd name="connsiteY20" fmla="*/ 44529 h 1477534"/>
                    <a:gd name="connsiteX21" fmla="*/ 626234 w 1520750"/>
                    <a:gd name="connsiteY21" fmla="*/ 617540 h 1477534"/>
                    <a:gd name="connsiteX22" fmla="*/ 662214 w 1520750"/>
                    <a:gd name="connsiteY22" fmla="*/ 730987 h 1477534"/>
                    <a:gd name="connsiteX23" fmla="*/ 666638 w 1520750"/>
                    <a:gd name="connsiteY23" fmla="*/ 632717 h 1477534"/>
                    <a:gd name="connsiteX24" fmla="*/ 764435 w 1520750"/>
                    <a:gd name="connsiteY24" fmla="*/ 2 h 1477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520750" h="1477534">
                      <a:moveTo>
                        <a:pt x="764435" y="2"/>
                      </a:moveTo>
                      <a:cubicBezTo>
                        <a:pt x="813623" y="-778"/>
                        <a:pt x="843133" y="256338"/>
                        <a:pt x="862022" y="619376"/>
                      </a:cubicBezTo>
                      <a:lnTo>
                        <a:pt x="866963" y="728331"/>
                      </a:lnTo>
                      <a:lnTo>
                        <a:pt x="897994" y="630375"/>
                      </a:lnTo>
                      <a:cubicBezTo>
                        <a:pt x="1011654" y="279549"/>
                        <a:pt x="1108502" y="32553"/>
                        <a:pt x="1156217" y="44531"/>
                      </a:cubicBezTo>
                      <a:cubicBezTo>
                        <a:pt x="1203931" y="56509"/>
                        <a:pt x="1165889" y="312501"/>
                        <a:pt x="1090174" y="668057"/>
                      </a:cubicBezTo>
                      <a:lnTo>
                        <a:pt x="1077774" y="724441"/>
                      </a:lnTo>
                      <a:lnTo>
                        <a:pt x="1109920" y="674132"/>
                      </a:lnTo>
                      <a:cubicBezTo>
                        <a:pt x="1310506" y="364678"/>
                        <a:pt x="1467983" y="151164"/>
                        <a:pt x="1510971" y="175083"/>
                      </a:cubicBezTo>
                      <a:cubicBezTo>
                        <a:pt x="1573662" y="209965"/>
                        <a:pt x="1325871" y="698916"/>
                        <a:pt x="1027599" y="1247784"/>
                      </a:cubicBezTo>
                      <a:lnTo>
                        <a:pt x="905133" y="1471472"/>
                      </a:lnTo>
                      <a:lnTo>
                        <a:pt x="900765" y="1472040"/>
                      </a:lnTo>
                      <a:cubicBezTo>
                        <a:pt x="858776" y="1475673"/>
                        <a:pt x="816171" y="1477534"/>
                        <a:pt x="773056" y="1477534"/>
                      </a:cubicBezTo>
                      <a:cubicBezTo>
                        <a:pt x="729941" y="1477534"/>
                        <a:pt x="687337" y="1475673"/>
                        <a:pt x="645347" y="1472040"/>
                      </a:cubicBezTo>
                      <a:lnTo>
                        <a:pt x="613364" y="1467881"/>
                      </a:lnTo>
                      <a:lnTo>
                        <a:pt x="425930" y="1123893"/>
                      </a:lnTo>
                      <a:cubicBezTo>
                        <a:pt x="160500" y="629784"/>
                        <a:pt x="-47005" y="208773"/>
                        <a:pt x="9272" y="175081"/>
                      </a:cubicBezTo>
                      <a:cubicBezTo>
                        <a:pt x="51480" y="149812"/>
                        <a:pt x="205595" y="357726"/>
                        <a:pt x="403472" y="662681"/>
                      </a:cubicBezTo>
                      <a:lnTo>
                        <a:pt x="454508" y="742494"/>
                      </a:lnTo>
                      <a:lnTo>
                        <a:pt x="440962" y="680996"/>
                      </a:lnTo>
                      <a:cubicBezTo>
                        <a:pt x="363981" y="320342"/>
                        <a:pt x="324356" y="58013"/>
                        <a:pt x="371666" y="44529"/>
                      </a:cubicBezTo>
                      <a:cubicBezTo>
                        <a:pt x="418977" y="31044"/>
                        <a:pt x="514028" y="271762"/>
                        <a:pt x="626234" y="617540"/>
                      </a:cubicBezTo>
                      <a:lnTo>
                        <a:pt x="662214" y="730987"/>
                      </a:lnTo>
                      <a:lnTo>
                        <a:pt x="666638" y="632717"/>
                      </a:lnTo>
                      <a:cubicBezTo>
                        <a:pt x="685625" y="264428"/>
                        <a:pt x="715246" y="781"/>
                        <a:pt x="764435" y="2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E46989B9-C87C-4DB1-B45B-9A02CB6810C5}"/>
                    </a:ext>
                  </a:extLst>
                </p:cNvPr>
                <p:cNvSpPr/>
                <p:nvPr/>
              </p:nvSpPr>
              <p:spPr>
                <a:xfrm rot="20700000">
                  <a:off x="1827961" y="2070806"/>
                  <a:ext cx="1083234" cy="1573735"/>
                </a:xfrm>
                <a:custGeom>
                  <a:avLst/>
                  <a:gdLst>
                    <a:gd name="connsiteX0" fmla="*/ 764435 w 1520750"/>
                    <a:gd name="connsiteY0" fmla="*/ 2 h 1477534"/>
                    <a:gd name="connsiteX1" fmla="*/ 862022 w 1520750"/>
                    <a:gd name="connsiteY1" fmla="*/ 619376 h 1477534"/>
                    <a:gd name="connsiteX2" fmla="*/ 866963 w 1520750"/>
                    <a:gd name="connsiteY2" fmla="*/ 728331 h 1477534"/>
                    <a:gd name="connsiteX3" fmla="*/ 897994 w 1520750"/>
                    <a:gd name="connsiteY3" fmla="*/ 630375 h 1477534"/>
                    <a:gd name="connsiteX4" fmla="*/ 1156217 w 1520750"/>
                    <a:gd name="connsiteY4" fmla="*/ 44531 h 1477534"/>
                    <a:gd name="connsiteX5" fmla="*/ 1090174 w 1520750"/>
                    <a:gd name="connsiteY5" fmla="*/ 668057 h 1477534"/>
                    <a:gd name="connsiteX6" fmla="*/ 1077774 w 1520750"/>
                    <a:gd name="connsiteY6" fmla="*/ 724441 h 1477534"/>
                    <a:gd name="connsiteX7" fmla="*/ 1109920 w 1520750"/>
                    <a:gd name="connsiteY7" fmla="*/ 674132 h 1477534"/>
                    <a:gd name="connsiteX8" fmla="*/ 1510971 w 1520750"/>
                    <a:gd name="connsiteY8" fmla="*/ 175083 h 1477534"/>
                    <a:gd name="connsiteX9" fmla="*/ 1027599 w 1520750"/>
                    <a:gd name="connsiteY9" fmla="*/ 1247784 h 1477534"/>
                    <a:gd name="connsiteX10" fmla="*/ 905133 w 1520750"/>
                    <a:gd name="connsiteY10" fmla="*/ 1471472 h 1477534"/>
                    <a:gd name="connsiteX11" fmla="*/ 900765 w 1520750"/>
                    <a:gd name="connsiteY11" fmla="*/ 1472040 h 1477534"/>
                    <a:gd name="connsiteX12" fmla="*/ 773056 w 1520750"/>
                    <a:gd name="connsiteY12" fmla="*/ 1477534 h 1477534"/>
                    <a:gd name="connsiteX13" fmla="*/ 645347 w 1520750"/>
                    <a:gd name="connsiteY13" fmla="*/ 1472040 h 1477534"/>
                    <a:gd name="connsiteX14" fmla="*/ 613364 w 1520750"/>
                    <a:gd name="connsiteY14" fmla="*/ 1467881 h 1477534"/>
                    <a:gd name="connsiteX15" fmla="*/ 425930 w 1520750"/>
                    <a:gd name="connsiteY15" fmla="*/ 1123893 h 1477534"/>
                    <a:gd name="connsiteX16" fmla="*/ 9272 w 1520750"/>
                    <a:gd name="connsiteY16" fmla="*/ 175081 h 1477534"/>
                    <a:gd name="connsiteX17" fmla="*/ 403472 w 1520750"/>
                    <a:gd name="connsiteY17" fmla="*/ 662681 h 1477534"/>
                    <a:gd name="connsiteX18" fmla="*/ 454508 w 1520750"/>
                    <a:gd name="connsiteY18" fmla="*/ 742494 h 1477534"/>
                    <a:gd name="connsiteX19" fmla="*/ 440962 w 1520750"/>
                    <a:gd name="connsiteY19" fmla="*/ 680996 h 1477534"/>
                    <a:gd name="connsiteX20" fmla="*/ 371666 w 1520750"/>
                    <a:gd name="connsiteY20" fmla="*/ 44529 h 1477534"/>
                    <a:gd name="connsiteX21" fmla="*/ 626234 w 1520750"/>
                    <a:gd name="connsiteY21" fmla="*/ 617540 h 1477534"/>
                    <a:gd name="connsiteX22" fmla="*/ 662214 w 1520750"/>
                    <a:gd name="connsiteY22" fmla="*/ 730987 h 1477534"/>
                    <a:gd name="connsiteX23" fmla="*/ 666638 w 1520750"/>
                    <a:gd name="connsiteY23" fmla="*/ 632717 h 1477534"/>
                    <a:gd name="connsiteX24" fmla="*/ 764435 w 1520750"/>
                    <a:gd name="connsiteY24" fmla="*/ 2 h 1477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520750" h="1477534">
                      <a:moveTo>
                        <a:pt x="764435" y="2"/>
                      </a:moveTo>
                      <a:cubicBezTo>
                        <a:pt x="813623" y="-778"/>
                        <a:pt x="843133" y="256338"/>
                        <a:pt x="862022" y="619376"/>
                      </a:cubicBezTo>
                      <a:lnTo>
                        <a:pt x="866963" y="728331"/>
                      </a:lnTo>
                      <a:lnTo>
                        <a:pt x="897994" y="630375"/>
                      </a:lnTo>
                      <a:cubicBezTo>
                        <a:pt x="1011654" y="279549"/>
                        <a:pt x="1108502" y="32553"/>
                        <a:pt x="1156217" y="44531"/>
                      </a:cubicBezTo>
                      <a:cubicBezTo>
                        <a:pt x="1203931" y="56509"/>
                        <a:pt x="1165889" y="312501"/>
                        <a:pt x="1090174" y="668057"/>
                      </a:cubicBezTo>
                      <a:lnTo>
                        <a:pt x="1077774" y="724441"/>
                      </a:lnTo>
                      <a:lnTo>
                        <a:pt x="1109920" y="674132"/>
                      </a:lnTo>
                      <a:cubicBezTo>
                        <a:pt x="1310506" y="364678"/>
                        <a:pt x="1467983" y="151164"/>
                        <a:pt x="1510971" y="175083"/>
                      </a:cubicBezTo>
                      <a:cubicBezTo>
                        <a:pt x="1573662" y="209965"/>
                        <a:pt x="1325871" y="698916"/>
                        <a:pt x="1027599" y="1247784"/>
                      </a:cubicBezTo>
                      <a:lnTo>
                        <a:pt x="905133" y="1471472"/>
                      </a:lnTo>
                      <a:lnTo>
                        <a:pt x="900765" y="1472040"/>
                      </a:lnTo>
                      <a:cubicBezTo>
                        <a:pt x="858776" y="1475673"/>
                        <a:pt x="816171" y="1477534"/>
                        <a:pt x="773056" y="1477534"/>
                      </a:cubicBezTo>
                      <a:cubicBezTo>
                        <a:pt x="729941" y="1477534"/>
                        <a:pt x="687337" y="1475673"/>
                        <a:pt x="645347" y="1472040"/>
                      </a:cubicBezTo>
                      <a:lnTo>
                        <a:pt x="613364" y="1467881"/>
                      </a:lnTo>
                      <a:lnTo>
                        <a:pt x="425930" y="1123893"/>
                      </a:lnTo>
                      <a:cubicBezTo>
                        <a:pt x="160500" y="629784"/>
                        <a:pt x="-47005" y="208773"/>
                        <a:pt x="9272" y="175081"/>
                      </a:cubicBezTo>
                      <a:cubicBezTo>
                        <a:pt x="51480" y="149812"/>
                        <a:pt x="205595" y="357726"/>
                        <a:pt x="403472" y="662681"/>
                      </a:cubicBezTo>
                      <a:lnTo>
                        <a:pt x="454508" y="742494"/>
                      </a:lnTo>
                      <a:lnTo>
                        <a:pt x="440962" y="680996"/>
                      </a:lnTo>
                      <a:cubicBezTo>
                        <a:pt x="363981" y="320342"/>
                        <a:pt x="324356" y="58013"/>
                        <a:pt x="371666" y="44529"/>
                      </a:cubicBezTo>
                      <a:cubicBezTo>
                        <a:pt x="418977" y="31044"/>
                        <a:pt x="514028" y="271762"/>
                        <a:pt x="626234" y="617540"/>
                      </a:cubicBezTo>
                      <a:lnTo>
                        <a:pt x="662214" y="730987"/>
                      </a:lnTo>
                      <a:lnTo>
                        <a:pt x="666638" y="632717"/>
                      </a:lnTo>
                      <a:cubicBezTo>
                        <a:pt x="685625" y="264428"/>
                        <a:pt x="715246" y="781"/>
                        <a:pt x="764435" y="2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4EBC1DD0-3367-4F60-801C-0E1CC9C85783}"/>
                    </a:ext>
                  </a:extLst>
                </p:cNvPr>
                <p:cNvSpPr/>
                <p:nvPr/>
              </p:nvSpPr>
              <p:spPr>
                <a:xfrm>
                  <a:off x="2084759" y="2537460"/>
                  <a:ext cx="1083234" cy="1177563"/>
                </a:xfrm>
                <a:custGeom>
                  <a:avLst/>
                  <a:gdLst>
                    <a:gd name="connsiteX0" fmla="*/ 764435 w 1520750"/>
                    <a:gd name="connsiteY0" fmla="*/ 2 h 1477534"/>
                    <a:gd name="connsiteX1" fmla="*/ 862022 w 1520750"/>
                    <a:gd name="connsiteY1" fmla="*/ 619376 h 1477534"/>
                    <a:gd name="connsiteX2" fmla="*/ 866963 w 1520750"/>
                    <a:gd name="connsiteY2" fmla="*/ 728331 h 1477534"/>
                    <a:gd name="connsiteX3" fmla="*/ 897994 w 1520750"/>
                    <a:gd name="connsiteY3" fmla="*/ 630375 h 1477534"/>
                    <a:gd name="connsiteX4" fmla="*/ 1156217 w 1520750"/>
                    <a:gd name="connsiteY4" fmla="*/ 44531 h 1477534"/>
                    <a:gd name="connsiteX5" fmla="*/ 1090174 w 1520750"/>
                    <a:gd name="connsiteY5" fmla="*/ 668057 h 1477534"/>
                    <a:gd name="connsiteX6" fmla="*/ 1077774 w 1520750"/>
                    <a:gd name="connsiteY6" fmla="*/ 724441 h 1477534"/>
                    <a:gd name="connsiteX7" fmla="*/ 1109920 w 1520750"/>
                    <a:gd name="connsiteY7" fmla="*/ 674132 h 1477534"/>
                    <a:gd name="connsiteX8" fmla="*/ 1510971 w 1520750"/>
                    <a:gd name="connsiteY8" fmla="*/ 175083 h 1477534"/>
                    <a:gd name="connsiteX9" fmla="*/ 1027599 w 1520750"/>
                    <a:gd name="connsiteY9" fmla="*/ 1247784 h 1477534"/>
                    <a:gd name="connsiteX10" fmla="*/ 905133 w 1520750"/>
                    <a:gd name="connsiteY10" fmla="*/ 1471472 h 1477534"/>
                    <a:gd name="connsiteX11" fmla="*/ 900765 w 1520750"/>
                    <a:gd name="connsiteY11" fmla="*/ 1472040 h 1477534"/>
                    <a:gd name="connsiteX12" fmla="*/ 773056 w 1520750"/>
                    <a:gd name="connsiteY12" fmla="*/ 1477534 h 1477534"/>
                    <a:gd name="connsiteX13" fmla="*/ 645347 w 1520750"/>
                    <a:gd name="connsiteY13" fmla="*/ 1472040 h 1477534"/>
                    <a:gd name="connsiteX14" fmla="*/ 613364 w 1520750"/>
                    <a:gd name="connsiteY14" fmla="*/ 1467881 h 1477534"/>
                    <a:gd name="connsiteX15" fmla="*/ 425930 w 1520750"/>
                    <a:gd name="connsiteY15" fmla="*/ 1123893 h 1477534"/>
                    <a:gd name="connsiteX16" fmla="*/ 9272 w 1520750"/>
                    <a:gd name="connsiteY16" fmla="*/ 175081 h 1477534"/>
                    <a:gd name="connsiteX17" fmla="*/ 403472 w 1520750"/>
                    <a:gd name="connsiteY17" fmla="*/ 662681 h 1477534"/>
                    <a:gd name="connsiteX18" fmla="*/ 454508 w 1520750"/>
                    <a:gd name="connsiteY18" fmla="*/ 742494 h 1477534"/>
                    <a:gd name="connsiteX19" fmla="*/ 440962 w 1520750"/>
                    <a:gd name="connsiteY19" fmla="*/ 680996 h 1477534"/>
                    <a:gd name="connsiteX20" fmla="*/ 371666 w 1520750"/>
                    <a:gd name="connsiteY20" fmla="*/ 44529 h 1477534"/>
                    <a:gd name="connsiteX21" fmla="*/ 626234 w 1520750"/>
                    <a:gd name="connsiteY21" fmla="*/ 617540 h 1477534"/>
                    <a:gd name="connsiteX22" fmla="*/ 662214 w 1520750"/>
                    <a:gd name="connsiteY22" fmla="*/ 730987 h 1477534"/>
                    <a:gd name="connsiteX23" fmla="*/ 666638 w 1520750"/>
                    <a:gd name="connsiteY23" fmla="*/ 632717 h 1477534"/>
                    <a:gd name="connsiteX24" fmla="*/ 764435 w 1520750"/>
                    <a:gd name="connsiteY24" fmla="*/ 2 h 1477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520750" h="1477534">
                      <a:moveTo>
                        <a:pt x="764435" y="2"/>
                      </a:moveTo>
                      <a:cubicBezTo>
                        <a:pt x="813623" y="-778"/>
                        <a:pt x="843133" y="256338"/>
                        <a:pt x="862022" y="619376"/>
                      </a:cubicBezTo>
                      <a:lnTo>
                        <a:pt x="866963" y="728331"/>
                      </a:lnTo>
                      <a:lnTo>
                        <a:pt x="897994" y="630375"/>
                      </a:lnTo>
                      <a:cubicBezTo>
                        <a:pt x="1011654" y="279549"/>
                        <a:pt x="1108502" y="32553"/>
                        <a:pt x="1156217" y="44531"/>
                      </a:cubicBezTo>
                      <a:cubicBezTo>
                        <a:pt x="1203931" y="56509"/>
                        <a:pt x="1165889" y="312501"/>
                        <a:pt x="1090174" y="668057"/>
                      </a:cubicBezTo>
                      <a:lnTo>
                        <a:pt x="1077774" y="724441"/>
                      </a:lnTo>
                      <a:lnTo>
                        <a:pt x="1109920" y="674132"/>
                      </a:lnTo>
                      <a:cubicBezTo>
                        <a:pt x="1310506" y="364678"/>
                        <a:pt x="1467983" y="151164"/>
                        <a:pt x="1510971" y="175083"/>
                      </a:cubicBezTo>
                      <a:cubicBezTo>
                        <a:pt x="1573662" y="209965"/>
                        <a:pt x="1325871" y="698916"/>
                        <a:pt x="1027599" y="1247784"/>
                      </a:cubicBezTo>
                      <a:lnTo>
                        <a:pt x="905133" y="1471472"/>
                      </a:lnTo>
                      <a:lnTo>
                        <a:pt x="900765" y="1472040"/>
                      </a:lnTo>
                      <a:cubicBezTo>
                        <a:pt x="858776" y="1475673"/>
                        <a:pt x="816171" y="1477534"/>
                        <a:pt x="773056" y="1477534"/>
                      </a:cubicBezTo>
                      <a:cubicBezTo>
                        <a:pt x="729941" y="1477534"/>
                        <a:pt x="687337" y="1475673"/>
                        <a:pt x="645347" y="1472040"/>
                      </a:cubicBezTo>
                      <a:lnTo>
                        <a:pt x="613364" y="1467881"/>
                      </a:lnTo>
                      <a:lnTo>
                        <a:pt x="425930" y="1123893"/>
                      </a:lnTo>
                      <a:cubicBezTo>
                        <a:pt x="160500" y="629784"/>
                        <a:pt x="-47005" y="208773"/>
                        <a:pt x="9272" y="175081"/>
                      </a:cubicBezTo>
                      <a:cubicBezTo>
                        <a:pt x="51480" y="149812"/>
                        <a:pt x="205595" y="357726"/>
                        <a:pt x="403472" y="662681"/>
                      </a:cubicBezTo>
                      <a:lnTo>
                        <a:pt x="454508" y="742494"/>
                      </a:lnTo>
                      <a:lnTo>
                        <a:pt x="440962" y="680996"/>
                      </a:lnTo>
                      <a:cubicBezTo>
                        <a:pt x="363981" y="320342"/>
                        <a:pt x="324356" y="58013"/>
                        <a:pt x="371666" y="44529"/>
                      </a:cubicBezTo>
                      <a:cubicBezTo>
                        <a:pt x="418977" y="31044"/>
                        <a:pt x="514028" y="271762"/>
                        <a:pt x="626234" y="617540"/>
                      </a:cubicBezTo>
                      <a:lnTo>
                        <a:pt x="662214" y="730987"/>
                      </a:lnTo>
                      <a:lnTo>
                        <a:pt x="666638" y="632717"/>
                      </a:lnTo>
                      <a:cubicBezTo>
                        <a:pt x="685625" y="264428"/>
                        <a:pt x="715246" y="781"/>
                        <a:pt x="764435" y="2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A2E61D6B-6724-4458-B819-29C7B2AA870A}"/>
                    </a:ext>
                  </a:extLst>
                </p:cNvPr>
                <p:cNvSpPr/>
                <p:nvPr/>
              </p:nvSpPr>
              <p:spPr>
                <a:xfrm>
                  <a:off x="2243443" y="3336456"/>
                  <a:ext cx="788681" cy="1568178"/>
                </a:xfrm>
                <a:custGeom>
                  <a:avLst/>
                  <a:gdLst>
                    <a:gd name="connsiteX0" fmla="*/ 390274 w 788681"/>
                    <a:gd name="connsiteY0" fmla="*/ 0 h 1568178"/>
                    <a:gd name="connsiteX1" fmla="*/ 407674 w 788681"/>
                    <a:gd name="connsiteY1" fmla="*/ 7850 h 1568178"/>
                    <a:gd name="connsiteX2" fmla="*/ 467868 w 788681"/>
                    <a:gd name="connsiteY2" fmla="*/ 51176 h 1568178"/>
                    <a:gd name="connsiteX3" fmla="*/ 484479 w 788681"/>
                    <a:gd name="connsiteY3" fmla="*/ 70604 h 1568178"/>
                    <a:gd name="connsiteX4" fmla="*/ 494065 w 788681"/>
                    <a:gd name="connsiteY4" fmla="*/ 64153 h 1568178"/>
                    <a:gd name="connsiteX5" fmla="*/ 569232 w 788681"/>
                    <a:gd name="connsiteY5" fmla="*/ 32565 h 1568178"/>
                    <a:gd name="connsiteX6" fmla="*/ 589123 w 788681"/>
                    <a:gd name="connsiteY6" fmla="*/ 27950 h 1568178"/>
                    <a:gd name="connsiteX7" fmla="*/ 602847 w 788681"/>
                    <a:gd name="connsiteY7" fmla="*/ 38498 h 1568178"/>
                    <a:gd name="connsiteX8" fmla="*/ 643966 w 788681"/>
                    <a:gd name="connsiteY8" fmla="*/ 90610 h 1568178"/>
                    <a:gd name="connsiteX9" fmla="*/ 644877 w 788681"/>
                    <a:gd name="connsiteY9" fmla="*/ 92950 h 1568178"/>
                    <a:gd name="connsiteX10" fmla="*/ 652194 w 788681"/>
                    <a:gd name="connsiteY10" fmla="*/ 90099 h 1568178"/>
                    <a:gd name="connsiteX11" fmla="*/ 737211 w 788681"/>
                    <a:gd name="connsiteY11" fmla="*/ 72403 h 1568178"/>
                    <a:gd name="connsiteX12" fmla="*/ 758238 w 788681"/>
                    <a:gd name="connsiteY12" fmla="*/ 71335 h 1568178"/>
                    <a:gd name="connsiteX13" fmla="*/ 767349 w 788681"/>
                    <a:gd name="connsiteY13" fmla="*/ 83864 h 1568178"/>
                    <a:gd name="connsiteX14" fmla="*/ 720375 w 788681"/>
                    <a:gd name="connsiteY14" fmla="*/ 330504 h 1568178"/>
                    <a:gd name="connsiteX15" fmla="*/ 504609 w 788681"/>
                    <a:gd name="connsiteY15" fmla="*/ 462924 h 1568178"/>
                    <a:gd name="connsiteX16" fmla="*/ 491324 w 788681"/>
                    <a:gd name="connsiteY16" fmla="*/ 465690 h 1568178"/>
                    <a:gd name="connsiteX17" fmla="*/ 438962 w 788681"/>
                    <a:gd name="connsiteY17" fmla="*/ 1568178 h 1568178"/>
                    <a:gd name="connsiteX18" fmla="*/ 326903 w 788681"/>
                    <a:gd name="connsiteY18" fmla="*/ 1568178 h 1568178"/>
                    <a:gd name="connsiteX19" fmla="*/ 274228 w 788681"/>
                    <a:gd name="connsiteY19" fmla="*/ 459087 h 1568178"/>
                    <a:gd name="connsiteX20" fmla="*/ 202997 w 788681"/>
                    <a:gd name="connsiteY20" fmla="*/ 431326 h 1568178"/>
                    <a:gd name="connsiteX21" fmla="*/ 68305 w 788681"/>
                    <a:gd name="connsiteY21" fmla="*/ 330504 h 1568178"/>
                    <a:gd name="connsiteX22" fmla="*/ 21331 w 788681"/>
                    <a:gd name="connsiteY22" fmla="*/ 83863 h 1568178"/>
                    <a:gd name="connsiteX23" fmla="*/ 30442 w 788681"/>
                    <a:gd name="connsiteY23" fmla="*/ 71335 h 1568178"/>
                    <a:gd name="connsiteX24" fmla="*/ 51469 w 788681"/>
                    <a:gd name="connsiteY24" fmla="*/ 72403 h 1568178"/>
                    <a:gd name="connsiteX25" fmla="*/ 136486 w 788681"/>
                    <a:gd name="connsiteY25" fmla="*/ 90099 h 1568178"/>
                    <a:gd name="connsiteX26" fmla="*/ 148906 w 788681"/>
                    <a:gd name="connsiteY26" fmla="*/ 94939 h 1568178"/>
                    <a:gd name="connsiteX27" fmla="*/ 150593 w 788681"/>
                    <a:gd name="connsiteY27" fmla="*/ 90610 h 1568178"/>
                    <a:gd name="connsiteX28" fmla="*/ 191712 w 788681"/>
                    <a:gd name="connsiteY28" fmla="*/ 38498 h 1568178"/>
                    <a:gd name="connsiteX29" fmla="*/ 205434 w 788681"/>
                    <a:gd name="connsiteY29" fmla="*/ 27950 h 1568178"/>
                    <a:gd name="connsiteX30" fmla="*/ 225325 w 788681"/>
                    <a:gd name="connsiteY30" fmla="*/ 32565 h 1568178"/>
                    <a:gd name="connsiteX31" fmla="*/ 300493 w 788681"/>
                    <a:gd name="connsiteY31" fmla="*/ 64153 h 1568178"/>
                    <a:gd name="connsiteX32" fmla="*/ 301187 w 788681"/>
                    <a:gd name="connsiteY32" fmla="*/ 64619 h 1568178"/>
                    <a:gd name="connsiteX33" fmla="*/ 312680 w 788681"/>
                    <a:gd name="connsiteY33" fmla="*/ 51176 h 1568178"/>
                    <a:gd name="connsiteX34" fmla="*/ 372875 w 788681"/>
                    <a:gd name="connsiteY34" fmla="*/ 7850 h 1568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788681" h="1568178">
                      <a:moveTo>
                        <a:pt x="390274" y="0"/>
                      </a:moveTo>
                      <a:lnTo>
                        <a:pt x="407674" y="7850"/>
                      </a:lnTo>
                      <a:cubicBezTo>
                        <a:pt x="429777" y="20261"/>
                        <a:pt x="449987" y="34824"/>
                        <a:pt x="467868" y="51176"/>
                      </a:cubicBezTo>
                      <a:lnTo>
                        <a:pt x="484479" y="70604"/>
                      </a:lnTo>
                      <a:lnTo>
                        <a:pt x="494065" y="64153"/>
                      </a:lnTo>
                      <a:cubicBezTo>
                        <a:pt x="517763" y="51406"/>
                        <a:pt x="543007" y="40785"/>
                        <a:pt x="569232" y="32565"/>
                      </a:cubicBezTo>
                      <a:lnTo>
                        <a:pt x="589123" y="27950"/>
                      </a:lnTo>
                      <a:lnTo>
                        <a:pt x="602847" y="38498"/>
                      </a:lnTo>
                      <a:cubicBezTo>
                        <a:pt x="619319" y="54254"/>
                        <a:pt x="633118" y="71766"/>
                        <a:pt x="643966" y="90610"/>
                      </a:cubicBezTo>
                      <a:lnTo>
                        <a:pt x="644877" y="92950"/>
                      </a:lnTo>
                      <a:lnTo>
                        <a:pt x="652194" y="90099"/>
                      </a:lnTo>
                      <a:cubicBezTo>
                        <a:pt x="680093" y="81827"/>
                        <a:pt x="708649" y="75872"/>
                        <a:pt x="737211" y="72403"/>
                      </a:cubicBezTo>
                      <a:lnTo>
                        <a:pt x="758238" y="71335"/>
                      </a:lnTo>
                      <a:lnTo>
                        <a:pt x="767349" y="83864"/>
                      </a:lnTo>
                      <a:cubicBezTo>
                        <a:pt x="806232" y="155974"/>
                        <a:pt x="792755" y="247924"/>
                        <a:pt x="720375" y="330504"/>
                      </a:cubicBezTo>
                      <a:cubicBezTo>
                        <a:pt x="666089" y="392438"/>
                        <a:pt x="588306" y="438107"/>
                        <a:pt x="504609" y="462924"/>
                      </a:cubicBezTo>
                      <a:lnTo>
                        <a:pt x="491324" y="465690"/>
                      </a:lnTo>
                      <a:lnTo>
                        <a:pt x="438962" y="1568178"/>
                      </a:lnTo>
                      <a:lnTo>
                        <a:pt x="326903" y="1568178"/>
                      </a:lnTo>
                      <a:lnTo>
                        <a:pt x="274228" y="459087"/>
                      </a:lnTo>
                      <a:lnTo>
                        <a:pt x="202997" y="431326"/>
                      </a:lnTo>
                      <a:cubicBezTo>
                        <a:pt x="151130" y="405854"/>
                        <a:pt x="104496" y="371794"/>
                        <a:pt x="68305" y="330504"/>
                      </a:cubicBezTo>
                      <a:cubicBezTo>
                        <a:pt x="-4075" y="247924"/>
                        <a:pt x="-17551" y="155974"/>
                        <a:pt x="21331" y="83863"/>
                      </a:cubicBezTo>
                      <a:lnTo>
                        <a:pt x="30442" y="71335"/>
                      </a:lnTo>
                      <a:lnTo>
                        <a:pt x="51469" y="72403"/>
                      </a:lnTo>
                      <a:cubicBezTo>
                        <a:pt x="80031" y="75872"/>
                        <a:pt x="108587" y="81827"/>
                        <a:pt x="136486" y="90099"/>
                      </a:cubicBezTo>
                      <a:lnTo>
                        <a:pt x="148906" y="94939"/>
                      </a:lnTo>
                      <a:lnTo>
                        <a:pt x="150593" y="90610"/>
                      </a:lnTo>
                      <a:cubicBezTo>
                        <a:pt x="161439" y="71766"/>
                        <a:pt x="175239" y="54254"/>
                        <a:pt x="191712" y="38498"/>
                      </a:cubicBezTo>
                      <a:lnTo>
                        <a:pt x="205434" y="27950"/>
                      </a:lnTo>
                      <a:lnTo>
                        <a:pt x="225325" y="32565"/>
                      </a:lnTo>
                      <a:cubicBezTo>
                        <a:pt x="251552" y="40785"/>
                        <a:pt x="276795" y="51406"/>
                        <a:pt x="300493" y="64153"/>
                      </a:cubicBezTo>
                      <a:lnTo>
                        <a:pt x="301187" y="64619"/>
                      </a:lnTo>
                      <a:lnTo>
                        <a:pt x="312680" y="51176"/>
                      </a:lnTo>
                      <a:cubicBezTo>
                        <a:pt x="330562" y="34824"/>
                        <a:pt x="350772" y="20261"/>
                        <a:pt x="372875" y="785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EA48985B-B6DC-4873-BC00-FE338F7F91EF}"/>
                  </a:ext>
                </a:extLst>
              </p:cNvPr>
              <p:cNvGrpSpPr/>
              <p:nvPr/>
            </p:nvGrpSpPr>
            <p:grpSpPr>
              <a:xfrm>
                <a:off x="361114" y="3374828"/>
                <a:ext cx="1855513" cy="1915865"/>
                <a:chOff x="748156" y="1015977"/>
                <a:chExt cx="3766158" cy="3888657"/>
              </a:xfrm>
              <a:solidFill>
                <a:schemeClr val="bg1"/>
              </a:solidFill>
            </p:grpSpPr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D2B447B4-B66D-4F6E-9D24-775915449FEA}"/>
                    </a:ext>
                  </a:extLst>
                </p:cNvPr>
                <p:cNvSpPr/>
                <p:nvPr/>
              </p:nvSpPr>
              <p:spPr>
                <a:xfrm>
                  <a:off x="756353" y="1015977"/>
                  <a:ext cx="3698180" cy="2706598"/>
                </a:xfrm>
                <a:custGeom>
                  <a:avLst/>
                  <a:gdLst>
                    <a:gd name="connsiteX0" fmla="*/ 1849014 w 3698180"/>
                    <a:gd name="connsiteY0" fmla="*/ 2 h 2706598"/>
                    <a:gd name="connsiteX1" fmla="*/ 1903872 w 3698180"/>
                    <a:gd name="connsiteY1" fmla="*/ 1407543 h 2706598"/>
                    <a:gd name="connsiteX2" fmla="*/ 1906084 w 3698180"/>
                    <a:gd name="connsiteY2" fmla="*/ 1680763 h 2706598"/>
                    <a:gd name="connsiteX3" fmla="*/ 1923694 w 3698180"/>
                    <a:gd name="connsiteY3" fmla="*/ 1540326 h 2706598"/>
                    <a:gd name="connsiteX4" fmla="*/ 2136489 w 3698180"/>
                    <a:gd name="connsiteY4" fmla="*/ 172361 h 2706598"/>
                    <a:gd name="connsiteX5" fmla="*/ 2029773 w 3698180"/>
                    <a:gd name="connsiteY5" fmla="*/ 1533413 h 2706598"/>
                    <a:gd name="connsiteX6" fmla="*/ 1996484 w 3698180"/>
                    <a:gd name="connsiteY6" fmla="*/ 1838415 h 2706598"/>
                    <a:gd name="connsiteX7" fmla="*/ 2014019 w 3698180"/>
                    <a:gd name="connsiteY7" fmla="*/ 1774796 h 2706598"/>
                    <a:gd name="connsiteX8" fmla="*/ 2525476 w 3698180"/>
                    <a:gd name="connsiteY8" fmla="*/ 89060 h 2706598"/>
                    <a:gd name="connsiteX9" fmla="*/ 2214166 w 3698180"/>
                    <a:gd name="connsiteY9" fmla="*/ 1462839 h 2706598"/>
                    <a:gd name="connsiteX10" fmla="*/ 2138292 w 3698180"/>
                    <a:gd name="connsiteY10" fmla="*/ 1755456 h 2706598"/>
                    <a:gd name="connsiteX11" fmla="*/ 2202891 w 3698180"/>
                    <a:gd name="connsiteY11" fmla="*/ 1596747 h 2706598"/>
                    <a:gd name="connsiteX12" fmla="*/ 2762490 w 3698180"/>
                    <a:gd name="connsiteY12" fmla="*/ 330470 h 2706598"/>
                    <a:gd name="connsiteX13" fmla="*/ 2307144 w 3698180"/>
                    <a:gd name="connsiteY13" fmla="*/ 1617524 h 2706598"/>
                    <a:gd name="connsiteX14" fmla="*/ 2204355 w 3698180"/>
                    <a:gd name="connsiteY14" fmla="*/ 1882135 h 2706598"/>
                    <a:gd name="connsiteX15" fmla="*/ 2225512 w 3698180"/>
                    <a:gd name="connsiteY15" fmla="*/ 1846089 h 2706598"/>
                    <a:gd name="connsiteX16" fmla="*/ 3155842 w 3698180"/>
                    <a:gd name="connsiteY16" fmla="*/ 350167 h 2706598"/>
                    <a:gd name="connsiteX17" fmla="*/ 2509639 w 3698180"/>
                    <a:gd name="connsiteY17" fmla="*/ 1578760 h 2706598"/>
                    <a:gd name="connsiteX18" fmla="*/ 2337423 w 3698180"/>
                    <a:gd name="connsiteY18" fmla="*/ 1882786 h 2706598"/>
                    <a:gd name="connsiteX19" fmla="*/ 2457974 w 3698180"/>
                    <a:gd name="connsiteY19" fmla="*/ 1723510 h 2706598"/>
                    <a:gd name="connsiteX20" fmla="*/ 3326243 w 3698180"/>
                    <a:gd name="connsiteY20" fmla="*/ 645215 h 2706598"/>
                    <a:gd name="connsiteX21" fmla="*/ 2553297 w 3698180"/>
                    <a:gd name="connsiteY21" fmla="*/ 1770562 h 2706598"/>
                    <a:gd name="connsiteX22" fmla="*/ 2397168 w 3698180"/>
                    <a:gd name="connsiteY22" fmla="*/ 1983661 h 2706598"/>
                    <a:gd name="connsiteX23" fmla="*/ 2648673 w 3698180"/>
                    <a:gd name="connsiteY23" fmla="*/ 1736200 h 2706598"/>
                    <a:gd name="connsiteX24" fmla="*/ 3697149 w 3698180"/>
                    <a:gd name="connsiteY24" fmla="*/ 765523 h 2706598"/>
                    <a:gd name="connsiteX25" fmla="*/ 2005673 w 3698180"/>
                    <a:gd name="connsiteY25" fmla="*/ 2546084 h 2706598"/>
                    <a:gd name="connsiteX26" fmla="*/ 1956327 w 3698180"/>
                    <a:gd name="connsiteY26" fmla="*/ 2596549 h 2706598"/>
                    <a:gd name="connsiteX27" fmla="*/ 1937809 w 3698180"/>
                    <a:gd name="connsiteY27" fmla="*/ 2641795 h 2706598"/>
                    <a:gd name="connsiteX28" fmla="*/ 1842841 w 3698180"/>
                    <a:gd name="connsiteY28" fmla="*/ 2706598 h 2706598"/>
                    <a:gd name="connsiteX29" fmla="*/ 1747873 w 3698180"/>
                    <a:gd name="connsiteY29" fmla="*/ 2641795 h 2706598"/>
                    <a:gd name="connsiteX30" fmla="*/ 1720453 w 3698180"/>
                    <a:gd name="connsiteY30" fmla="*/ 2574795 h 2706598"/>
                    <a:gd name="connsiteX31" fmla="*/ 1697432 w 3698180"/>
                    <a:gd name="connsiteY31" fmla="*/ 2551246 h 2706598"/>
                    <a:gd name="connsiteX32" fmla="*/ 878 w 3698180"/>
                    <a:gd name="connsiteY32" fmla="*/ 765523 h 2706598"/>
                    <a:gd name="connsiteX33" fmla="*/ 1034951 w 3698180"/>
                    <a:gd name="connsiteY33" fmla="*/ 1722015 h 2706598"/>
                    <a:gd name="connsiteX34" fmla="*/ 1169331 w 3698180"/>
                    <a:gd name="connsiteY34" fmla="*/ 1854238 h 2706598"/>
                    <a:gd name="connsiteX35" fmla="*/ 1132080 w 3698180"/>
                    <a:gd name="connsiteY35" fmla="*/ 1806350 h 2706598"/>
                    <a:gd name="connsiteX36" fmla="*/ 315249 w 3698180"/>
                    <a:gd name="connsiteY36" fmla="*/ 688580 h 2706598"/>
                    <a:gd name="connsiteX37" fmla="*/ 1202200 w 3698180"/>
                    <a:gd name="connsiteY37" fmla="*/ 1726453 h 2706598"/>
                    <a:gd name="connsiteX38" fmla="*/ 1439759 w 3698180"/>
                    <a:gd name="connsiteY38" fmla="*/ 2022222 h 2706598"/>
                    <a:gd name="connsiteX39" fmla="*/ 1372523 w 3698180"/>
                    <a:gd name="connsiteY39" fmla="*/ 1903815 h 2706598"/>
                    <a:gd name="connsiteX40" fmla="*/ 542182 w 3698180"/>
                    <a:gd name="connsiteY40" fmla="*/ 350165 h 2706598"/>
                    <a:gd name="connsiteX41" fmla="*/ 1293461 w 3698180"/>
                    <a:gd name="connsiteY41" fmla="*/ 1541703 h 2706598"/>
                    <a:gd name="connsiteX42" fmla="*/ 1402073 w 3698180"/>
                    <a:gd name="connsiteY42" fmla="*/ 1726358 h 2706598"/>
                    <a:gd name="connsiteX43" fmla="*/ 1369399 w 3698180"/>
                    <a:gd name="connsiteY43" fmla="*/ 1648827 h 2706598"/>
                    <a:gd name="connsiteX44" fmla="*/ 869702 w 3698180"/>
                    <a:gd name="connsiteY44" fmla="*/ 357737 h 2706598"/>
                    <a:gd name="connsiteX45" fmla="*/ 1457809 w 3698180"/>
                    <a:gd name="connsiteY45" fmla="*/ 1589801 h 2706598"/>
                    <a:gd name="connsiteX46" fmla="*/ 1601417 w 3698180"/>
                    <a:gd name="connsiteY46" fmla="*/ 1915849 h 2706598"/>
                    <a:gd name="connsiteX47" fmla="*/ 1572481 w 3698180"/>
                    <a:gd name="connsiteY47" fmla="*/ 1804681 h 2706598"/>
                    <a:gd name="connsiteX48" fmla="*/ 1172548 w 3698180"/>
                    <a:gd name="connsiteY48" fmla="*/ 89062 h 2706598"/>
                    <a:gd name="connsiteX49" fmla="*/ 1584359 w 3698180"/>
                    <a:gd name="connsiteY49" fmla="*/ 1414742 h 2706598"/>
                    <a:gd name="connsiteX50" fmla="*/ 1654669 w 3698180"/>
                    <a:gd name="connsiteY50" fmla="*/ 1668779 h 2706598"/>
                    <a:gd name="connsiteX51" fmla="*/ 1639404 w 3698180"/>
                    <a:gd name="connsiteY51" fmla="*/ 1558091 h 2706598"/>
                    <a:gd name="connsiteX52" fmla="*/ 1490892 w 3698180"/>
                    <a:gd name="connsiteY52" fmla="*/ 181663 h 2706598"/>
                    <a:gd name="connsiteX53" fmla="*/ 1740078 w 3698180"/>
                    <a:gd name="connsiteY53" fmla="*/ 1523959 h 2706598"/>
                    <a:gd name="connsiteX54" fmla="*/ 1790634 w 3698180"/>
                    <a:gd name="connsiteY54" fmla="*/ 1851618 h 2706598"/>
                    <a:gd name="connsiteX55" fmla="*/ 1791114 w 3698180"/>
                    <a:gd name="connsiteY55" fmla="*/ 1784085 h 2706598"/>
                    <a:gd name="connsiteX56" fmla="*/ 1849014 w 3698180"/>
                    <a:gd name="connsiteY56" fmla="*/ 2 h 2706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3698180" h="2706598">
                      <a:moveTo>
                        <a:pt x="1849014" y="2"/>
                      </a:moveTo>
                      <a:cubicBezTo>
                        <a:pt x="1884949" y="-1277"/>
                        <a:pt x="1897299" y="691609"/>
                        <a:pt x="1903872" y="1407543"/>
                      </a:cubicBezTo>
                      <a:lnTo>
                        <a:pt x="1906084" y="1680763"/>
                      </a:lnTo>
                      <a:lnTo>
                        <a:pt x="1923694" y="1540326"/>
                      </a:lnTo>
                      <a:cubicBezTo>
                        <a:pt x="2010015" y="855726"/>
                        <a:pt x="2102035" y="169567"/>
                        <a:pt x="2136489" y="172361"/>
                      </a:cubicBezTo>
                      <a:cubicBezTo>
                        <a:pt x="2170943" y="175155"/>
                        <a:pt x="2103726" y="848584"/>
                        <a:pt x="2029773" y="1533413"/>
                      </a:cubicBezTo>
                      <a:lnTo>
                        <a:pt x="1996484" y="1838415"/>
                      </a:lnTo>
                      <a:lnTo>
                        <a:pt x="2014019" y="1774796"/>
                      </a:lnTo>
                      <a:cubicBezTo>
                        <a:pt x="2230209" y="991123"/>
                        <a:pt x="2484983" y="79740"/>
                        <a:pt x="2525476" y="89060"/>
                      </a:cubicBezTo>
                      <a:cubicBezTo>
                        <a:pt x="2560518" y="97125"/>
                        <a:pt x="2393114" y="769598"/>
                        <a:pt x="2214166" y="1462839"/>
                      </a:cubicBezTo>
                      <a:lnTo>
                        <a:pt x="2138292" y="1755456"/>
                      </a:lnTo>
                      <a:lnTo>
                        <a:pt x="2202891" y="1596747"/>
                      </a:lnTo>
                      <a:cubicBezTo>
                        <a:pt x="2463458" y="957815"/>
                        <a:pt x="2729933" y="318854"/>
                        <a:pt x="2762490" y="330470"/>
                      </a:cubicBezTo>
                      <a:cubicBezTo>
                        <a:pt x="2795048" y="342086"/>
                        <a:pt x="2555824" y="975171"/>
                        <a:pt x="2307144" y="1617524"/>
                      </a:cubicBezTo>
                      <a:lnTo>
                        <a:pt x="2204355" y="1882135"/>
                      </a:lnTo>
                      <a:lnTo>
                        <a:pt x="2225512" y="1846089"/>
                      </a:lnTo>
                      <a:cubicBezTo>
                        <a:pt x="2637164" y="1145073"/>
                        <a:pt x="3119141" y="330685"/>
                        <a:pt x="3155842" y="350167"/>
                      </a:cubicBezTo>
                      <a:cubicBezTo>
                        <a:pt x="3187300" y="366866"/>
                        <a:pt x="2858216" y="961765"/>
                        <a:pt x="2509639" y="1578760"/>
                      </a:cubicBezTo>
                      <a:lnTo>
                        <a:pt x="2337423" y="1882786"/>
                      </a:lnTo>
                      <a:lnTo>
                        <a:pt x="2457974" y="1723510"/>
                      </a:lnTo>
                      <a:cubicBezTo>
                        <a:pt x="2875031" y="1173789"/>
                        <a:pt x="3297801" y="625568"/>
                        <a:pt x="3326243" y="645215"/>
                      </a:cubicBezTo>
                      <a:cubicBezTo>
                        <a:pt x="3354684" y="664862"/>
                        <a:pt x="2959757" y="1214459"/>
                        <a:pt x="2553297" y="1770562"/>
                      </a:cubicBezTo>
                      <a:lnTo>
                        <a:pt x="2397168" y="1983661"/>
                      </a:lnTo>
                      <a:lnTo>
                        <a:pt x="2648673" y="1736200"/>
                      </a:lnTo>
                      <a:cubicBezTo>
                        <a:pt x="3160792" y="1233405"/>
                        <a:pt x="3670834" y="741018"/>
                        <a:pt x="3697149" y="765523"/>
                      </a:cubicBezTo>
                      <a:cubicBezTo>
                        <a:pt x="3737247" y="802865"/>
                        <a:pt x="2598870" y="1941230"/>
                        <a:pt x="2005673" y="2546084"/>
                      </a:cubicBezTo>
                      <a:lnTo>
                        <a:pt x="1956327" y="2596549"/>
                      </a:lnTo>
                      <a:lnTo>
                        <a:pt x="1937809" y="2641795"/>
                      </a:lnTo>
                      <a:cubicBezTo>
                        <a:pt x="1913505" y="2681834"/>
                        <a:pt x="1879929" y="2706598"/>
                        <a:pt x="1842841" y="2706598"/>
                      </a:cubicBezTo>
                      <a:cubicBezTo>
                        <a:pt x="1805754" y="2706598"/>
                        <a:pt x="1772177" y="2681834"/>
                        <a:pt x="1747873" y="2641795"/>
                      </a:cubicBezTo>
                      <a:lnTo>
                        <a:pt x="1720453" y="2574795"/>
                      </a:lnTo>
                      <a:lnTo>
                        <a:pt x="1697432" y="2551246"/>
                      </a:lnTo>
                      <a:cubicBezTo>
                        <a:pt x="1126418" y="1968932"/>
                        <a:pt x="-36463" y="805622"/>
                        <a:pt x="878" y="765523"/>
                      </a:cubicBezTo>
                      <a:cubicBezTo>
                        <a:pt x="25384" y="739209"/>
                        <a:pt x="524061" y="1220421"/>
                        <a:pt x="1034951" y="1722015"/>
                      </a:cubicBezTo>
                      <a:lnTo>
                        <a:pt x="1169331" y="1854238"/>
                      </a:lnTo>
                      <a:lnTo>
                        <a:pt x="1132080" y="1806350"/>
                      </a:lnTo>
                      <a:cubicBezTo>
                        <a:pt x="709031" y="1261224"/>
                        <a:pt x="288910" y="710967"/>
                        <a:pt x="315249" y="688580"/>
                      </a:cubicBezTo>
                      <a:cubicBezTo>
                        <a:pt x="341587" y="666193"/>
                        <a:pt x="770244" y="1189911"/>
                        <a:pt x="1202200" y="1726453"/>
                      </a:cubicBezTo>
                      <a:lnTo>
                        <a:pt x="1439759" y="2022222"/>
                      </a:lnTo>
                      <a:lnTo>
                        <a:pt x="1372523" y="1903815"/>
                      </a:lnTo>
                      <a:cubicBezTo>
                        <a:pt x="971252" y="1196806"/>
                        <a:pt x="506959" y="372208"/>
                        <a:pt x="542182" y="350165"/>
                      </a:cubicBezTo>
                      <a:cubicBezTo>
                        <a:pt x="572663" y="331090"/>
                        <a:pt x="929801" y="924972"/>
                        <a:pt x="1293461" y="1541703"/>
                      </a:cubicBezTo>
                      <a:lnTo>
                        <a:pt x="1402073" y="1726358"/>
                      </a:lnTo>
                      <a:lnTo>
                        <a:pt x="1369399" y="1648827"/>
                      </a:lnTo>
                      <a:cubicBezTo>
                        <a:pt x="1101855" y="1012785"/>
                        <a:pt x="838467" y="372544"/>
                        <a:pt x="869702" y="357737"/>
                      </a:cubicBezTo>
                      <a:cubicBezTo>
                        <a:pt x="900937" y="342929"/>
                        <a:pt x="1179439" y="959745"/>
                        <a:pt x="1457809" y="1589801"/>
                      </a:cubicBezTo>
                      <a:lnTo>
                        <a:pt x="1601417" y="1915849"/>
                      </a:lnTo>
                      <a:lnTo>
                        <a:pt x="1572481" y="1804681"/>
                      </a:lnTo>
                      <a:cubicBezTo>
                        <a:pt x="1367871" y="1017905"/>
                        <a:pt x="1132820" y="101237"/>
                        <a:pt x="1172548" y="89062"/>
                      </a:cubicBezTo>
                      <a:cubicBezTo>
                        <a:pt x="1206600" y="78626"/>
                        <a:pt x="1394559" y="731980"/>
                        <a:pt x="1584359" y="1414742"/>
                      </a:cubicBezTo>
                      <a:lnTo>
                        <a:pt x="1654669" y="1668779"/>
                      </a:lnTo>
                      <a:lnTo>
                        <a:pt x="1639404" y="1558091"/>
                      </a:lnTo>
                      <a:cubicBezTo>
                        <a:pt x="1545596" y="874477"/>
                        <a:pt x="1456889" y="187882"/>
                        <a:pt x="1490892" y="181663"/>
                      </a:cubicBezTo>
                      <a:cubicBezTo>
                        <a:pt x="1524895" y="175445"/>
                        <a:pt x="1634264" y="843324"/>
                        <a:pt x="1740078" y="1523959"/>
                      </a:cubicBezTo>
                      <a:lnTo>
                        <a:pt x="1790634" y="1851618"/>
                      </a:lnTo>
                      <a:lnTo>
                        <a:pt x="1791114" y="1784085"/>
                      </a:lnTo>
                      <a:cubicBezTo>
                        <a:pt x="1797086" y="966034"/>
                        <a:pt x="1807090" y="1495"/>
                        <a:pt x="1849014" y="2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AC1B524B-9E29-4026-BFE8-42038C2A53E5}"/>
                    </a:ext>
                  </a:extLst>
                </p:cNvPr>
                <p:cNvSpPr/>
                <p:nvPr/>
              </p:nvSpPr>
              <p:spPr>
                <a:xfrm>
                  <a:off x="748156" y="1236265"/>
                  <a:ext cx="3430878" cy="2478758"/>
                </a:xfrm>
                <a:custGeom>
                  <a:avLst/>
                  <a:gdLst>
                    <a:gd name="connsiteX0" fmla="*/ 1849014 w 3698180"/>
                    <a:gd name="connsiteY0" fmla="*/ 2 h 2706598"/>
                    <a:gd name="connsiteX1" fmla="*/ 1903872 w 3698180"/>
                    <a:gd name="connsiteY1" fmla="*/ 1407543 h 2706598"/>
                    <a:gd name="connsiteX2" fmla="*/ 1906084 w 3698180"/>
                    <a:gd name="connsiteY2" fmla="*/ 1680763 h 2706598"/>
                    <a:gd name="connsiteX3" fmla="*/ 1923694 w 3698180"/>
                    <a:gd name="connsiteY3" fmla="*/ 1540326 h 2706598"/>
                    <a:gd name="connsiteX4" fmla="*/ 2136489 w 3698180"/>
                    <a:gd name="connsiteY4" fmla="*/ 172361 h 2706598"/>
                    <a:gd name="connsiteX5" fmla="*/ 2029773 w 3698180"/>
                    <a:gd name="connsiteY5" fmla="*/ 1533413 h 2706598"/>
                    <a:gd name="connsiteX6" fmla="*/ 1996484 w 3698180"/>
                    <a:gd name="connsiteY6" fmla="*/ 1838415 h 2706598"/>
                    <a:gd name="connsiteX7" fmla="*/ 2014019 w 3698180"/>
                    <a:gd name="connsiteY7" fmla="*/ 1774796 h 2706598"/>
                    <a:gd name="connsiteX8" fmla="*/ 2525476 w 3698180"/>
                    <a:gd name="connsiteY8" fmla="*/ 89060 h 2706598"/>
                    <a:gd name="connsiteX9" fmla="*/ 2214166 w 3698180"/>
                    <a:gd name="connsiteY9" fmla="*/ 1462839 h 2706598"/>
                    <a:gd name="connsiteX10" fmla="*/ 2138292 w 3698180"/>
                    <a:gd name="connsiteY10" fmla="*/ 1755456 h 2706598"/>
                    <a:gd name="connsiteX11" fmla="*/ 2202891 w 3698180"/>
                    <a:gd name="connsiteY11" fmla="*/ 1596747 h 2706598"/>
                    <a:gd name="connsiteX12" fmla="*/ 2762490 w 3698180"/>
                    <a:gd name="connsiteY12" fmla="*/ 330470 h 2706598"/>
                    <a:gd name="connsiteX13" fmla="*/ 2307144 w 3698180"/>
                    <a:gd name="connsiteY13" fmla="*/ 1617524 h 2706598"/>
                    <a:gd name="connsiteX14" fmla="*/ 2204355 w 3698180"/>
                    <a:gd name="connsiteY14" fmla="*/ 1882135 h 2706598"/>
                    <a:gd name="connsiteX15" fmla="*/ 2225512 w 3698180"/>
                    <a:gd name="connsiteY15" fmla="*/ 1846089 h 2706598"/>
                    <a:gd name="connsiteX16" fmla="*/ 3155842 w 3698180"/>
                    <a:gd name="connsiteY16" fmla="*/ 350167 h 2706598"/>
                    <a:gd name="connsiteX17" fmla="*/ 2509639 w 3698180"/>
                    <a:gd name="connsiteY17" fmla="*/ 1578760 h 2706598"/>
                    <a:gd name="connsiteX18" fmla="*/ 2337423 w 3698180"/>
                    <a:gd name="connsiteY18" fmla="*/ 1882786 h 2706598"/>
                    <a:gd name="connsiteX19" fmla="*/ 2457974 w 3698180"/>
                    <a:gd name="connsiteY19" fmla="*/ 1723510 h 2706598"/>
                    <a:gd name="connsiteX20" fmla="*/ 3326243 w 3698180"/>
                    <a:gd name="connsiteY20" fmla="*/ 645215 h 2706598"/>
                    <a:gd name="connsiteX21" fmla="*/ 2553297 w 3698180"/>
                    <a:gd name="connsiteY21" fmla="*/ 1770562 h 2706598"/>
                    <a:gd name="connsiteX22" fmla="*/ 2397168 w 3698180"/>
                    <a:gd name="connsiteY22" fmla="*/ 1983661 h 2706598"/>
                    <a:gd name="connsiteX23" fmla="*/ 2648673 w 3698180"/>
                    <a:gd name="connsiteY23" fmla="*/ 1736200 h 2706598"/>
                    <a:gd name="connsiteX24" fmla="*/ 3697149 w 3698180"/>
                    <a:gd name="connsiteY24" fmla="*/ 765523 h 2706598"/>
                    <a:gd name="connsiteX25" fmla="*/ 2005673 w 3698180"/>
                    <a:gd name="connsiteY25" fmla="*/ 2546084 h 2706598"/>
                    <a:gd name="connsiteX26" fmla="*/ 1956327 w 3698180"/>
                    <a:gd name="connsiteY26" fmla="*/ 2596549 h 2706598"/>
                    <a:gd name="connsiteX27" fmla="*/ 1937809 w 3698180"/>
                    <a:gd name="connsiteY27" fmla="*/ 2641795 h 2706598"/>
                    <a:gd name="connsiteX28" fmla="*/ 1842841 w 3698180"/>
                    <a:gd name="connsiteY28" fmla="*/ 2706598 h 2706598"/>
                    <a:gd name="connsiteX29" fmla="*/ 1747873 w 3698180"/>
                    <a:gd name="connsiteY29" fmla="*/ 2641795 h 2706598"/>
                    <a:gd name="connsiteX30" fmla="*/ 1720453 w 3698180"/>
                    <a:gd name="connsiteY30" fmla="*/ 2574795 h 2706598"/>
                    <a:gd name="connsiteX31" fmla="*/ 1697432 w 3698180"/>
                    <a:gd name="connsiteY31" fmla="*/ 2551246 h 2706598"/>
                    <a:gd name="connsiteX32" fmla="*/ 878 w 3698180"/>
                    <a:gd name="connsiteY32" fmla="*/ 765523 h 2706598"/>
                    <a:gd name="connsiteX33" fmla="*/ 1034951 w 3698180"/>
                    <a:gd name="connsiteY33" fmla="*/ 1722015 h 2706598"/>
                    <a:gd name="connsiteX34" fmla="*/ 1169331 w 3698180"/>
                    <a:gd name="connsiteY34" fmla="*/ 1854238 h 2706598"/>
                    <a:gd name="connsiteX35" fmla="*/ 1132080 w 3698180"/>
                    <a:gd name="connsiteY35" fmla="*/ 1806350 h 2706598"/>
                    <a:gd name="connsiteX36" fmla="*/ 315249 w 3698180"/>
                    <a:gd name="connsiteY36" fmla="*/ 688580 h 2706598"/>
                    <a:gd name="connsiteX37" fmla="*/ 1202200 w 3698180"/>
                    <a:gd name="connsiteY37" fmla="*/ 1726453 h 2706598"/>
                    <a:gd name="connsiteX38" fmla="*/ 1439759 w 3698180"/>
                    <a:gd name="connsiteY38" fmla="*/ 2022222 h 2706598"/>
                    <a:gd name="connsiteX39" fmla="*/ 1372523 w 3698180"/>
                    <a:gd name="connsiteY39" fmla="*/ 1903815 h 2706598"/>
                    <a:gd name="connsiteX40" fmla="*/ 542182 w 3698180"/>
                    <a:gd name="connsiteY40" fmla="*/ 350165 h 2706598"/>
                    <a:gd name="connsiteX41" fmla="*/ 1293461 w 3698180"/>
                    <a:gd name="connsiteY41" fmla="*/ 1541703 h 2706598"/>
                    <a:gd name="connsiteX42" fmla="*/ 1402073 w 3698180"/>
                    <a:gd name="connsiteY42" fmla="*/ 1726358 h 2706598"/>
                    <a:gd name="connsiteX43" fmla="*/ 1369399 w 3698180"/>
                    <a:gd name="connsiteY43" fmla="*/ 1648827 h 2706598"/>
                    <a:gd name="connsiteX44" fmla="*/ 869702 w 3698180"/>
                    <a:gd name="connsiteY44" fmla="*/ 357737 h 2706598"/>
                    <a:gd name="connsiteX45" fmla="*/ 1457809 w 3698180"/>
                    <a:gd name="connsiteY45" fmla="*/ 1589801 h 2706598"/>
                    <a:gd name="connsiteX46" fmla="*/ 1601417 w 3698180"/>
                    <a:gd name="connsiteY46" fmla="*/ 1915849 h 2706598"/>
                    <a:gd name="connsiteX47" fmla="*/ 1572481 w 3698180"/>
                    <a:gd name="connsiteY47" fmla="*/ 1804681 h 2706598"/>
                    <a:gd name="connsiteX48" fmla="*/ 1172548 w 3698180"/>
                    <a:gd name="connsiteY48" fmla="*/ 89062 h 2706598"/>
                    <a:gd name="connsiteX49" fmla="*/ 1584359 w 3698180"/>
                    <a:gd name="connsiteY49" fmla="*/ 1414742 h 2706598"/>
                    <a:gd name="connsiteX50" fmla="*/ 1654669 w 3698180"/>
                    <a:gd name="connsiteY50" fmla="*/ 1668779 h 2706598"/>
                    <a:gd name="connsiteX51" fmla="*/ 1639404 w 3698180"/>
                    <a:gd name="connsiteY51" fmla="*/ 1558091 h 2706598"/>
                    <a:gd name="connsiteX52" fmla="*/ 1490892 w 3698180"/>
                    <a:gd name="connsiteY52" fmla="*/ 181663 h 2706598"/>
                    <a:gd name="connsiteX53" fmla="*/ 1740078 w 3698180"/>
                    <a:gd name="connsiteY53" fmla="*/ 1523959 h 2706598"/>
                    <a:gd name="connsiteX54" fmla="*/ 1790634 w 3698180"/>
                    <a:gd name="connsiteY54" fmla="*/ 1851618 h 2706598"/>
                    <a:gd name="connsiteX55" fmla="*/ 1791114 w 3698180"/>
                    <a:gd name="connsiteY55" fmla="*/ 1784085 h 2706598"/>
                    <a:gd name="connsiteX56" fmla="*/ 1849014 w 3698180"/>
                    <a:gd name="connsiteY56" fmla="*/ 2 h 2706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3698180" h="2706598">
                      <a:moveTo>
                        <a:pt x="1849014" y="2"/>
                      </a:moveTo>
                      <a:cubicBezTo>
                        <a:pt x="1884949" y="-1277"/>
                        <a:pt x="1897299" y="691609"/>
                        <a:pt x="1903872" y="1407543"/>
                      </a:cubicBezTo>
                      <a:lnTo>
                        <a:pt x="1906084" y="1680763"/>
                      </a:lnTo>
                      <a:lnTo>
                        <a:pt x="1923694" y="1540326"/>
                      </a:lnTo>
                      <a:cubicBezTo>
                        <a:pt x="2010015" y="855726"/>
                        <a:pt x="2102035" y="169567"/>
                        <a:pt x="2136489" y="172361"/>
                      </a:cubicBezTo>
                      <a:cubicBezTo>
                        <a:pt x="2170943" y="175155"/>
                        <a:pt x="2103726" y="848584"/>
                        <a:pt x="2029773" y="1533413"/>
                      </a:cubicBezTo>
                      <a:lnTo>
                        <a:pt x="1996484" y="1838415"/>
                      </a:lnTo>
                      <a:lnTo>
                        <a:pt x="2014019" y="1774796"/>
                      </a:lnTo>
                      <a:cubicBezTo>
                        <a:pt x="2230209" y="991123"/>
                        <a:pt x="2484983" y="79740"/>
                        <a:pt x="2525476" y="89060"/>
                      </a:cubicBezTo>
                      <a:cubicBezTo>
                        <a:pt x="2560518" y="97125"/>
                        <a:pt x="2393114" y="769598"/>
                        <a:pt x="2214166" y="1462839"/>
                      </a:cubicBezTo>
                      <a:lnTo>
                        <a:pt x="2138292" y="1755456"/>
                      </a:lnTo>
                      <a:lnTo>
                        <a:pt x="2202891" y="1596747"/>
                      </a:lnTo>
                      <a:cubicBezTo>
                        <a:pt x="2463458" y="957815"/>
                        <a:pt x="2729933" y="318854"/>
                        <a:pt x="2762490" y="330470"/>
                      </a:cubicBezTo>
                      <a:cubicBezTo>
                        <a:pt x="2795048" y="342086"/>
                        <a:pt x="2555824" y="975171"/>
                        <a:pt x="2307144" y="1617524"/>
                      </a:cubicBezTo>
                      <a:lnTo>
                        <a:pt x="2204355" y="1882135"/>
                      </a:lnTo>
                      <a:lnTo>
                        <a:pt x="2225512" y="1846089"/>
                      </a:lnTo>
                      <a:cubicBezTo>
                        <a:pt x="2637164" y="1145073"/>
                        <a:pt x="3119141" y="330685"/>
                        <a:pt x="3155842" y="350167"/>
                      </a:cubicBezTo>
                      <a:cubicBezTo>
                        <a:pt x="3187300" y="366866"/>
                        <a:pt x="2858216" y="961765"/>
                        <a:pt x="2509639" y="1578760"/>
                      </a:cubicBezTo>
                      <a:lnTo>
                        <a:pt x="2337423" y="1882786"/>
                      </a:lnTo>
                      <a:lnTo>
                        <a:pt x="2457974" y="1723510"/>
                      </a:lnTo>
                      <a:cubicBezTo>
                        <a:pt x="2875031" y="1173789"/>
                        <a:pt x="3297801" y="625568"/>
                        <a:pt x="3326243" y="645215"/>
                      </a:cubicBezTo>
                      <a:cubicBezTo>
                        <a:pt x="3354684" y="664862"/>
                        <a:pt x="2959757" y="1214459"/>
                        <a:pt x="2553297" y="1770562"/>
                      </a:cubicBezTo>
                      <a:lnTo>
                        <a:pt x="2397168" y="1983661"/>
                      </a:lnTo>
                      <a:lnTo>
                        <a:pt x="2648673" y="1736200"/>
                      </a:lnTo>
                      <a:cubicBezTo>
                        <a:pt x="3160792" y="1233405"/>
                        <a:pt x="3670834" y="741018"/>
                        <a:pt x="3697149" y="765523"/>
                      </a:cubicBezTo>
                      <a:cubicBezTo>
                        <a:pt x="3737247" y="802865"/>
                        <a:pt x="2598870" y="1941230"/>
                        <a:pt x="2005673" y="2546084"/>
                      </a:cubicBezTo>
                      <a:lnTo>
                        <a:pt x="1956327" y="2596549"/>
                      </a:lnTo>
                      <a:lnTo>
                        <a:pt x="1937809" y="2641795"/>
                      </a:lnTo>
                      <a:cubicBezTo>
                        <a:pt x="1913505" y="2681834"/>
                        <a:pt x="1879929" y="2706598"/>
                        <a:pt x="1842841" y="2706598"/>
                      </a:cubicBezTo>
                      <a:cubicBezTo>
                        <a:pt x="1805754" y="2706598"/>
                        <a:pt x="1772177" y="2681834"/>
                        <a:pt x="1747873" y="2641795"/>
                      </a:cubicBezTo>
                      <a:lnTo>
                        <a:pt x="1720453" y="2574795"/>
                      </a:lnTo>
                      <a:lnTo>
                        <a:pt x="1697432" y="2551246"/>
                      </a:lnTo>
                      <a:cubicBezTo>
                        <a:pt x="1126418" y="1968932"/>
                        <a:pt x="-36463" y="805622"/>
                        <a:pt x="878" y="765523"/>
                      </a:cubicBezTo>
                      <a:cubicBezTo>
                        <a:pt x="25384" y="739209"/>
                        <a:pt x="524061" y="1220421"/>
                        <a:pt x="1034951" y="1722015"/>
                      </a:cubicBezTo>
                      <a:lnTo>
                        <a:pt x="1169331" y="1854238"/>
                      </a:lnTo>
                      <a:lnTo>
                        <a:pt x="1132080" y="1806350"/>
                      </a:lnTo>
                      <a:cubicBezTo>
                        <a:pt x="709031" y="1261224"/>
                        <a:pt x="288910" y="710967"/>
                        <a:pt x="315249" y="688580"/>
                      </a:cubicBezTo>
                      <a:cubicBezTo>
                        <a:pt x="341587" y="666193"/>
                        <a:pt x="770244" y="1189911"/>
                        <a:pt x="1202200" y="1726453"/>
                      </a:cubicBezTo>
                      <a:lnTo>
                        <a:pt x="1439759" y="2022222"/>
                      </a:lnTo>
                      <a:lnTo>
                        <a:pt x="1372523" y="1903815"/>
                      </a:lnTo>
                      <a:cubicBezTo>
                        <a:pt x="971252" y="1196806"/>
                        <a:pt x="506959" y="372208"/>
                        <a:pt x="542182" y="350165"/>
                      </a:cubicBezTo>
                      <a:cubicBezTo>
                        <a:pt x="572663" y="331090"/>
                        <a:pt x="929801" y="924972"/>
                        <a:pt x="1293461" y="1541703"/>
                      </a:cubicBezTo>
                      <a:lnTo>
                        <a:pt x="1402073" y="1726358"/>
                      </a:lnTo>
                      <a:lnTo>
                        <a:pt x="1369399" y="1648827"/>
                      </a:lnTo>
                      <a:cubicBezTo>
                        <a:pt x="1101855" y="1012785"/>
                        <a:pt x="838467" y="372544"/>
                        <a:pt x="869702" y="357737"/>
                      </a:cubicBezTo>
                      <a:cubicBezTo>
                        <a:pt x="900937" y="342929"/>
                        <a:pt x="1179439" y="959745"/>
                        <a:pt x="1457809" y="1589801"/>
                      </a:cubicBezTo>
                      <a:lnTo>
                        <a:pt x="1601417" y="1915849"/>
                      </a:lnTo>
                      <a:lnTo>
                        <a:pt x="1572481" y="1804681"/>
                      </a:lnTo>
                      <a:cubicBezTo>
                        <a:pt x="1367871" y="1017905"/>
                        <a:pt x="1132820" y="101237"/>
                        <a:pt x="1172548" y="89062"/>
                      </a:cubicBezTo>
                      <a:cubicBezTo>
                        <a:pt x="1206600" y="78626"/>
                        <a:pt x="1394559" y="731980"/>
                        <a:pt x="1584359" y="1414742"/>
                      </a:cubicBezTo>
                      <a:lnTo>
                        <a:pt x="1654669" y="1668779"/>
                      </a:lnTo>
                      <a:lnTo>
                        <a:pt x="1639404" y="1558091"/>
                      </a:lnTo>
                      <a:cubicBezTo>
                        <a:pt x="1545596" y="874477"/>
                        <a:pt x="1456889" y="187882"/>
                        <a:pt x="1490892" y="181663"/>
                      </a:cubicBezTo>
                      <a:cubicBezTo>
                        <a:pt x="1524895" y="175445"/>
                        <a:pt x="1634264" y="843324"/>
                        <a:pt x="1740078" y="1523959"/>
                      </a:cubicBezTo>
                      <a:lnTo>
                        <a:pt x="1790634" y="1851618"/>
                      </a:lnTo>
                      <a:lnTo>
                        <a:pt x="1791114" y="1784085"/>
                      </a:lnTo>
                      <a:cubicBezTo>
                        <a:pt x="1797086" y="966034"/>
                        <a:pt x="1807090" y="1495"/>
                        <a:pt x="1849014" y="2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AFBA3B9E-6A48-471D-84DE-4284B5C86F64}"/>
                    </a:ext>
                  </a:extLst>
                </p:cNvPr>
                <p:cNvSpPr/>
                <p:nvPr/>
              </p:nvSpPr>
              <p:spPr>
                <a:xfrm>
                  <a:off x="1083436" y="1236265"/>
                  <a:ext cx="3430878" cy="2478758"/>
                </a:xfrm>
                <a:custGeom>
                  <a:avLst/>
                  <a:gdLst>
                    <a:gd name="connsiteX0" fmla="*/ 1849014 w 3698180"/>
                    <a:gd name="connsiteY0" fmla="*/ 2 h 2706598"/>
                    <a:gd name="connsiteX1" fmla="*/ 1903872 w 3698180"/>
                    <a:gd name="connsiteY1" fmla="*/ 1407543 h 2706598"/>
                    <a:gd name="connsiteX2" fmla="*/ 1906084 w 3698180"/>
                    <a:gd name="connsiteY2" fmla="*/ 1680763 h 2706598"/>
                    <a:gd name="connsiteX3" fmla="*/ 1923694 w 3698180"/>
                    <a:gd name="connsiteY3" fmla="*/ 1540326 h 2706598"/>
                    <a:gd name="connsiteX4" fmla="*/ 2136489 w 3698180"/>
                    <a:gd name="connsiteY4" fmla="*/ 172361 h 2706598"/>
                    <a:gd name="connsiteX5" fmla="*/ 2029773 w 3698180"/>
                    <a:gd name="connsiteY5" fmla="*/ 1533413 h 2706598"/>
                    <a:gd name="connsiteX6" fmla="*/ 1996484 w 3698180"/>
                    <a:gd name="connsiteY6" fmla="*/ 1838415 h 2706598"/>
                    <a:gd name="connsiteX7" fmla="*/ 2014019 w 3698180"/>
                    <a:gd name="connsiteY7" fmla="*/ 1774796 h 2706598"/>
                    <a:gd name="connsiteX8" fmla="*/ 2525476 w 3698180"/>
                    <a:gd name="connsiteY8" fmla="*/ 89060 h 2706598"/>
                    <a:gd name="connsiteX9" fmla="*/ 2214166 w 3698180"/>
                    <a:gd name="connsiteY9" fmla="*/ 1462839 h 2706598"/>
                    <a:gd name="connsiteX10" fmla="*/ 2138292 w 3698180"/>
                    <a:gd name="connsiteY10" fmla="*/ 1755456 h 2706598"/>
                    <a:gd name="connsiteX11" fmla="*/ 2202891 w 3698180"/>
                    <a:gd name="connsiteY11" fmla="*/ 1596747 h 2706598"/>
                    <a:gd name="connsiteX12" fmla="*/ 2762490 w 3698180"/>
                    <a:gd name="connsiteY12" fmla="*/ 330470 h 2706598"/>
                    <a:gd name="connsiteX13" fmla="*/ 2307144 w 3698180"/>
                    <a:gd name="connsiteY13" fmla="*/ 1617524 h 2706598"/>
                    <a:gd name="connsiteX14" fmla="*/ 2204355 w 3698180"/>
                    <a:gd name="connsiteY14" fmla="*/ 1882135 h 2706598"/>
                    <a:gd name="connsiteX15" fmla="*/ 2225512 w 3698180"/>
                    <a:gd name="connsiteY15" fmla="*/ 1846089 h 2706598"/>
                    <a:gd name="connsiteX16" fmla="*/ 3155842 w 3698180"/>
                    <a:gd name="connsiteY16" fmla="*/ 350167 h 2706598"/>
                    <a:gd name="connsiteX17" fmla="*/ 2509639 w 3698180"/>
                    <a:gd name="connsiteY17" fmla="*/ 1578760 h 2706598"/>
                    <a:gd name="connsiteX18" fmla="*/ 2337423 w 3698180"/>
                    <a:gd name="connsiteY18" fmla="*/ 1882786 h 2706598"/>
                    <a:gd name="connsiteX19" fmla="*/ 2457974 w 3698180"/>
                    <a:gd name="connsiteY19" fmla="*/ 1723510 h 2706598"/>
                    <a:gd name="connsiteX20" fmla="*/ 3326243 w 3698180"/>
                    <a:gd name="connsiteY20" fmla="*/ 645215 h 2706598"/>
                    <a:gd name="connsiteX21" fmla="*/ 2553297 w 3698180"/>
                    <a:gd name="connsiteY21" fmla="*/ 1770562 h 2706598"/>
                    <a:gd name="connsiteX22" fmla="*/ 2397168 w 3698180"/>
                    <a:gd name="connsiteY22" fmla="*/ 1983661 h 2706598"/>
                    <a:gd name="connsiteX23" fmla="*/ 2648673 w 3698180"/>
                    <a:gd name="connsiteY23" fmla="*/ 1736200 h 2706598"/>
                    <a:gd name="connsiteX24" fmla="*/ 3697149 w 3698180"/>
                    <a:gd name="connsiteY24" fmla="*/ 765523 h 2706598"/>
                    <a:gd name="connsiteX25" fmla="*/ 2005673 w 3698180"/>
                    <a:gd name="connsiteY25" fmla="*/ 2546084 h 2706598"/>
                    <a:gd name="connsiteX26" fmla="*/ 1956327 w 3698180"/>
                    <a:gd name="connsiteY26" fmla="*/ 2596549 h 2706598"/>
                    <a:gd name="connsiteX27" fmla="*/ 1937809 w 3698180"/>
                    <a:gd name="connsiteY27" fmla="*/ 2641795 h 2706598"/>
                    <a:gd name="connsiteX28" fmla="*/ 1842841 w 3698180"/>
                    <a:gd name="connsiteY28" fmla="*/ 2706598 h 2706598"/>
                    <a:gd name="connsiteX29" fmla="*/ 1747873 w 3698180"/>
                    <a:gd name="connsiteY29" fmla="*/ 2641795 h 2706598"/>
                    <a:gd name="connsiteX30" fmla="*/ 1720453 w 3698180"/>
                    <a:gd name="connsiteY30" fmla="*/ 2574795 h 2706598"/>
                    <a:gd name="connsiteX31" fmla="*/ 1697432 w 3698180"/>
                    <a:gd name="connsiteY31" fmla="*/ 2551246 h 2706598"/>
                    <a:gd name="connsiteX32" fmla="*/ 878 w 3698180"/>
                    <a:gd name="connsiteY32" fmla="*/ 765523 h 2706598"/>
                    <a:gd name="connsiteX33" fmla="*/ 1034951 w 3698180"/>
                    <a:gd name="connsiteY33" fmla="*/ 1722015 h 2706598"/>
                    <a:gd name="connsiteX34" fmla="*/ 1169331 w 3698180"/>
                    <a:gd name="connsiteY34" fmla="*/ 1854238 h 2706598"/>
                    <a:gd name="connsiteX35" fmla="*/ 1132080 w 3698180"/>
                    <a:gd name="connsiteY35" fmla="*/ 1806350 h 2706598"/>
                    <a:gd name="connsiteX36" fmla="*/ 315249 w 3698180"/>
                    <a:gd name="connsiteY36" fmla="*/ 688580 h 2706598"/>
                    <a:gd name="connsiteX37" fmla="*/ 1202200 w 3698180"/>
                    <a:gd name="connsiteY37" fmla="*/ 1726453 h 2706598"/>
                    <a:gd name="connsiteX38" fmla="*/ 1439759 w 3698180"/>
                    <a:gd name="connsiteY38" fmla="*/ 2022222 h 2706598"/>
                    <a:gd name="connsiteX39" fmla="*/ 1372523 w 3698180"/>
                    <a:gd name="connsiteY39" fmla="*/ 1903815 h 2706598"/>
                    <a:gd name="connsiteX40" fmla="*/ 542182 w 3698180"/>
                    <a:gd name="connsiteY40" fmla="*/ 350165 h 2706598"/>
                    <a:gd name="connsiteX41" fmla="*/ 1293461 w 3698180"/>
                    <a:gd name="connsiteY41" fmla="*/ 1541703 h 2706598"/>
                    <a:gd name="connsiteX42" fmla="*/ 1402073 w 3698180"/>
                    <a:gd name="connsiteY42" fmla="*/ 1726358 h 2706598"/>
                    <a:gd name="connsiteX43" fmla="*/ 1369399 w 3698180"/>
                    <a:gd name="connsiteY43" fmla="*/ 1648827 h 2706598"/>
                    <a:gd name="connsiteX44" fmla="*/ 869702 w 3698180"/>
                    <a:gd name="connsiteY44" fmla="*/ 357737 h 2706598"/>
                    <a:gd name="connsiteX45" fmla="*/ 1457809 w 3698180"/>
                    <a:gd name="connsiteY45" fmla="*/ 1589801 h 2706598"/>
                    <a:gd name="connsiteX46" fmla="*/ 1601417 w 3698180"/>
                    <a:gd name="connsiteY46" fmla="*/ 1915849 h 2706598"/>
                    <a:gd name="connsiteX47" fmla="*/ 1572481 w 3698180"/>
                    <a:gd name="connsiteY47" fmla="*/ 1804681 h 2706598"/>
                    <a:gd name="connsiteX48" fmla="*/ 1172548 w 3698180"/>
                    <a:gd name="connsiteY48" fmla="*/ 89062 h 2706598"/>
                    <a:gd name="connsiteX49" fmla="*/ 1584359 w 3698180"/>
                    <a:gd name="connsiteY49" fmla="*/ 1414742 h 2706598"/>
                    <a:gd name="connsiteX50" fmla="*/ 1654669 w 3698180"/>
                    <a:gd name="connsiteY50" fmla="*/ 1668779 h 2706598"/>
                    <a:gd name="connsiteX51" fmla="*/ 1639404 w 3698180"/>
                    <a:gd name="connsiteY51" fmla="*/ 1558091 h 2706598"/>
                    <a:gd name="connsiteX52" fmla="*/ 1490892 w 3698180"/>
                    <a:gd name="connsiteY52" fmla="*/ 181663 h 2706598"/>
                    <a:gd name="connsiteX53" fmla="*/ 1740078 w 3698180"/>
                    <a:gd name="connsiteY53" fmla="*/ 1523959 h 2706598"/>
                    <a:gd name="connsiteX54" fmla="*/ 1790634 w 3698180"/>
                    <a:gd name="connsiteY54" fmla="*/ 1851618 h 2706598"/>
                    <a:gd name="connsiteX55" fmla="*/ 1791114 w 3698180"/>
                    <a:gd name="connsiteY55" fmla="*/ 1784085 h 2706598"/>
                    <a:gd name="connsiteX56" fmla="*/ 1849014 w 3698180"/>
                    <a:gd name="connsiteY56" fmla="*/ 2 h 2706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3698180" h="2706598">
                      <a:moveTo>
                        <a:pt x="1849014" y="2"/>
                      </a:moveTo>
                      <a:cubicBezTo>
                        <a:pt x="1884949" y="-1277"/>
                        <a:pt x="1897299" y="691609"/>
                        <a:pt x="1903872" y="1407543"/>
                      </a:cubicBezTo>
                      <a:lnTo>
                        <a:pt x="1906084" y="1680763"/>
                      </a:lnTo>
                      <a:lnTo>
                        <a:pt x="1923694" y="1540326"/>
                      </a:lnTo>
                      <a:cubicBezTo>
                        <a:pt x="2010015" y="855726"/>
                        <a:pt x="2102035" y="169567"/>
                        <a:pt x="2136489" y="172361"/>
                      </a:cubicBezTo>
                      <a:cubicBezTo>
                        <a:pt x="2170943" y="175155"/>
                        <a:pt x="2103726" y="848584"/>
                        <a:pt x="2029773" y="1533413"/>
                      </a:cubicBezTo>
                      <a:lnTo>
                        <a:pt x="1996484" y="1838415"/>
                      </a:lnTo>
                      <a:lnTo>
                        <a:pt x="2014019" y="1774796"/>
                      </a:lnTo>
                      <a:cubicBezTo>
                        <a:pt x="2230209" y="991123"/>
                        <a:pt x="2484983" y="79740"/>
                        <a:pt x="2525476" y="89060"/>
                      </a:cubicBezTo>
                      <a:cubicBezTo>
                        <a:pt x="2560518" y="97125"/>
                        <a:pt x="2393114" y="769598"/>
                        <a:pt x="2214166" y="1462839"/>
                      </a:cubicBezTo>
                      <a:lnTo>
                        <a:pt x="2138292" y="1755456"/>
                      </a:lnTo>
                      <a:lnTo>
                        <a:pt x="2202891" y="1596747"/>
                      </a:lnTo>
                      <a:cubicBezTo>
                        <a:pt x="2463458" y="957815"/>
                        <a:pt x="2729933" y="318854"/>
                        <a:pt x="2762490" y="330470"/>
                      </a:cubicBezTo>
                      <a:cubicBezTo>
                        <a:pt x="2795048" y="342086"/>
                        <a:pt x="2555824" y="975171"/>
                        <a:pt x="2307144" y="1617524"/>
                      </a:cubicBezTo>
                      <a:lnTo>
                        <a:pt x="2204355" y="1882135"/>
                      </a:lnTo>
                      <a:lnTo>
                        <a:pt x="2225512" y="1846089"/>
                      </a:lnTo>
                      <a:cubicBezTo>
                        <a:pt x="2637164" y="1145073"/>
                        <a:pt x="3119141" y="330685"/>
                        <a:pt x="3155842" y="350167"/>
                      </a:cubicBezTo>
                      <a:cubicBezTo>
                        <a:pt x="3187300" y="366866"/>
                        <a:pt x="2858216" y="961765"/>
                        <a:pt x="2509639" y="1578760"/>
                      </a:cubicBezTo>
                      <a:lnTo>
                        <a:pt x="2337423" y="1882786"/>
                      </a:lnTo>
                      <a:lnTo>
                        <a:pt x="2457974" y="1723510"/>
                      </a:lnTo>
                      <a:cubicBezTo>
                        <a:pt x="2875031" y="1173789"/>
                        <a:pt x="3297801" y="625568"/>
                        <a:pt x="3326243" y="645215"/>
                      </a:cubicBezTo>
                      <a:cubicBezTo>
                        <a:pt x="3354684" y="664862"/>
                        <a:pt x="2959757" y="1214459"/>
                        <a:pt x="2553297" y="1770562"/>
                      </a:cubicBezTo>
                      <a:lnTo>
                        <a:pt x="2397168" y="1983661"/>
                      </a:lnTo>
                      <a:lnTo>
                        <a:pt x="2648673" y="1736200"/>
                      </a:lnTo>
                      <a:cubicBezTo>
                        <a:pt x="3160792" y="1233405"/>
                        <a:pt x="3670834" y="741018"/>
                        <a:pt x="3697149" y="765523"/>
                      </a:cubicBezTo>
                      <a:cubicBezTo>
                        <a:pt x="3737247" y="802865"/>
                        <a:pt x="2598870" y="1941230"/>
                        <a:pt x="2005673" y="2546084"/>
                      </a:cubicBezTo>
                      <a:lnTo>
                        <a:pt x="1956327" y="2596549"/>
                      </a:lnTo>
                      <a:lnTo>
                        <a:pt x="1937809" y="2641795"/>
                      </a:lnTo>
                      <a:cubicBezTo>
                        <a:pt x="1913505" y="2681834"/>
                        <a:pt x="1879929" y="2706598"/>
                        <a:pt x="1842841" y="2706598"/>
                      </a:cubicBezTo>
                      <a:cubicBezTo>
                        <a:pt x="1805754" y="2706598"/>
                        <a:pt x="1772177" y="2681834"/>
                        <a:pt x="1747873" y="2641795"/>
                      </a:cubicBezTo>
                      <a:lnTo>
                        <a:pt x="1720453" y="2574795"/>
                      </a:lnTo>
                      <a:lnTo>
                        <a:pt x="1697432" y="2551246"/>
                      </a:lnTo>
                      <a:cubicBezTo>
                        <a:pt x="1126418" y="1968932"/>
                        <a:pt x="-36463" y="805622"/>
                        <a:pt x="878" y="765523"/>
                      </a:cubicBezTo>
                      <a:cubicBezTo>
                        <a:pt x="25384" y="739209"/>
                        <a:pt x="524061" y="1220421"/>
                        <a:pt x="1034951" y="1722015"/>
                      </a:cubicBezTo>
                      <a:lnTo>
                        <a:pt x="1169331" y="1854238"/>
                      </a:lnTo>
                      <a:lnTo>
                        <a:pt x="1132080" y="1806350"/>
                      </a:lnTo>
                      <a:cubicBezTo>
                        <a:pt x="709031" y="1261224"/>
                        <a:pt x="288910" y="710967"/>
                        <a:pt x="315249" y="688580"/>
                      </a:cubicBezTo>
                      <a:cubicBezTo>
                        <a:pt x="341587" y="666193"/>
                        <a:pt x="770244" y="1189911"/>
                        <a:pt x="1202200" y="1726453"/>
                      </a:cubicBezTo>
                      <a:lnTo>
                        <a:pt x="1439759" y="2022222"/>
                      </a:lnTo>
                      <a:lnTo>
                        <a:pt x="1372523" y="1903815"/>
                      </a:lnTo>
                      <a:cubicBezTo>
                        <a:pt x="971252" y="1196806"/>
                        <a:pt x="506959" y="372208"/>
                        <a:pt x="542182" y="350165"/>
                      </a:cubicBezTo>
                      <a:cubicBezTo>
                        <a:pt x="572663" y="331090"/>
                        <a:pt x="929801" y="924972"/>
                        <a:pt x="1293461" y="1541703"/>
                      </a:cubicBezTo>
                      <a:lnTo>
                        <a:pt x="1402073" y="1726358"/>
                      </a:lnTo>
                      <a:lnTo>
                        <a:pt x="1369399" y="1648827"/>
                      </a:lnTo>
                      <a:cubicBezTo>
                        <a:pt x="1101855" y="1012785"/>
                        <a:pt x="838467" y="372544"/>
                        <a:pt x="869702" y="357737"/>
                      </a:cubicBezTo>
                      <a:cubicBezTo>
                        <a:pt x="900937" y="342929"/>
                        <a:pt x="1179439" y="959745"/>
                        <a:pt x="1457809" y="1589801"/>
                      </a:cubicBezTo>
                      <a:lnTo>
                        <a:pt x="1601417" y="1915849"/>
                      </a:lnTo>
                      <a:lnTo>
                        <a:pt x="1572481" y="1804681"/>
                      </a:lnTo>
                      <a:cubicBezTo>
                        <a:pt x="1367871" y="1017905"/>
                        <a:pt x="1132820" y="101237"/>
                        <a:pt x="1172548" y="89062"/>
                      </a:cubicBezTo>
                      <a:cubicBezTo>
                        <a:pt x="1206600" y="78626"/>
                        <a:pt x="1394559" y="731980"/>
                        <a:pt x="1584359" y="1414742"/>
                      </a:cubicBezTo>
                      <a:lnTo>
                        <a:pt x="1654669" y="1668779"/>
                      </a:lnTo>
                      <a:lnTo>
                        <a:pt x="1639404" y="1558091"/>
                      </a:lnTo>
                      <a:cubicBezTo>
                        <a:pt x="1545596" y="874477"/>
                        <a:pt x="1456889" y="187882"/>
                        <a:pt x="1490892" y="181663"/>
                      </a:cubicBezTo>
                      <a:cubicBezTo>
                        <a:pt x="1524895" y="175445"/>
                        <a:pt x="1634264" y="843324"/>
                        <a:pt x="1740078" y="1523959"/>
                      </a:cubicBezTo>
                      <a:lnTo>
                        <a:pt x="1790634" y="1851618"/>
                      </a:lnTo>
                      <a:lnTo>
                        <a:pt x="1791114" y="1784085"/>
                      </a:lnTo>
                      <a:cubicBezTo>
                        <a:pt x="1797086" y="966034"/>
                        <a:pt x="1807090" y="1495"/>
                        <a:pt x="1849014" y="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8E83F9ED-89DE-47AF-A156-D0C097A6B3F9}"/>
                    </a:ext>
                  </a:extLst>
                </p:cNvPr>
                <p:cNvSpPr/>
                <p:nvPr/>
              </p:nvSpPr>
              <p:spPr>
                <a:xfrm rot="1011267">
                  <a:off x="2339761" y="2060938"/>
                  <a:ext cx="1083234" cy="1573735"/>
                </a:xfrm>
                <a:custGeom>
                  <a:avLst/>
                  <a:gdLst>
                    <a:gd name="connsiteX0" fmla="*/ 764435 w 1520750"/>
                    <a:gd name="connsiteY0" fmla="*/ 2 h 1477534"/>
                    <a:gd name="connsiteX1" fmla="*/ 862022 w 1520750"/>
                    <a:gd name="connsiteY1" fmla="*/ 619376 h 1477534"/>
                    <a:gd name="connsiteX2" fmla="*/ 866963 w 1520750"/>
                    <a:gd name="connsiteY2" fmla="*/ 728331 h 1477534"/>
                    <a:gd name="connsiteX3" fmla="*/ 897994 w 1520750"/>
                    <a:gd name="connsiteY3" fmla="*/ 630375 h 1477534"/>
                    <a:gd name="connsiteX4" fmla="*/ 1156217 w 1520750"/>
                    <a:gd name="connsiteY4" fmla="*/ 44531 h 1477534"/>
                    <a:gd name="connsiteX5" fmla="*/ 1090174 w 1520750"/>
                    <a:gd name="connsiteY5" fmla="*/ 668057 h 1477534"/>
                    <a:gd name="connsiteX6" fmla="*/ 1077774 w 1520750"/>
                    <a:gd name="connsiteY6" fmla="*/ 724441 h 1477534"/>
                    <a:gd name="connsiteX7" fmla="*/ 1109920 w 1520750"/>
                    <a:gd name="connsiteY7" fmla="*/ 674132 h 1477534"/>
                    <a:gd name="connsiteX8" fmla="*/ 1510971 w 1520750"/>
                    <a:gd name="connsiteY8" fmla="*/ 175083 h 1477534"/>
                    <a:gd name="connsiteX9" fmla="*/ 1027599 w 1520750"/>
                    <a:gd name="connsiteY9" fmla="*/ 1247784 h 1477534"/>
                    <a:gd name="connsiteX10" fmla="*/ 905133 w 1520750"/>
                    <a:gd name="connsiteY10" fmla="*/ 1471472 h 1477534"/>
                    <a:gd name="connsiteX11" fmla="*/ 900765 w 1520750"/>
                    <a:gd name="connsiteY11" fmla="*/ 1472040 h 1477534"/>
                    <a:gd name="connsiteX12" fmla="*/ 773056 w 1520750"/>
                    <a:gd name="connsiteY12" fmla="*/ 1477534 h 1477534"/>
                    <a:gd name="connsiteX13" fmla="*/ 645347 w 1520750"/>
                    <a:gd name="connsiteY13" fmla="*/ 1472040 h 1477534"/>
                    <a:gd name="connsiteX14" fmla="*/ 613364 w 1520750"/>
                    <a:gd name="connsiteY14" fmla="*/ 1467881 h 1477534"/>
                    <a:gd name="connsiteX15" fmla="*/ 425930 w 1520750"/>
                    <a:gd name="connsiteY15" fmla="*/ 1123893 h 1477534"/>
                    <a:gd name="connsiteX16" fmla="*/ 9272 w 1520750"/>
                    <a:gd name="connsiteY16" fmla="*/ 175081 h 1477534"/>
                    <a:gd name="connsiteX17" fmla="*/ 403472 w 1520750"/>
                    <a:gd name="connsiteY17" fmla="*/ 662681 h 1477534"/>
                    <a:gd name="connsiteX18" fmla="*/ 454508 w 1520750"/>
                    <a:gd name="connsiteY18" fmla="*/ 742494 h 1477534"/>
                    <a:gd name="connsiteX19" fmla="*/ 440962 w 1520750"/>
                    <a:gd name="connsiteY19" fmla="*/ 680996 h 1477534"/>
                    <a:gd name="connsiteX20" fmla="*/ 371666 w 1520750"/>
                    <a:gd name="connsiteY20" fmla="*/ 44529 h 1477534"/>
                    <a:gd name="connsiteX21" fmla="*/ 626234 w 1520750"/>
                    <a:gd name="connsiteY21" fmla="*/ 617540 h 1477534"/>
                    <a:gd name="connsiteX22" fmla="*/ 662214 w 1520750"/>
                    <a:gd name="connsiteY22" fmla="*/ 730987 h 1477534"/>
                    <a:gd name="connsiteX23" fmla="*/ 666638 w 1520750"/>
                    <a:gd name="connsiteY23" fmla="*/ 632717 h 1477534"/>
                    <a:gd name="connsiteX24" fmla="*/ 764435 w 1520750"/>
                    <a:gd name="connsiteY24" fmla="*/ 2 h 1477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520750" h="1477534">
                      <a:moveTo>
                        <a:pt x="764435" y="2"/>
                      </a:moveTo>
                      <a:cubicBezTo>
                        <a:pt x="813623" y="-778"/>
                        <a:pt x="843133" y="256338"/>
                        <a:pt x="862022" y="619376"/>
                      </a:cubicBezTo>
                      <a:lnTo>
                        <a:pt x="866963" y="728331"/>
                      </a:lnTo>
                      <a:lnTo>
                        <a:pt x="897994" y="630375"/>
                      </a:lnTo>
                      <a:cubicBezTo>
                        <a:pt x="1011654" y="279549"/>
                        <a:pt x="1108502" y="32553"/>
                        <a:pt x="1156217" y="44531"/>
                      </a:cubicBezTo>
                      <a:cubicBezTo>
                        <a:pt x="1203931" y="56509"/>
                        <a:pt x="1165889" y="312501"/>
                        <a:pt x="1090174" y="668057"/>
                      </a:cubicBezTo>
                      <a:lnTo>
                        <a:pt x="1077774" y="724441"/>
                      </a:lnTo>
                      <a:lnTo>
                        <a:pt x="1109920" y="674132"/>
                      </a:lnTo>
                      <a:cubicBezTo>
                        <a:pt x="1310506" y="364678"/>
                        <a:pt x="1467983" y="151164"/>
                        <a:pt x="1510971" y="175083"/>
                      </a:cubicBezTo>
                      <a:cubicBezTo>
                        <a:pt x="1573662" y="209965"/>
                        <a:pt x="1325871" y="698916"/>
                        <a:pt x="1027599" y="1247784"/>
                      </a:cubicBezTo>
                      <a:lnTo>
                        <a:pt x="905133" y="1471472"/>
                      </a:lnTo>
                      <a:lnTo>
                        <a:pt x="900765" y="1472040"/>
                      </a:lnTo>
                      <a:cubicBezTo>
                        <a:pt x="858776" y="1475673"/>
                        <a:pt x="816171" y="1477534"/>
                        <a:pt x="773056" y="1477534"/>
                      </a:cubicBezTo>
                      <a:cubicBezTo>
                        <a:pt x="729941" y="1477534"/>
                        <a:pt x="687337" y="1475673"/>
                        <a:pt x="645347" y="1472040"/>
                      </a:cubicBezTo>
                      <a:lnTo>
                        <a:pt x="613364" y="1467881"/>
                      </a:lnTo>
                      <a:lnTo>
                        <a:pt x="425930" y="1123893"/>
                      </a:lnTo>
                      <a:cubicBezTo>
                        <a:pt x="160500" y="629784"/>
                        <a:pt x="-47005" y="208773"/>
                        <a:pt x="9272" y="175081"/>
                      </a:cubicBezTo>
                      <a:cubicBezTo>
                        <a:pt x="51480" y="149812"/>
                        <a:pt x="205595" y="357726"/>
                        <a:pt x="403472" y="662681"/>
                      </a:cubicBezTo>
                      <a:lnTo>
                        <a:pt x="454508" y="742494"/>
                      </a:lnTo>
                      <a:lnTo>
                        <a:pt x="440962" y="680996"/>
                      </a:lnTo>
                      <a:cubicBezTo>
                        <a:pt x="363981" y="320342"/>
                        <a:pt x="324356" y="58013"/>
                        <a:pt x="371666" y="44529"/>
                      </a:cubicBezTo>
                      <a:cubicBezTo>
                        <a:pt x="418977" y="31044"/>
                        <a:pt x="514028" y="271762"/>
                        <a:pt x="626234" y="617540"/>
                      </a:cubicBezTo>
                      <a:lnTo>
                        <a:pt x="662214" y="730987"/>
                      </a:lnTo>
                      <a:lnTo>
                        <a:pt x="666638" y="632717"/>
                      </a:lnTo>
                      <a:cubicBezTo>
                        <a:pt x="685625" y="264428"/>
                        <a:pt x="715246" y="781"/>
                        <a:pt x="764435" y="2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13B1F885-E181-4C72-9D34-0B86807491DD}"/>
                    </a:ext>
                  </a:extLst>
                </p:cNvPr>
                <p:cNvSpPr/>
                <p:nvPr/>
              </p:nvSpPr>
              <p:spPr>
                <a:xfrm rot="20700000">
                  <a:off x="1827961" y="2070806"/>
                  <a:ext cx="1083234" cy="1573735"/>
                </a:xfrm>
                <a:custGeom>
                  <a:avLst/>
                  <a:gdLst>
                    <a:gd name="connsiteX0" fmla="*/ 764435 w 1520750"/>
                    <a:gd name="connsiteY0" fmla="*/ 2 h 1477534"/>
                    <a:gd name="connsiteX1" fmla="*/ 862022 w 1520750"/>
                    <a:gd name="connsiteY1" fmla="*/ 619376 h 1477534"/>
                    <a:gd name="connsiteX2" fmla="*/ 866963 w 1520750"/>
                    <a:gd name="connsiteY2" fmla="*/ 728331 h 1477534"/>
                    <a:gd name="connsiteX3" fmla="*/ 897994 w 1520750"/>
                    <a:gd name="connsiteY3" fmla="*/ 630375 h 1477534"/>
                    <a:gd name="connsiteX4" fmla="*/ 1156217 w 1520750"/>
                    <a:gd name="connsiteY4" fmla="*/ 44531 h 1477534"/>
                    <a:gd name="connsiteX5" fmla="*/ 1090174 w 1520750"/>
                    <a:gd name="connsiteY5" fmla="*/ 668057 h 1477534"/>
                    <a:gd name="connsiteX6" fmla="*/ 1077774 w 1520750"/>
                    <a:gd name="connsiteY6" fmla="*/ 724441 h 1477534"/>
                    <a:gd name="connsiteX7" fmla="*/ 1109920 w 1520750"/>
                    <a:gd name="connsiteY7" fmla="*/ 674132 h 1477534"/>
                    <a:gd name="connsiteX8" fmla="*/ 1510971 w 1520750"/>
                    <a:gd name="connsiteY8" fmla="*/ 175083 h 1477534"/>
                    <a:gd name="connsiteX9" fmla="*/ 1027599 w 1520750"/>
                    <a:gd name="connsiteY9" fmla="*/ 1247784 h 1477534"/>
                    <a:gd name="connsiteX10" fmla="*/ 905133 w 1520750"/>
                    <a:gd name="connsiteY10" fmla="*/ 1471472 h 1477534"/>
                    <a:gd name="connsiteX11" fmla="*/ 900765 w 1520750"/>
                    <a:gd name="connsiteY11" fmla="*/ 1472040 h 1477534"/>
                    <a:gd name="connsiteX12" fmla="*/ 773056 w 1520750"/>
                    <a:gd name="connsiteY12" fmla="*/ 1477534 h 1477534"/>
                    <a:gd name="connsiteX13" fmla="*/ 645347 w 1520750"/>
                    <a:gd name="connsiteY13" fmla="*/ 1472040 h 1477534"/>
                    <a:gd name="connsiteX14" fmla="*/ 613364 w 1520750"/>
                    <a:gd name="connsiteY14" fmla="*/ 1467881 h 1477534"/>
                    <a:gd name="connsiteX15" fmla="*/ 425930 w 1520750"/>
                    <a:gd name="connsiteY15" fmla="*/ 1123893 h 1477534"/>
                    <a:gd name="connsiteX16" fmla="*/ 9272 w 1520750"/>
                    <a:gd name="connsiteY16" fmla="*/ 175081 h 1477534"/>
                    <a:gd name="connsiteX17" fmla="*/ 403472 w 1520750"/>
                    <a:gd name="connsiteY17" fmla="*/ 662681 h 1477534"/>
                    <a:gd name="connsiteX18" fmla="*/ 454508 w 1520750"/>
                    <a:gd name="connsiteY18" fmla="*/ 742494 h 1477534"/>
                    <a:gd name="connsiteX19" fmla="*/ 440962 w 1520750"/>
                    <a:gd name="connsiteY19" fmla="*/ 680996 h 1477534"/>
                    <a:gd name="connsiteX20" fmla="*/ 371666 w 1520750"/>
                    <a:gd name="connsiteY20" fmla="*/ 44529 h 1477534"/>
                    <a:gd name="connsiteX21" fmla="*/ 626234 w 1520750"/>
                    <a:gd name="connsiteY21" fmla="*/ 617540 h 1477534"/>
                    <a:gd name="connsiteX22" fmla="*/ 662214 w 1520750"/>
                    <a:gd name="connsiteY22" fmla="*/ 730987 h 1477534"/>
                    <a:gd name="connsiteX23" fmla="*/ 666638 w 1520750"/>
                    <a:gd name="connsiteY23" fmla="*/ 632717 h 1477534"/>
                    <a:gd name="connsiteX24" fmla="*/ 764435 w 1520750"/>
                    <a:gd name="connsiteY24" fmla="*/ 2 h 1477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520750" h="1477534">
                      <a:moveTo>
                        <a:pt x="764435" y="2"/>
                      </a:moveTo>
                      <a:cubicBezTo>
                        <a:pt x="813623" y="-778"/>
                        <a:pt x="843133" y="256338"/>
                        <a:pt x="862022" y="619376"/>
                      </a:cubicBezTo>
                      <a:lnTo>
                        <a:pt x="866963" y="728331"/>
                      </a:lnTo>
                      <a:lnTo>
                        <a:pt x="897994" y="630375"/>
                      </a:lnTo>
                      <a:cubicBezTo>
                        <a:pt x="1011654" y="279549"/>
                        <a:pt x="1108502" y="32553"/>
                        <a:pt x="1156217" y="44531"/>
                      </a:cubicBezTo>
                      <a:cubicBezTo>
                        <a:pt x="1203931" y="56509"/>
                        <a:pt x="1165889" y="312501"/>
                        <a:pt x="1090174" y="668057"/>
                      </a:cubicBezTo>
                      <a:lnTo>
                        <a:pt x="1077774" y="724441"/>
                      </a:lnTo>
                      <a:lnTo>
                        <a:pt x="1109920" y="674132"/>
                      </a:lnTo>
                      <a:cubicBezTo>
                        <a:pt x="1310506" y="364678"/>
                        <a:pt x="1467983" y="151164"/>
                        <a:pt x="1510971" y="175083"/>
                      </a:cubicBezTo>
                      <a:cubicBezTo>
                        <a:pt x="1573662" y="209965"/>
                        <a:pt x="1325871" y="698916"/>
                        <a:pt x="1027599" y="1247784"/>
                      </a:cubicBezTo>
                      <a:lnTo>
                        <a:pt x="905133" y="1471472"/>
                      </a:lnTo>
                      <a:lnTo>
                        <a:pt x="900765" y="1472040"/>
                      </a:lnTo>
                      <a:cubicBezTo>
                        <a:pt x="858776" y="1475673"/>
                        <a:pt x="816171" y="1477534"/>
                        <a:pt x="773056" y="1477534"/>
                      </a:cubicBezTo>
                      <a:cubicBezTo>
                        <a:pt x="729941" y="1477534"/>
                        <a:pt x="687337" y="1475673"/>
                        <a:pt x="645347" y="1472040"/>
                      </a:cubicBezTo>
                      <a:lnTo>
                        <a:pt x="613364" y="1467881"/>
                      </a:lnTo>
                      <a:lnTo>
                        <a:pt x="425930" y="1123893"/>
                      </a:lnTo>
                      <a:cubicBezTo>
                        <a:pt x="160500" y="629784"/>
                        <a:pt x="-47005" y="208773"/>
                        <a:pt x="9272" y="175081"/>
                      </a:cubicBezTo>
                      <a:cubicBezTo>
                        <a:pt x="51480" y="149812"/>
                        <a:pt x="205595" y="357726"/>
                        <a:pt x="403472" y="662681"/>
                      </a:cubicBezTo>
                      <a:lnTo>
                        <a:pt x="454508" y="742494"/>
                      </a:lnTo>
                      <a:lnTo>
                        <a:pt x="440962" y="680996"/>
                      </a:lnTo>
                      <a:cubicBezTo>
                        <a:pt x="363981" y="320342"/>
                        <a:pt x="324356" y="58013"/>
                        <a:pt x="371666" y="44529"/>
                      </a:cubicBezTo>
                      <a:cubicBezTo>
                        <a:pt x="418977" y="31044"/>
                        <a:pt x="514028" y="271762"/>
                        <a:pt x="626234" y="617540"/>
                      </a:cubicBezTo>
                      <a:lnTo>
                        <a:pt x="662214" y="730987"/>
                      </a:lnTo>
                      <a:lnTo>
                        <a:pt x="666638" y="632717"/>
                      </a:lnTo>
                      <a:cubicBezTo>
                        <a:pt x="685625" y="264428"/>
                        <a:pt x="715246" y="781"/>
                        <a:pt x="764435" y="2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8F154BF3-1112-4CCA-9FEC-61CD91881361}"/>
                    </a:ext>
                  </a:extLst>
                </p:cNvPr>
                <p:cNvSpPr/>
                <p:nvPr/>
              </p:nvSpPr>
              <p:spPr>
                <a:xfrm>
                  <a:off x="2084759" y="2537460"/>
                  <a:ext cx="1083234" cy="1177563"/>
                </a:xfrm>
                <a:custGeom>
                  <a:avLst/>
                  <a:gdLst>
                    <a:gd name="connsiteX0" fmla="*/ 764435 w 1520750"/>
                    <a:gd name="connsiteY0" fmla="*/ 2 h 1477534"/>
                    <a:gd name="connsiteX1" fmla="*/ 862022 w 1520750"/>
                    <a:gd name="connsiteY1" fmla="*/ 619376 h 1477534"/>
                    <a:gd name="connsiteX2" fmla="*/ 866963 w 1520750"/>
                    <a:gd name="connsiteY2" fmla="*/ 728331 h 1477534"/>
                    <a:gd name="connsiteX3" fmla="*/ 897994 w 1520750"/>
                    <a:gd name="connsiteY3" fmla="*/ 630375 h 1477534"/>
                    <a:gd name="connsiteX4" fmla="*/ 1156217 w 1520750"/>
                    <a:gd name="connsiteY4" fmla="*/ 44531 h 1477534"/>
                    <a:gd name="connsiteX5" fmla="*/ 1090174 w 1520750"/>
                    <a:gd name="connsiteY5" fmla="*/ 668057 h 1477534"/>
                    <a:gd name="connsiteX6" fmla="*/ 1077774 w 1520750"/>
                    <a:gd name="connsiteY6" fmla="*/ 724441 h 1477534"/>
                    <a:gd name="connsiteX7" fmla="*/ 1109920 w 1520750"/>
                    <a:gd name="connsiteY7" fmla="*/ 674132 h 1477534"/>
                    <a:gd name="connsiteX8" fmla="*/ 1510971 w 1520750"/>
                    <a:gd name="connsiteY8" fmla="*/ 175083 h 1477534"/>
                    <a:gd name="connsiteX9" fmla="*/ 1027599 w 1520750"/>
                    <a:gd name="connsiteY9" fmla="*/ 1247784 h 1477534"/>
                    <a:gd name="connsiteX10" fmla="*/ 905133 w 1520750"/>
                    <a:gd name="connsiteY10" fmla="*/ 1471472 h 1477534"/>
                    <a:gd name="connsiteX11" fmla="*/ 900765 w 1520750"/>
                    <a:gd name="connsiteY11" fmla="*/ 1472040 h 1477534"/>
                    <a:gd name="connsiteX12" fmla="*/ 773056 w 1520750"/>
                    <a:gd name="connsiteY12" fmla="*/ 1477534 h 1477534"/>
                    <a:gd name="connsiteX13" fmla="*/ 645347 w 1520750"/>
                    <a:gd name="connsiteY13" fmla="*/ 1472040 h 1477534"/>
                    <a:gd name="connsiteX14" fmla="*/ 613364 w 1520750"/>
                    <a:gd name="connsiteY14" fmla="*/ 1467881 h 1477534"/>
                    <a:gd name="connsiteX15" fmla="*/ 425930 w 1520750"/>
                    <a:gd name="connsiteY15" fmla="*/ 1123893 h 1477534"/>
                    <a:gd name="connsiteX16" fmla="*/ 9272 w 1520750"/>
                    <a:gd name="connsiteY16" fmla="*/ 175081 h 1477534"/>
                    <a:gd name="connsiteX17" fmla="*/ 403472 w 1520750"/>
                    <a:gd name="connsiteY17" fmla="*/ 662681 h 1477534"/>
                    <a:gd name="connsiteX18" fmla="*/ 454508 w 1520750"/>
                    <a:gd name="connsiteY18" fmla="*/ 742494 h 1477534"/>
                    <a:gd name="connsiteX19" fmla="*/ 440962 w 1520750"/>
                    <a:gd name="connsiteY19" fmla="*/ 680996 h 1477534"/>
                    <a:gd name="connsiteX20" fmla="*/ 371666 w 1520750"/>
                    <a:gd name="connsiteY20" fmla="*/ 44529 h 1477534"/>
                    <a:gd name="connsiteX21" fmla="*/ 626234 w 1520750"/>
                    <a:gd name="connsiteY21" fmla="*/ 617540 h 1477534"/>
                    <a:gd name="connsiteX22" fmla="*/ 662214 w 1520750"/>
                    <a:gd name="connsiteY22" fmla="*/ 730987 h 1477534"/>
                    <a:gd name="connsiteX23" fmla="*/ 666638 w 1520750"/>
                    <a:gd name="connsiteY23" fmla="*/ 632717 h 1477534"/>
                    <a:gd name="connsiteX24" fmla="*/ 764435 w 1520750"/>
                    <a:gd name="connsiteY24" fmla="*/ 2 h 1477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520750" h="1477534">
                      <a:moveTo>
                        <a:pt x="764435" y="2"/>
                      </a:moveTo>
                      <a:cubicBezTo>
                        <a:pt x="813623" y="-778"/>
                        <a:pt x="843133" y="256338"/>
                        <a:pt x="862022" y="619376"/>
                      </a:cubicBezTo>
                      <a:lnTo>
                        <a:pt x="866963" y="728331"/>
                      </a:lnTo>
                      <a:lnTo>
                        <a:pt x="897994" y="630375"/>
                      </a:lnTo>
                      <a:cubicBezTo>
                        <a:pt x="1011654" y="279549"/>
                        <a:pt x="1108502" y="32553"/>
                        <a:pt x="1156217" y="44531"/>
                      </a:cubicBezTo>
                      <a:cubicBezTo>
                        <a:pt x="1203931" y="56509"/>
                        <a:pt x="1165889" y="312501"/>
                        <a:pt x="1090174" y="668057"/>
                      </a:cubicBezTo>
                      <a:lnTo>
                        <a:pt x="1077774" y="724441"/>
                      </a:lnTo>
                      <a:lnTo>
                        <a:pt x="1109920" y="674132"/>
                      </a:lnTo>
                      <a:cubicBezTo>
                        <a:pt x="1310506" y="364678"/>
                        <a:pt x="1467983" y="151164"/>
                        <a:pt x="1510971" y="175083"/>
                      </a:cubicBezTo>
                      <a:cubicBezTo>
                        <a:pt x="1573662" y="209965"/>
                        <a:pt x="1325871" y="698916"/>
                        <a:pt x="1027599" y="1247784"/>
                      </a:cubicBezTo>
                      <a:lnTo>
                        <a:pt x="905133" y="1471472"/>
                      </a:lnTo>
                      <a:lnTo>
                        <a:pt x="900765" y="1472040"/>
                      </a:lnTo>
                      <a:cubicBezTo>
                        <a:pt x="858776" y="1475673"/>
                        <a:pt x="816171" y="1477534"/>
                        <a:pt x="773056" y="1477534"/>
                      </a:cubicBezTo>
                      <a:cubicBezTo>
                        <a:pt x="729941" y="1477534"/>
                        <a:pt x="687337" y="1475673"/>
                        <a:pt x="645347" y="1472040"/>
                      </a:cubicBezTo>
                      <a:lnTo>
                        <a:pt x="613364" y="1467881"/>
                      </a:lnTo>
                      <a:lnTo>
                        <a:pt x="425930" y="1123893"/>
                      </a:lnTo>
                      <a:cubicBezTo>
                        <a:pt x="160500" y="629784"/>
                        <a:pt x="-47005" y="208773"/>
                        <a:pt x="9272" y="175081"/>
                      </a:cubicBezTo>
                      <a:cubicBezTo>
                        <a:pt x="51480" y="149812"/>
                        <a:pt x="205595" y="357726"/>
                        <a:pt x="403472" y="662681"/>
                      </a:cubicBezTo>
                      <a:lnTo>
                        <a:pt x="454508" y="742494"/>
                      </a:lnTo>
                      <a:lnTo>
                        <a:pt x="440962" y="680996"/>
                      </a:lnTo>
                      <a:cubicBezTo>
                        <a:pt x="363981" y="320342"/>
                        <a:pt x="324356" y="58013"/>
                        <a:pt x="371666" y="44529"/>
                      </a:cubicBezTo>
                      <a:cubicBezTo>
                        <a:pt x="418977" y="31044"/>
                        <a:pt x="514028" y="271762"/>
                        <a:pt x="626234" y="617540"/>
                      </a:cubicBezTo>
                      <a:lnTo>
                        <a:pt x="662214" y="730987"/>
                      </a:lnTo>
                      <a:lnTo>
                        <a:pt x="666638" y="632717"/>
                      </a:lnTo>
                      <a:cubicBezTo>
                        <a:pt x="685625" y="264428"/>
                        <a:pt x="715246" y="781"/>
                        <a:pt x="764435" y="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86D79282-954A-40E0-948D-2276DE01E090}"/>
                    </a:ext>
                  </a:extLst>
                </p:cNvPr>
                <p:cNvSpPr/>
                <p:nvPr/>
              </p:nvSpPr>
              <p:spPr>
                <a:xfrm>
                  <a:off x="2243443" y="3336456"/>
                  <a:ext cx="788681" cy="1568178"/>
                </a:xfrm>
                <a:custGeom>
                  <a:avLst/>
                  <a:gdLst>
                    <a:gd name="connsiteX0" fmla="*/ 390274 w 788681"/>
                    <a:gd name="connsiteY0" fmla="*/ 0 h 1568178"/>
                    <a:gd name="connsiteX1" fmla="*/ 407674 w 788681"/>
                    <a:gd name="connsiteY1" fmla="*/ 7850 h 1568178"/>
                    <a:gd name="connsiteX2" fmla="*/ 467868 w 788681"/>
                    <a:gd name="connsiteY2" fmla="*/ 51176 h 1568178"/>
                    <a:gd name="connsiteX3" fmla="*/ 484479 w 788681"/>
                    <a:gd name="connsiteY3" fmla="*/ 70604 h 1568178"/>
                    <a:gd name="connsiteX4" fmla="*/ 494065 w 788681"/>
                    <a:gd name="connsiteY4" fmla="*/ 64153 h 1568178"/>
                    <a:gd name="connsiteX5" fmla="*/ 569232 w 788681"/>
                    <a:gd name="connsiteY5" fmla="*/ 32565 h 1568178"/>
                    <a:gd name="connsiteX6" fmla="*/ 589123 w 788681"/>
                    <a:gd name="connsiteY6" fmla="*/ 27950 h 1568178"/>
                    <a:gd name="connsiteX7" fmla="*/ 602847 w 788681"/>
                    <a:gd name="connsiteY7" fmla="*/ 38498 h 1568178"/>
                    <a:gd name="connsiteX8" fmla="*/ 643966 w 788681"/>
                    <a:gd name="connsiteY8" fmla="*/ 90610 h 1568178"/>
                    <a:gd name="connsiteX9" fmla="*/ 644877 w 788681"/>
                    <a:gd name="connsiteY9" fmla="*/ 92950 h 1568178"/>
                    <a:gd name="connsiteX10" fmla="*/ 652194 w 788681"/>
                    <a:gd name="connsiteY10" fmla="*/ 90099 h 1568178"/>
                    <a:gd name="connsiteX11" fmla="*/ 737211 w 788681"/>
                    <a:gd name="connsiteY11" fmla="*/ 72403 h 1568178"/>
                    <a:gd name="connsiteX12" fmla="*/ 758238 w 788681"/>
                    <a:gd name="connsiteY12" fmla="*/ 71335 h 1568178"/>
                    <a:gd name="connsiteX13" fmla="*/ 767349 w 788681"/>
                    <a:gd name="connsiteY13" fmla="*/ 83864 h 1568178"/>
                    <a:gd name="connsiteX14" fmla="*/ 720375 w 788681"/>
                    <a:gd name="connsiteY14" fmla="*/ 330504 h 1568178"/>
                    <a:gd name="connsiteX15" fmla="*/ 504609 w 788681"/>
                    <a:gd name="connsiteY15" fmla="*/ 462924 h 1568178"/>
                    <a:gd name="connsiteX16" fmla="*/ 491324 w 788681"/>
                    <a:gd name="connsiteY16" fmla="*/ 465690 h 1568178"/>
                    <a:gd name="connsiteX17" fmla="*/ 438962 w 788681"/>
                    <a:gd name="connsiteY17" fmla="*/ 1568178 h 1568178"/>
                    <a:gd name="connsiteX18" fmla="*/ 326903 w 788681"/>
                    <a:gd name="connsiteY18" fmla="*/ 1568178 h 1568178"/>
                    <a:gd name="connsiteX19" fmla="*/ 274228 w 788681"/>
                    <a:gd name="connsiteY19" fmla="*/ 459087 h 1568178"/>
                    <a:gd name="connsiteX20" fmla="*/ 202997 w 788681"/>
                    <a:gd name="connsiteY20" fmla="*/ 431326 h 1568178"/>
                    <a:gd name="connsiteX21" fmla="*/ 68305 w 788681"/>
                    <a:gd name="connsiteY21" fmla="*/ 330504 h 1568178"/>
                    <a:gd name="connsiteX22" fmla="*/ 21331 w 788681"/>
                    <a:gd name="connsiteY22" fmla="*/ 83863 h 1568178"/>
                    <a:gd name="connsiteX23" fmla="*/ 30442 w 788681"/>
                    <a:gd name="connsiteY23" fmla="*/ 71335 h 1568178"/>
                    <a:gd name="connsiteX24" fmla="*/ 51469 w 788681"/>
                    <a:gd name="connsiteY24" fmla="*/ 72403 h 1568178"/>
                    <a:gd name="connsiteX25" fmla="*/ 136486 w 788681"/>
                    <a:gd name="connsiteY25" fmla="*/ 90099 h 1568178"/>
                    <a:gd name="connsiteX26" fmla="*/ 148906 w 788681"/>
                    <a:gd name="connsiteY26" fmla="*/ 94939 h 1568178"/>
                    <a:gd name="connsiteX27" fmla="*/ 150593 w 788681"/>
                    <a:gd name="connsiteY27" fmla="*/ 90610 h 1568178"/>
                    <a:gd name="connsiteX28" fmla="*/ 191712 w 788681"/>
                    <a:gd name="connsiteY28" fmla="*/ 38498 h 1568178"/>
                    <a:gd name="connsiteX29" fmla="*/ 205434 w 788681"/>
                    <a:gd name="connsiteY29" fmla="*/ 27950 h 1568178"/>
                    <a:gd name="connsiteX30" fmla="*/ 225325 w 788681"/>
                    <a:gd name="connsiteY30" fmla="*/ 32565 h 1568178"/>
                    <a:gd name="connsiteX31" fmla="*/ 300493 w 788681"/>
                    <a:gd name="connsiteY31" fmla="*/ 64153 h 1568178"/>
                    <a:gd name="connsiteX32" fmla="*/ 301187 w 788681"/>
                    <a:gd name="connsiteY32" fmla="*/ 64619 h 1568178"/>
                    <a:gd name="connsiteX33" fmla="*/ 312680 w 788681"/>
                    <a:gd name="connsiteY33" fmla="*/ 51176 h 1568178"/>
                    <a:gd name="connsiteX34" fmla="*/ 372875 w 788681"/>
                    <a:gd name="connsiteY34" fmla="*/ 7850 h 1568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788681" h="1568178">
                      <a:moveTo>
                        <a:pt x="390274" y="0"/>
                      </a:moveTo>
                      <a:lnTo>
                        <a:pt x="407674" y="7850"/>
                      </a:lnTo>
                      <a:cubicBezTo>
                        <a:pt x="429777" y="20261"/>
                        <a:pt x="449987" y="34824"/>
                        <a:pt x="467868" y="51176"/>
                      </a:cubicBezTo>
                      <a:lnTo>
                        <a:pt x="484479" y="70604"/>
                      </a:lnTo>
                      <a:lnTo>
                        <a:pt x="494065" y="64153"/>
                      </a:lnTo>
                      <a:cubicBezTo>
                        <a:pt x="517763" y="51406"/>
                        <a:pt x="543007" y="40785"/>
                        <a:pt x="569232" y="32565"/>
                      </a:cubicBezTo>
                      <a:lnTo>
                        <a:pt x="589123" y="27950"/>
                      </a:lnTo>
                      <a:lnTo>
                        <a:pt x="602847" y="38498"/>
                      </a:lnTo>
                      <a:cubicBezTo>
                        <a:pt x="619319" y="54254"/>
                        <a:pt x="633118" y="71766"/>
                        <a:pt x="643966" y="90610"/>
                      </a:cubicBezTo>
                      <a:lnTo>
                        <a:pt x="644877" y="92950"/>
                      </a:lnTo>
                      <a:lnTo>
                        <a:pt x="652194" y="90099"/>
                      </a:lnTo>
                      <a:cubicBezTo>
                        <a:pt x="680093" y="81827"/>
                        <a:pt x="708649" y="75872"/>
                        <a:pt x="737211" y="72403"/>
                      </a:cubicBezTo>
                      <a:lnTo>
                        <a:pt x="758238" y="71335"/>
                      </a:lnTo>
                      <a:lnTo>
                        <a:pt x="767349" y="83864"/>
                      </a:lnTo>
                      <a:cubicBezTo>
                        <a:pt x="806232" y="155974"/>
                        <a:pt x="792755" y="247924"/>
                        <a:pt x="720375" y="330504"/>
                      </a:cubicBezTo>
                      <a:cubicBezTo>
                        <a:pt x="666089" y="392438"/>
                        <a:pt x="588306" y="438107"/>
                        <a:pt x="504609" y="462924"/>
                      </a:cubicBezTo>
                      <a:lnTo>
                        <a:pt x="491324" y="465690"/>
                      </a:lnTo>
                      <a:lnTo>
                        <a:pt x="438962" y="1568178"/>
                      </a:lnTo>
                      <a:lnTo>
                        <a:pt x="326903" y="1568178"/>
                      </a:lnTo>
                      <a:lnTo>
                        <a:pt x="274228" y="459087"/>
                      </a:lnTo>
                      <a:lnTo>
                        <a:pt x="202997" y="431326"/>
                      </a:lnTo>
                      <a:cubicBezTo>
                        <a:pt x="151130" y="405854"/>
                        <a:pt x="104496" y="371794"/>
                        <a:pt x="68305" y="330504"/>
                      </a:cubicBezTo>
                      <a:cubicBezTo>
                        <a:pt x="-4075" y="247924"/>
                        <a:pt x="-17551" y="155974"/>
                        <a:pt x="21331" y="83863"/>
                      </a:cubicBezTo>
                      <a:lnTo>
                        <a:pt x="30442" y="71335"/>
                      </a:lnTo>
                      <a:lnTo>
                        <a:pt x="51469" y="72403"/>
                      </a:lnTo>
                      <a:cubicBezTo>
                        <a:pt x="80031" y="75872"/>
                        <a:pt x="108587" y="81827"/>
                        <a:pt x="136486" y="90099"/>
                      </a:cubicBezTo>
                      <a:lnTo>
                        <a:pt x="148906" y="94939"/>
                      </a:lnTo>
                      <a:lnTo>
                        <a:pt x="150593" y="90610"/>
                      </a:lnTo>
                      <a:cubicBezTo>
                        <a:pt x="161439" y="71766"/>
                        <a:pt x="175239" y="54254"/>
                        <a:pt x="191712" y="38498"/>
                      </a:cubicBezTo>
                      <a:lnTo>
                        <a:pt x="205434" y="27950"/>
                      </a:lnTo>
                      <a:lnTo>
                        <a:pt x="225325" y="32565"/>
                      </a:lnTo>
                      <a:cubicBezTo>
                        <a:pt x="251552" y="40785"/>
                        <a:pt x="276795" y="51406"/>
                        <a:pt x="300493" y="64153"/>
                      </a:cubicBezTo>
                      <a:lnTo>
                        <a:pt x="301187" y="64619"/>
                      </a:lnTo>
                      <a:lnTo>
                        <a:pt x="312680" y="51176"/>
                      </a:lnTo>
                      <a:cubicBezTo>
                        <a:pt x="330562" y="34824"/>
                        <a:pt x="350772" y="20261"/>
                        <a:pt x="372875" y="785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4F243A6C-5FD5-46A8-A799-DB391CEAFCFE}"/>
                  </a:ext>
                </a:extLst>
              </p:cNvPr>
              <p:cNvGrpSpPr/>
              <p:nvPr/>
            </p:nvGrpSpPr>
            <p:grpSpPr>
              <a:xfrm>
                <a:off x="820902" y="2970081"/>
                <a:ext cx="2431956" cy="2511058"/>
                <a:chOff x="748156" y="1015977"/>
                <a:chExt cx="3766158" cy="3888657"/>
              </a:xfrm>
            </p:grpSpPr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018904B4-FA64-4F78-AA82-894D9ED87B71}"/>
                    </a:ext>
                  </a:extLst>
                </p:cNvPr>
                <p:cNvSpPr/>
                <p:nvPr/>
              </p:nvSpPr>
              <p:spPr>
                <a:xfrm>
                  <a:off x="756353" y="1015977"/>
                  <a:ext cx="3698180" cy="2706598"/>
                </a:xfrm>
                <a:custGeom>
                  <a:avLst/>
                  <a:gdLst>
                    <a:gd name="connsiteX0" fmla="*/ 1849014 w 3698180"/>
                    <a:gd name="connsiteY0" fmla="*/ 2 h 2706598"/>
                    <a:gd name="connsiteX1" fmla="*/ 1903872 w 3698180"/>
                    <a:gd name="connsiteY1" fmla="*/ 1407543 h 2706598"/>
                    <a:gd name="connsiteX2" fmla="*/ 1906084 w 3698180"/>
                    <a:gd name="connsiteY2" fmla="*/ 1680763 h 2706598"/>
                    <a:gd name="connsiteX3" fmla="*/ 1923694 w 3698180"/>
                    <a:gd name="connsiteY3" fmla="*/ 1540326 h 2706598"/>
                    <a:gd name="connsiteX4" fmla="*/ 2136489 w 3698180"/>
                    <a:gd name="connsiteY4" fmla="*/ 172361 h 2706598"/>
                    <a:gd name="connsiteX5" fmla="*/ 2029773 w 3698180"/>
                    <a:gd name="connsiteY5" fmla="*/ 1533413 h 2706598"/>
                    <a:gd name="connsiteX6" fmla="*/ 1996484 w 3698180"/>
                    <a:gd name="connsiteY6" fmla="*/ 1838415 h 2706598"/>
                    <a:gd name="connsiteX7" fmla="*/ 2014019 w 3698180"/>
                    <a:gd name="connsiteY7" fmla="*/ 1774796 h 2706598"/>
                    <a:gd name="connsiteX8" fmla="*/ 2525476 w 3698180"/>
                    <a:gd name="connsiteY8" fmla="*/ 89060 h 2706598"/>
                    <a:gd name="connsiteX9" fmla="*/ 2214166 w 3698180"/>
                    <a:gd name="connsiteY9" fmla="*/ 1462839 h 2706598"/>
                    <a:gd name="connsiteX10" fmla="*/ 2138292 w 3698180"/>
                    <a:gd name="connsiteY10" fmla="*/ 1755456 h 2706598"/>
                    <a:gd name="connsiteX11" fmla="*/ 2202891 w 3698180"/>
                    <a:gd name="connsiteY11" fmla="*/ 1596747 h 2706598"/>
                    <a:gd name="connsiteX12" fmla="*/ 2762490 w 3698180"/>
                    <a:gd name="connsiteY12" fmla="*/ 330470 h 2706598"/>
                    <a:gd name="connsiteX13" fmla="*/ 2307144 w 3698180"/>
                    <a:gd name="connsiteY13" fmla="*/ 1617524 h 2706598"/>
                    <a:gd name="connsiteX14" fmla="*/ 2204355 w 3698180"/>
                    <a:gd name="connsiteY14" fmla="*/ 1882135 h 2706598"/>
                    <a:gd name="connsiteX15" fmla="*/ 2225512 w 3698180"/>
                    <a:gd name="connsiteY15" fmla="*/ 1846089 h 2706598"/>
                    <a:gd name="connsiteX16" fmla="*/ 3155842 w 3698180"/>
                    <a:gd name="connsiteY16" fmla="*/ 350167 h 2706598"/>
                    <a:gd name="connsiteX17" fmla="*/ 2509639 w 3698180"/>
                    <a:gd name="connsiteY17" fmla="*/ 1578760 h 2706598"/>
                    <a:gd name="connsiteX18" fmla="*/ 2337423 w 3698180"/>
                    <a:gd name="connsiteY18" fmla="*/ 1882786 h 2706598"/>
                    <a:gd name="connsiteX19" fmla="*/ 2457974 w 3698180"/>
                    <a:gd name="connsiteY19" fmla="*/ 1723510 h 2706598"/>
                    <a:gd name="connsiteX20" fmla="*/ 3326243 w 3698180"/>
                    <a:gd name="connsiteY20" fmla="*/ 645215 h 2706598"/>
                    <a:gd name="connsiteX21" fmla="*/ 2553297 w 3698180"/>
                    <a:gd name="connsiteY21" fmla="*/ 1770562 h 2706598"/>
                    <a:gd name="connsiteX22" fmla="*/ 2397168 w 3698180"/>
                    <a:gd name="connsiteY22" fmla="*/ 1983661 h 2706598"/>
                    <a:gd name="connsiteX23" fmla="*/ 2648673 w 3698180"/>
                    <a:gd name="connsiteY23" fmla="*/ 1736200 h 2706598"/>
                    <a:gd name="connsiteX24" fmla="*/ 3697149 w 3698180"/>
                    <a:gd name="connsiteY24" fmla="*/ 765523 h 2706598"/>
                    <a:gd name="connsiteX25" fmla="*/ 2005673 w 3698180"/>
                    <a:gd name="connsiteY25" fmla="*/ 2546084 h 2706598"/>
                    <a:gd name="connsiteX26" fmla="*/ 1956327 w 3698180"/>
                    <a:gd name="connsiteY26" fmla="*/ 2596549 h 2706598"/>
                    <a:gd name="connsiteX27" fmla="*/ 1937809 w 3698180"/>
                    <a:gd name="connsiteY27" fmla="*/ 2641795 h 2706598"/>
                    <a:gd name="connsiteX28" fmla="*/ 1842841 w 3698180"/>
                    <a:gd name="connsiteY28" fmla="*/ 2706598 h 2706598"/>
                    <a:gd name="connsiteX29" fmla="*/ 1747873 w 3698180"/>
                    <a:gd name="connsiteY29" fmla="*/ 2641795 h 2706598"/>
                    <a:gd name="connsiteX30" fmla="*/ 1720453 w 3698180"/>
                    <a:gd name="connsiteY30" fmla="*/ 2574795 h 2706598"/>
                    <a:gd name="connsiteX31" fmla="*/ 1697432 w 3698180"/>
                    <a:gd name="connsiteY31" fmla="*/ 2551246 h 2706598"/>
                    <a:gd name="connsiteX32" fmla="*/ 878 w 3698180"/>
                    <a:gd name="connsiteY32" fmla="*/ 765523 h 2706598"/>
                    <a:gd name="connsiteX33" fmla="*/ 1034951 w 3698180"/>
                    <a:gd name="connsiteY33" fmla="*/ 1722015 h 2706598"/>
                    <a:gd name="connsiteX34" fmla="*/ 1169331 w 3698180"/>
                    <a:gd name="connsiteY34" fmla="*/ 1854238 h 2706598"/>
                    <a:gd name="connsiteX35" fmla="*/ 1132080 w 3698180"/>
                    <a:gd name="connsiteY35" fmla="*/ 1806350 h 2706598"/>
                    <a:gd name="connsiteX36" fmla="*/ 315249 w 3698180"/>
                    <a:gd name="connsiteY36" fmla="*/ 688580 h 2706598"/>
                    <a:gd name="connsiteX37" fmla="*/ 1202200 w 3698180"/>
                    <a:gd name="connsiteY37" fmla="*/ 1726453 h 2706598"/>
                    <a:gd name="connsiteX38" fmla="*/ 1439759 w 3698180"/>
                    <a:gd name="connsiteY38" fmla="*/ 2022222 h 2706598"/>
                    <a:gd name="connsiteX39" fmla="*/ 1372523 w 3698180"/>
                    <a:gd name="connsiteY39" fmla="*/ 1903815 h 2706598"/>
                    <a:gd name="connsiteX40" fmla="*/ 542182 w 3698180"/>
                    <a:gd name="connsiteY40" fmla="*/ 350165 h 2706598"/>
                    <a:gd name="connsiteX41" fmla="*/ 1293461 w 3698180"/>
                    <a:gd name="connsiteY41" fmla="*/ 1541703 h 2706598"/>
                    <a:gd name="connsiteX42" fmla="*/ 1402073 w 3698180"/>
                    <a:gd name="connsiteY42" fmla="*/ 1726358 h 2706598"/>
                    <a:gd name="connsiteX43" fmla="*/ 1369399 w 3698180"/>
                    <a:gd name="connsiteY43" fmla="*/ 1648827 h 2706598"/>
                    <a:gd name="connsiteX44" fmla="*/ 869702 w 3698180"/>
                    <a:gd name="connsiteY44" fmla="*/ 357737 h 2706598"/>
                    <a:gd name="connsiteX45" fmla="*/ 1457809 w 3698180"/>
                    <a:gd name="connsiteY45" fmla="*/ 1589801 h 2706598"/>
                    <a:gd name="connsiteX46" fmla="*/ 1601417 w 3698180"/>
                    <a:gd name="connsiteY46" fmla="*/ 1915849 h 2706598"/>
                    <a:gd name="connsiteX47" fmla="*/ 1572481 w 3698180"/>
                    <a:gd name="connsiteY47" fmla="*/ 1804681 h 2706598"/>
                    <a:gd name="connsiteX48" fmla="*/ 1172548 w 3698180"/>
                    <a:gd name="connsiteY48" fmla="*/ 89062 h 2706598"/>
                    <a:gd name="connsiteX49" fmla="*/ 1584359 w 3698180"/>
                    <a:gd name="connsiteY49" fmla="*/ 1414742 h 2706598"/>
                    <a:gd name="connsiteX50" fmla="*/ 1654669 w 3698180"/>
                    <a:gd name="connsiteY50" fmla="*/ 1668779 h 2706598"/>
                    <a:gd name="connsiteX51" fmla="*/ 1639404 w 3698180"/>
                    <a:gd name="connsiteY51" fmla="*/ 1558091 h 2706598"/>
                    <a:gd name="connsiteX52" fmla="*/ 1490892 w 3698180"/>
                    <a:gd name="connsiteY52" fmla="*/ 181663 h 2706598"/>
                    <a:gd name="connsiteX53" fmla="*/ 1740078 w 3698180"/>
                    <a:gd name="connsiteY53" fmla="*/ 1523959 h 2706598"/>
                    <a:gd name="connsiteX54" fmla="*/ 1790634 w 3698180"/>
                    <a:gd name="connsiteY54" fmla="*/ 1851618 h 2706598"/>
                    <a:gd name="connsiteX55" fmla="*/ 1791114 w 3698180"/>
                    <a:gd name="connsiteY55" fmla="*/ 1784085 h 2706598"/>
                    <a:gd name="connsiteX56" fmla="*/ 1849014 w 3698180"/>
                    <a:gd name="connsiteY56" fmla="*/ 2 h 2706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3698180" h="2706598">
                      <a:moveTo>
                        <a:pt x="1849014" y="2"/>
                      </a:moveTo>
                      <a:cubicBezTo>
                        <a:pt x="1884949" y="-1277"/>
                        <a:pt x="1897299" y="691609"/>
                        <a:pt x="1903872" y="1407543"/>
                      </a:cubicBezTo>
                      <a:lnTo>
                        <a:pt x="1906084" y="1680763"/>
                      </a:lnTo>
                      <a:lnTo>
                        <a:pt x="1923694" y="1540326"/>
                      </a:lnTo>
                      <a:cubicBezTo>
                        <a:pt x="2010015" y="855726"/>
                        <a:pt x="2102035" y="169567"/>
                        <a:pt x="2136489" y="172361"/>
                      </a:cubicBezTo>
                      <a:cubicBezTo>
                        <a:pt x="2170943" y="175155"/>
                        <a:pt x="2103726" y="848584"/>
                        <a:pt x="2029773" y="1533413"/>
                      </a:cubicBezTo>
                      <a:lnTo>
                        <a:pt x="1996484" y="1838415"/>
                      </a:lnTo>
                      <a:lnTo>
                        <a:pt x="2014019" y="1774796"/>
                      </a:lnTo>
                      <a:cubicBezTo>
                        <a:pt x="2230209" y="991123"/>
                        <a:pt x="2484983" y="79740"/>
                        <a:pt x="2525476" y="89060"/>
                      </a:cubicBezTo>
                      <a:cubicBezTo>
                        <a:pt x="2560518" y="97125"/>
                        <a:pt x="2393114" y="769598"/>
                        <a:pt x="2214166" y="1462839"/>
                      </a:cubicBezTo>
                      <a:lnTo>
                        <a:pt x="2138292" y="1755456"/>
                      </a:lnTo>
                      <a:lnTo>
                        <a:pt x="2202891" y="1596747"/>
                      </a:lnTo>
                      <a:cubicBezTo>
                        <a:pt x="2463458" y="957815"/>
                        <a:pt x="2729933" y="318854"/>
                        <a:pt x="2762490" y="330470"/>
                      </a:cubicBezTo>
                      <a:cubicBezTo>
                        <a:pt x="2795048" y="342086"/>
                        <a:pt x="2555824" y="975171"/>
                        <a:pt x="2307144" y="1617524"/>
                      </a:cubicBezTo>
                      <a:lnTo>
                        <a:pt x="2204355" y="1882135"/>
                      </a:lnTo>
                      <a:lnTo>
                        <a:pt x="2225512" y="1846089"/>
                      </a:lnTo>
                      <a:cubicBezTo>
                        <a:pt x="2637164" y="1145073"/>
                        <a:pt x="3119141" y="330685"/>
                        <a:pt x="3155842" y="350167"/>
                      </a:cubicBezTo>
                      <a:cubicBezTo>
                        <a:pt x="3187300" y="366866"/>
                        <a:pt x="2858216" y="961765"/>
                        <a:pt x="2509639" y="1578760"/>
                      </a:cubicBezTo>
                      <a:lnTo>
                        <a:pt x="2337423" y="1882786"/>
                      </a:lnTo>
                      <a:lnTo>
                        <a:pt x="2457974" y="1723510"/>
                      </a:lnTo>
                      <a:cubicBezTo>
                        <a:pt x="2875031" y="1173789"/>
                        <a:pt x="3297801" y="625568"/>
                        <a:pt x="3326243" y="645215"/>
                      </a:cubicBezTo>
                      <a:cubicBezTo>
                        <a:pt x="3354684" y="664862"/>
                        <a:pt x="2959757" y="1214459"/>
                        <a:pt x="2553297" y="1770562"/>
                      </a:cubicBezTo>
                      <a:lnTo>
                        <a:pt x="2397168" y="1983661"/>
                      </a:lnTo>
                      <a:lnTo>
                        <a:pt x="2648673" y="1736200"/>
                      </a:lnTo>
                      <a:cubicBezTo>
                        <a:pt x="3160792" y="1233405"/>
                        <a:pt x="3670834" y="741018"/>
                        <a:pt x="3697149" y="765523"/>
                      </a:cubicBezTo>
                      <a:cubicBezTo>
                        <a:pt x="3737247" y="802865"/>
                        <a:pt x="2598870" y="1941230"/>
                        <a:pt x="2005673" y="2546084"/>
                      </a:cubicBezTo>
                      <a:lnTo>
                        <a:pt x="1956327" y="2596549"/>
                      </a:lnTo>
                      <a:lnTo>
                        <a:pt x="1937809" y="2641795"/>
                      </a:lnTo>
                      <a:cubicBezTo>
                        <a:pt x="1913505" y="2681834"/>
                        <a:pt x="1879929" y="2706598"/>
                        <a:pt x="1842841" y="2706598"/>
                      </a:cubicBezTo>
                      <a:cubicBezTo>
                        <a:pt x="1805754" y="2706598"/>
                        <a:pt x="1772177" y="2681834"/>
                        <a:pt x="1747873" y="2641795"/>
                      </a:cubicBezTo>
                      <a:lnTo>
                        <a:pt x="1720453" y="2574795"/>
                      </a:lnTo>
                      <a:lnTo>
                        <a:pt x="1697432" y="2551246"/>
                      </a:lnTo>
                      <a:cubicBezTo>
                        <a:pt x="1126418" y="1968932"/>
                        <a:pt x="-36463" y="805622"/>
                        <a:pt x="878" y="765523"/>
                      </a:cubicBezTo>
                      <a:cubicBezTo>
                        <a:pt x="25384" y="739209"/>
                        <a:pt x="524061" y="1220421"/>
                        <a:pt x="1034951" y="1722015"/>
                      </a:cubicBezTo>
                      <a:lnTo>
                        <a:pt x="1169331" y="1854238"/>
                      </a:lnTo>
                      <a:lnTo>
                        <a:pt x="1132080" y="1806350"/>
                      </a:lnTo>
                      <a:cubicBezTo>
                        <a:pt x="709031" y="1261224"/>
                        <a:pt x="288910" y="710967"/>
                        <a:pt x="315249" y="688580"/>
                      </a:cubicBezTo>
                      <a:cubicBezTo>
                        <a:pt x="341587" y="666193"/>
                        <a:pt x="770244" y="1189911"/>
                        <a:pt x="1202200" y="1726453"/>
                      </a:cubicBezTo>
                      <a:lnTo>
                        <a:pt x="1439759" y="2022222"/>
                      </a:lnTo>
                      <a:lnTo>
                        <a:pt x="1372523" y="1903815"/>
                      </a:lnTo>
                      <a:cubicBezTo>
                        <a:pt x="971252" y="1196806"/>
                        <a:pt x="506959" y="372208"/>
                        <a:pt x="542182" y="350165"/>
                      </a:cubicBezTo>
                      <a:cubicBezTo>
                        <a:pt x="572663" y="331090"/>
                        <a:pt x="929801" y="924972"/>
                        <a:pt x="1293461" y="1541703"/>
                      </a:cubicBezTo>
                      <a:lnTo>
                        <a:pt x="1402073" y="1726358"/>
                      </a:lnTo>
                      <a:lnTo>
                        <a:pt x="1369399" y="1648827"/>
                      </a:lnTo>
                      <a:cubicBezTo>
                        <a:pt x="1101855" y="1012785"/>
                        <a:pt x="838467" y="372544"/>
                        <a:pt x="869702" y="357737"/>
                      </a:cubicBezTo>
                      <a:cubicBezTo>
                        <a:pt x="900937" y="342929"/>
                        <a:pt x="1179439" y="959745"/>
                        <a:pt x="1457809" y="1589801"/>
                      </a:cubicBezTo>
                      <a:lnTo>
                        <a:pt x="1601417" y="1915849"/>
                      </a:lnTo>
                      <a:lnTo>
                        <a:pt x="1572481" y="1804681"/>
                      </a:lnTo>
                      <a:cubicBezTo>
                        <a:pt x="1367871" y="1017905"/>
                        <a:pt x="1132820" y="101237"/>
                        <a:pt x="1172548" y="89062"/>
                      </a:cubicBezTo>
                      <a:cubicBezTo>
                        <a:pt x="1206600" y="78626"/>
                        <a:pt x="1394559" y="731980"/>
                        <a:pt x="1584359" y="1414742"/>
                      </a:cubicBezTo>
                      <a:lnTo>
                        <a:pt x="1654669" y="1668779"/>
                      </a:lnTo>
                      <a:lnTo>
                        <a:pt x="1639404" y="1558091"/>
                      </a:lnTo>
                      <a:cubicBezTo>
                        <a:pt x="1545596" y="874477"/>
                        <a:pt x="1456889" y="187882"/>
                        <a:pt x="1490892" y="181663"/>
                      </a:cubicBezTo>
                      <a:cubicBezTo>
                        <a:pt x="1524895" y="175445"/>
                        <a:pt x="1634264" y="843324"/>
                        <a:pt x="1740078" y="1523959"/>
                      </a:cubicBezTo>
                      <a:lnTo>
                        <a:pt x="1790634" y="1851618"/>
                      </a:lnTo>
                      <a:lnTo>
                        <a:pt x="1791114" y="1784085"/>
                      </a:lnTo>
                      <a:cubicBezTo>
                        <a:pt x="1797086" y="966034"/>
                        <a:pt x="1807090" y="1495"/>
                        <a:pt x="1849014" y="2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8C748F43-9733-419D-8A0B-33702D0930F0}"/>
                    </a:ext>
                  </a:extLst>
                </p:cNvPr>
                <p:cNvSpPr/>
                <p:nvPr/>
              </p:nvSpPr>
              <p:spPr>
                <a:xfrm>
                  <a:off x="748156" y="1236265"/>
                  <a:ext cx="3430878" cy="2478758"/>
                </a:xfrm>
                <a:custGeom>
                  <a:avLst/>
                  <a:gdLst>
                    <a:gd name="connsiteX0" fmla="*/ 1849014 w 3698180"/>
                    <a:gd name="connsiteY0" fmla="*/ 2 h 2706598"/>
                    <a:gd name="connsiteX1" fmla="*/ 1903872 w 3698180"/>
                    <a:gd name="connsiteY1" fmla="*/ 1407543 h 2706598"/>
                    <a:gd name="connsiteX2" fmla="*/ 1906084 w 3698180"/>
                    <a:gd name="connsiteY2" fmla="*/ 1680763 h 2706598"/>
                    <a:gd name="connsiteX3" fmla="*/ 1923694 w 3698180"/>
                    <a:gd name="connsiteY3" fmla="*/ 1540326 h 2706598"/>
                    <a:gd name="connsiteX4" fmla="*/ 2136489 w 3698180"/>
                    <a:gd name="connsiteY4" fmla="*/ 172361 h 2706598"/>
                    <a:gd name="connsiteX5" fmla="*/ 2029773 w 3698180"/>
                    <a:gd name="connsiteY5" fmla="*/ 1533413 h 2706598"/>
                    <a:gd name="connsiteX6" fmla="*/ 1996484 w 3698180"/>
                    <a:gd name="connsiteY6" fmla="*/ 1838415 h 2706598"/>
                    <a:gd name="connsiteX7" fmla="*/ 2014019 w 3698180"/>
                    <a:gd name="connsiteY7" fmla="*/ 1774796 h 2706598"/>
                    <a:gd name="connsiteX8" fmla="*/ 2525476 w 3698180"/>
                    <a:gd name="connsiteY8" fmla="*/ 89060 h 2706598"/>
                    <a:gd name="connsiteX9" fmla="*/ 2214166 w 3698180"/>
                    <a:gd name="connsiteY9" fmla="*/ 1462839 h 2706598"/>
                    <a:gd name="connsiteX10" fmla="*/ 2138292 w 3698180"/>
                    <a:gd name="connsiteY10" fmla="*/ 1755456 h 2706598"/>
                    <a:gd name="connsiteX11" fmla="*/ 2202891 w 3698180"/>
                    <a:gd name="connsiteY11" fmla="*/ 1596747 h 2706598"/>
                    <a:gd name="connsiteX12" fmla="*/ 2762490 w 3698180"/>
                    <a:gd name="connsiteY12" fmla="*/ 330470 h 2706598"/>
                    <a:gd name="connsiteX13" fmla="*/ 2307144 w 3698180"/>
                    <a:gd name="connsiteY13" fmla="*/ 1617524 h 2706598"/>
                    <a:gd name="connsiteX14" fmla="*/ 2204355 w 3698180"/>
                    <a:gd name="connsiteY14" fmla="*/ 1882135 h 2706598"/>
                    <a:gd name="connsiteX15" fmla="*/ 2225512 w 3698180"/>
                    <a:gd name="connsiteY15" fmla="*/ 1846089 h 2706598"/>
                    <a:gd name="connsiteX16" fmla="*/ 3155842 w 3698180"/>
                    <a:gd name="connsiteY16" fmla="*/ 350167 h 2706598"/>
                    <a:gd name="connsiteX17" fmla="*/ 2509639 w 3698180"/>
                    <a:gd name="connsiteY17" fmla="*/ 1578760 h 2706598"/>
                    <a:gd name="connsiteX18" fmla="*/ 2337423 w 3698180"/>
                    <a:gd name="connsiteY18" fmla="*/ 1882786 h 2706598"/>
                    <a:gd name="connsiteX19" fmla="*/ 2457974 w 3698180"/>
                    <a:gd name="connsiteY19" fmla="*/ 1723510 h 2706598"/>
                    <a:gd name="connsiteX20" fmla="*/ 3326243 w 3698180"/>
                    <a:gd name="connsiteY20" fmla="*/ 645215 h 2706598"/>
                    <a:gd name="connsiteX21" fmla="*/ 2553297 w 3698180"/>
                    <a:gd name="connsiteY21" fmla="*/ 1770562 h 2706598"/>
                    <a:gd name="connsiteX22" fmla="*/ 2397168 w 3698180"/>
                    <a:gd name="connsiteY22" fmla="*/ 1983661 h 2706598"/>
                    <a:gd name="connsiteX23" fmla="*/ 2648673 w 3698180"/>
                    <a:gd name="connsiteY23" fmla="*/ 1736200 h 2706598"/>
                    <a:gd name="connsiteX24" fmla="*/ 3697149 w 3698180"/>
                    <a:gd name="connsiteY24" fmla="*/ 765523 h 2706598"/>
                    <a:gd name="connsiteX25" fmla="*/ 2005673 w 3698180"/>
                    <a:gd name="connsiteY25" fmla="*/ 2546084 h 2706598"/>
                    <a:gd name="connsiteX26" fmla="*/ 1956327 w 3698180"/>
                    <a:gd name="connsiteY26" fmla="*/ 2596549 h 2706598"/>
                    <a:gd name="connsiteX27" fmla="*/ 1937809 w 3698180"/>
                    <a:gd name="connsiteY27" fmla="*/ 2641795 h 2706598"/>
                    <a:gd name="connsiteX28" fmla="*/ 1842841 w 3698180"/>
                    <a:gd name="connsiteY28" fmla="*/ 2706598 h 2706598"/>
                    <a:gd name="connsiteX29" fmla="*/ 1747873 w 3698180"/>
                    <a:gd name="connsiteY29" fmla="*/ 2641795 h 2706598"/>
                    <a:gd name="connsiteX30" fmla="*/ 1720453 w 3698180"/>
                    <a:gd name="connsiteY30" fmla="*/ 2574795 h 2706598"/>
                    <a:gd name="connsiteX31" fmla="*/ 1697432 w 3698180"/>
                    <a:gd name="connsiteY31" fmla="*/ 2551246 h 2706598"/>
                    <a:gd name="connsiteX32" fmla="*/ 878 w 3698180"/>
                    <a:gd name="connsiteY32" fmla="*/ 765523 h 2706598"/>
                    <a:gd name="connsiteX33" fmla="*/ 1034951 w 3698180"/>
                    <a:gd name="connsiteY33" fmla="*/ 1722015 h 2706598"/>
                    <a:gd name="connsiteX34" fmla="*/ 1169331 w 3698180"/>
                    <a:gd name="connsiteY34" fmla="*/ 1854238 h 2706598"/>
                    <a:gd name="connsiteX35" fmla="*/ 1132080 w 3698180"/>
                    <a:gd name="connsiteY35" fmla="*/ 1806350 h 2706598"/>
                    <a:gd name="connsiteX36" fmla="*/ 315249 w 3698180"/>
                    <a:gd name="connsiteY36" fmla="*/ 688580 h 2706598"/>
                    <a:gd name="connsiteX37" fmla="*/ 1202200 w 3698180"/>
                    <a:gd name="connsiteY37" fmla="*/ 1726453 h 2706598"/>
                    <a:gd name="connsiteX38" fmla="*/ 1439759 w 3698180"/>
                    <a:gd name="connsiteY38" fmla="*/ 2022222 h 2706598"/>
                    <a:gd name="connsiteX39" fmla="*/ 1372523 w 3698180"/>
                    <a:gd name="connsiteY39" fmla="*/ 1903815 h 2706598"/>
                    <a:gd name="connsiteX40" fmla="*/ 542182 w 3698180"/>
                    <a:gd name="connsiteY40" fmla="*/ 350165 h 2706598"/>
                    <a:gd name="connsiteX41" fmla="*/ 1293461 w 3698180"/>
                    <a:gd name="connsiteY41" fmla="*/ 1541703 h 2706598"/>
                    <a:gd name="connsiteX42" fmla="*/ 1402073 w 3698180"/>
                    <a:gd name="connsiteY42" fmla="*/ 1726358 h 2706598"/>
                    <a:gd name="connsiteX43" fmla="*/ 1369399 w 3698180"/>
                    <a:gd name="connsiteY43" fmla="*/ 1648827 h 2706598"/>
                    <a:gd name="connsiteX44" fmla="*/ 869702 w 3698180"/>
                    <a:gd name="connsiteY44" fmla="*/ 357737 h 2706598"/>
                    <a:gd name="connsiteX45" fmla="*/ 1457809 w 3698180"/>
                    <a:gd name="connsiteY45" fmla="*/ 1589801 h 2706598"/>
                    <a:gd name="connsiteX46" fmla="*/ 1601417 w 3698180"/>
                    <a:gd name="connsiteY46" fmla="*/ 1915849 h 2706598"/>
                    <a:gd name="connsiteX47" fmla="*/ 1572481 w 3698180"/>
                    <a:gd name="connsiteY47" fmla="*/ 1804681 h 2706598"/>
                    <a:gd name="connsiteX48" fmla="*/ 1172548 w 3698180"/>
                    <a:gd name="connsiteY48" fmla="*/ 89062 h 2706598"/>
                    <a:gd name="connsiteX49" fmla="*/ 1584359 w 3698180"/>
                    <a:gd name="connsiteY49" fmla="*/ 1414742 h 2706598"/>
                    <a:gd name="connsiteX50" fmla="*/ 1654669 w 3698180"/>
                    <a:gd name="connsiteY50" fmla="*/ 1668779 h 2706598"/>
                    <a:gd name="connsiteX51" fmla="*/ 1639404 w 3698180"/>
                    <a:gd name="connsiteY51" fmla="*/ 1558091 h 2706598"/>
                    <a:gd name="connsiteX52" fmla="*/ 1490892 w 3698180"/>
                    <a:gd name="connsiteY52" fmla="*/ 181663 h 2706598"/>
                    <a:gd name="connsiteX53" fmla="*/ 1740078 w 3698180"/>
                    <a:gd name="connsiteY53" fmla="*/ 1523959 h 2706598"/>
                    <a:gd name="connsiteX54" fmla="*/ 1790634 w 3698180"/>
                    <a:gd name="connsiteY54" fmla="*/ 1851618 h 2706598"/>
                    <a:gd name="connsiteX55" fmla="*/ 1791114 w 3698180"/>
                    <a:gd name="connsiteY55" fmla="*/ 1784085 h 2706598"/>
                    <a:gd name="connsiteX56" fmla="*/ 1849014 w 3698180"/>
                    <a:gd name="connsiteY56" fmla="*/ 2 h 2706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3698180" h="2706598">
                      <a:moveTo>
                        <a:pt x="1849014" y="2"/>
                      </a:moveTo>
                      <a:cubicBezTo>
                        <a:pt x="1884949" y="-1277"/>
                        <a:pt x="1897299" y="691609"/>
                        <a:pt x="1903872" y="1407543"/>
                      </a:cubicBezTo>
                      <a:lnTo>
                        <a:pt x="1906084" y="1680763"/>
                      </a:lnTo>
                      <a:lnTo>
                        <a:pt x="1923694" y="1540326"/>
                      </a:lnTo>
                      <a:cubicBezTo>
                        <a:pt x="2010015" y="855726"/>
                        <a:pt x="2102035" y="169567"/>
                        <a:pt x="2136489" y="172361"/>
                      </a:cubicBezTo>
                      <a:cubicBezTo>
                        <a:pt x="2170943" y="175155"/>
                        <a:pt x="2103726" y="848584"/>
                        <a:pt x="2029773" y="1533413"/>
                      </a:cubicBezTo>
                      <a:lnTo>
                        <a:pt x="1996484" y="1838415"/>
                      </a:lnTo>
                      <a:lnTo>
                        <a:pt x="2014019" y="1774796"/>
                      </a:lnTo>
                      <a:cubicBezTo>
                        <a:pt x="2230209" y="991123"/>
                        <a:pt x="2484983" y="79740"/>
                        <a:pt x="2525476" y="89060"/>
                      </a:cubicBezTo>
                      <a:cubicBezTo>
                        <a:pt x="2560518" y="97125"/>
                        <a:pt x="2393114" y="769598"/>
                        <a:pt x="2214166" y="1462839"/>
                      </a:cubicBezTo>
                      <a:lnTo>
                        <a:pt x="2138292" y="1755456"/>
                      </a:lnTo>
                      <a:lnTo>
                        <a:pt x="2202891" y="1596747"/>
                      </a:lnTo>
                      <a:cubicBezTo>
                        <a:pt x="2463458" y="957815"/>
                        <a:pt x="2729933" y="318854"/>
                        <a:pt x="2762490" y="330470"/>
                      </a:cubicBezTo>
                      <a:cubicBezTo>
                        <a:pt x="2795048" y="342086"/>
                        <a:pt x="2555824" y="975171"/>
                        <a:pt x="2307144" y="1617524"/>
                      </a:cubicBezTo>
                      <a:lnTo>
                        <a:pt x="2204355" y="1882135"/>
                      </a:lnTo>
                      <a:lnTo>
                        <a:pt x="2225512" y="1846089"/>
                      </a:lnTo>
                      <a:cubicBezTo>
                        <a:pt x="2637164" y="1145073"/>
                        <a:pt x="3119141" y="330685"/>
                        <a:pt x="3155842" y="350167"/>
                      </a:cubicBezTo>
                      <a:cubicBezTo>
                        <a:pt x="3187300" y="366866"/>
                        <a:pt x="2858216" y="961765"/>
                        <a:pt x="2509639" y="1578760"/>
                      </a:cubicBezTo>
                      <a:lnTo>
                        <a:pt x="2337423" y="1882786"/>
                      </a:lnTo>
                      <a:lnTo>
                        <a:pt x="2457974" y="1723510"/>
                      </a:lnTo>
                      <a:cubicBezTo>
                        <a:pt x="2875031" y="1173789"/>
                        <a:pt x="3297801" y="625568"/>
                        <a:pt x="3326243" y="645215"/>
                      </a:cubicBezTo>
                      <a:cubicBezTo>
                        <a:pt x="3354684" y="664862"/>
                        <a:pt x="2959757" y="1214459"/>
                        <a:pt x="2553297" y="1770562"/>
                      </a:cubicBezTo>
                      <a:lnTo>
                        <a:pt x="2397168" y="1983661"/>
                      </a:lnTo>
                      <a:lnTo>
                        <a:pt x="2648673" y="1736200"/>
                      </a:lnTo>
                      <a:cubicBezTo>
                        <a:pt x="3160792" y="1233405"/>
                        <a:pt x="3670834" y="741018"/>
                        <a:pt x="3697149" y="765523"/>
                      </a:cubicBezTo>
                      <a:cubicBezTo>
                        <a:pt x="3737247" y="802865"/>
                        <a:pt x="2598870" y="1941230"/>
                        <a:pt x="2005673" y="2546084"/>
                      </a:cubicBezTo>
                      <a:lnTo>
                        <a:pt x="1956327" y="2596549"/>
                      </a:lnTo>
                      <a:lnTo>
                        <a:pt x="1937809" y="2641795"/>
                      </a:lnTo>
                      <a:cubicBezTo>
                        <a:pt x="1913505" y="2681834"/>
                        <a:pt x="1879929" y="2706598"/>
                        <a:pt x="1842841" y="2706598"/>
                      </a:cubicBezTo>
                      <a:cubicBezTo>
                        <a:pt x="1805754" y="2706598"/>
                        <a:pt x="1772177" y="2681834"/>
                        <a:pt x="1747873" y="2641795"/>
                      </a:cubicBezTo>
                      <a:lnTo>
                        <a:pt x="1720453" y="2574795"/>
                      </a:lnTo>
                      <a:lnTo>
                        <a:pt x="1697432" y="2551246"/>
                      </a:lnTo>
                      <a:cubicBezTo>
                        <a:pt x="1126418" y="1968932"/>
                        <a:pt x="-36463" y="805622"/>
                        <a:pt x="878" y="765523"/>
                      </a:cubicBezTo>
                      <a:cubicBezTo>
                        <a:pt x="25384" y="739209"/>
                        <a:pt x="524061" y="1220421"/>
                        <a:pt x="1034951" y="1722015"/>
                      </a:cubicBezTo>
                      <a:lnTo>
                        <a:pt x="1169331" y="1854238"/>
                      </a:lnTo>
                      <a:lnTo>
                        <a:pt x="1132080" y="1806350"/>
                      </a:lnTo>
                      <a:cubicBezTo>
                        <a:pt x="709031" y="1261224"/>
                        <a:pt x="288910" y="710967"/>
                        <a:pt x="315249" y="688580"/>
                      </a:cubicBezTo>
                      <a:cubicBezTo>
                        <a:pt x="341587" y="666193"/>
                        <a:pt x="770244" y="1189911"/>
                        <a:pt x="1202200" y="1726453"/>
                      </a:cubicBezTo>
                      <a:lnTo>
                        <a:pt x="1439759" y="2022222"/>
                      </a:lnTo>
                      <a:lnTo>
                        <a:pt x="1372523" y="1903815"/>
                      </a:lnTo>
                      <a:cubicBezTo>
                        <a:pt x="971252" y="1196806"/>
                        <a:pt x="506959" y="372208"/>
                        <a:pt x="542182" y="350165"/>
                      </a:cubicBezTo>
                      <a:cubicBezTo>
                        <a:pt x="572663" y="331090"/>
                        <a:pt x="929801" y="924972"/>
                        <a:pt x="1293461" y="1541703"/>
                      </a:cubicBezTo>
                      <a:lnTo>
                        <a:pt x="1402073" y="1726358"/>
                      </a:lnTo>
                      <a:lnTo>
                        <a:pt x="1369399" y="1648827"/>
                      </a:lnTo>
                      <a:cubicBezTo>
                        <a:pt x="1101855" y="1012785"/>
                        <a:pt x="838467" y="372544"/>
                        <a:pt x="869702" y="357737"/>
                      </a:cubicBezTo>
                      <a:cubicBezTo>
                        <a:pt x="900937" y="342929"/>
                        <a:pt x="1179439" y="959745"/>
                        <a:pt x="1457809" y="1589801"/>
                      </a:cubicBezTo>
                      <a:lnTo>
                        <a:pt x="1601417" y="1915849"/>
                      </a:lnTo>
                      <a:lnTo>
                        <a:pt x="1572481" y="1804681"/>
                      </a:lnTo>
                      <a:cubicBezTo>
                        <a:pt x="1367871" y="1017905"/>
                        <a:pt x="1132820" y="101237"/>
                        <a:pt x="1172548" y="89062"/>
                      </a:cubicBezTo>
                      <a:cubicBezTo>
                        <a:pt x="1206600" y="78626"/>
                        <a:pt x="1394559" y="731980"/>
                        <a:pt x="1584359" y="1414742"/>
                      </a:cubicBezTo>
                      <a:lnTo>
                        <a:pt x="1654669" y="1668779"/>
                      </a:lnTo>
                      <a:lnTo>
                        <a:pt x="1639404" y="1558091"/>
                      </a:lnTo>
                      <a:cubicBezTo>
                        <a:pt x="1545596" y="874477"/>
                        <a:pt x="1456889" y="187882"/>
                        <a:pt x="1490892" y="181663"/>
                      </a:cubicBezTo>
                      <a:cubicBezTo>
                        <a:pt x="1524895" y="175445"/>
                        <a:pt x="1634264" y="843324"/>
                        <a:pt x="1740078" y="1523959"/>
                      </a:cubicBezTo>
                      <a:lnTo>
                        <a:pt x="1790634" y="1851618"/>
                      </a:lnTo>
                      <a:lnTo>
                        <a:pt x="1791114" y="1784085"/>
                      </a:lnTo>
                      <a:cubicBezTo>
                        <a:pt x="1797086" y="966034"/>
                        <a:pt x="1807090" y="1495"/>
                        <a:pt x="1849014" y="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E88BF229-AFF5-48C1-A5B5-91E48F4AFD37}"/>
                    </a:ext>
                  </a:extLst>
                </p:cNvPr>
                <p:cNvSpPr/>
                <p:nvPr/>
              </p:nvSpPr>
              <p:spPr>
                <a:xfrm>
                  <a:off x="1083436" y="1236265"/>
                  <a:ext cx="3430878" cy="2478758"/>
                </a:xfrm>
                <a:custGeom>
                  <a:avLst/>
                  <a:gdLst>
                    <a:gd name="connsiteX0" fmla="*/ 1849014 w 3698180"/>
                    <a:gd name="connsiteY0" fmla="*/ 2 h 2706598"/>
                    <a:gd name="connsiteX1" fmla="*/ 1903872 w 3698180"/>
                    <a:gd name="connsiteY1" fmla="*/ 1407543 h 2706598"/>
                    <a:gd name="connsiteX2" fmla="*/ 1906084 w 3698180"/>
                    <a:gd name="connsiteY2" fmla="*/ 1680763 h 2706598"/>
                    <a:gd name="connsiteX3" fmla="*/ 1923694 w 3698180"/>
                    <a:gd name="connsiteY3" fmla="*/ 1540326 h 2706598"/>
                    <a:gd name="connsiteX4" fmla="*/ 2136489 w 3698180"/>
                    <a:gd name="connsiteY4" fmla="*/ 172361 h 2706598"/>
                    <a:gd name="connsiteX5" fmla="*/ 2029773 w 3698180"/>
                    <a:gd name="connsiteY5" fmla="*/ 1533413 h 2706598"/>
                    <a:gd name="connsiteX6" fmla="*/ 1996484 w 3698180"/>
                    <a:gd name="connsiteY6" fmla="*/ 1838415 h 2706598"/>
                    <a:gd name="connsiteX7" fmla="*/ 2014019 w 3698180"/>
                    <a:gd name="connsiteY7" fmla="*/ 1774796 h 2706598"/>
                    <a:gd name="connsiteX8" fmla="*/ 2525476 w 3698180"/>
                    <a:gd name="connsiteY8" fmla="*/ 89060 h 2706598"/>
                    <a:gd name="connsiteX9" fmla="*/ 2214166 w 3698180"/>
                    <a:gd name="connsiteY9" fmla="*/ 1462839 h 2706598"/>
                    <a:gd name="connsiteX10" fmla="*/ 2138292 w 3698180"/>
                    <a:gd name="connsiteY10" fmla="*/ 1755456 h 2706598"/>
                    <a:gd name="connsiteX11" fmla="*/ 2202891 w 3698180"/>
                    <a:gd name="connsiteY11" fmla="*/ 1596747 h 2706598"/>
                    <a:gd name="connsiteX12" fmla="*/ 2762490 w 3698180"/>
                    <a:gd name="connsiteY12" fmla="*/ 330470 h 2706598"/>
                    <a:gd name="connsiteX13" fmla="*/ 2307144 w 3698180"/>
                    <a:gd name="connsiteY13" fmla="*/ 1617524 h 2706598"/>
                    <a:gd name="connsiteX14" fmla="*/ 2204355 w 3698180"/>
                    <a:gd name="connsiteY14" fmla="*/ 1882135 h 2706598"/>
                    <a:gd name="connsiteX15" fmla="*/ 2225512 w 3698180"/>
                    <a:gd name="connsiteY15" fmla="*/ 1846089 h 2706598"/>
                    <a:gd name="connsiteX16" fmla="*/ 3155842 w 3698180"/>
                    <a:gd name="connsiteY16" fmla="*/ 350167 h 2706598"/>
                    <a:gd name="connsiteX17" fmla="*/ 2509639 w 3698180"/>
                    <a:gd name="connsiteY17" fmla="*/ 1578760 h 2706598"/>
                    <a:gd name="connsiteX18" fmla="*/ 2337423 w 3698180"/>
                    <a:gd name="connsiteY18" fmla="*/ 1882786 h 2706598"/>
                    <a:gd name="connsiteX19" fmla="*/ 2457974 w 3698180"/>
                    <a:gd name="connsiteY19" fmla="*/ 1723510 h 2706598"/>
                    <a:gd name="connsiteX20" fmla="*/ 3326243 w 3698180"/>
                    <a:gd name="connsiteY20" fmla="*/ 645215 h 2706598"/>
                    <a:gd name="connsiteX21" fmla="*/ 2553297 w 3698180"/>
                    <a:gd name="connsiteY21" fmla="*/ 1770562 h 2706598"/>
                    <a:gd name="connsiteX22" fmla="*/ 2397168 w 3698180"/>
                    <a:gd name="connsiteY22" fmla="*/ 1983661 h 2706598"/>
                    <a:gd name="connsiteX23" fmla="*/ 2648673 w 3698180"/>
                    <a:gd name="connsiteY23" fmla="*/ 1736200 h 2706598"/>
                    <a:gd name="connsiteX24" fmla="*/ 3697149 w 3698180"/>
                    <a:gd name="connsiteY24" fmla="*/ 765523 h 2706598"/>
                    <a:gd name="connsiteX25" fmla="*/ 2005673 w 3698180"/>
                    <a:gd name="connsiteY25" fmla="*/ 2546084 h 2706598"/>
                    <a:gd name="connsiteX26" fmla="*/ 1956327 w 3698180"/>
                    <a:gd name="connsiteY26" fmla="*/ 2596549 h 2706598"/>
                    <a:gd name="connsiteX27" fmla="*/ 1937809 w 3698180"/>
                    <a:gd name="connsiteY27" fmla="*/ 2641795 h 2706598"/>
                    <a:gd name="connsiteX28" fmla="*/ 1842841 w 3698180"/>
                    <a:gd name="connsiteY28" fmla="*/ 2706598 h 2706598"/>
                    <a:gd name="connsiteX29" fmla="*/ 1747873 w 3698180"/>
                    <a:gd name="connsiteY29" fmla="*/ 2641795 h 2706598"/>
                    <a:gd name="connsiteX30" fmla="*/ 1720453 w 3698180"/>
                    <a:gd name="connsiteY30" fmla="*/ 2574795 h 2706598"/>
                    <a:gd name="connsiteX31" fmla="*/ 1697432 w 3698180"/>
                    <a:gd name="connsiteY31" fmla="*/ 2551246 h 2706598"/>
                    <a:gd name="connsiteX32" fmla="*/ 878 w 3698180"/>
                    <a:gd name="connsiteY32" fmla="*/ 765523 h 2706598"/>
                    <a:gd name="connsiteX33" fmla="*/ 1034951 w 3698180"/>
                    <a:gd name="connsiteY33" fmla="*/ 1722015 h 2706598"/>
                    <a:gd name="connsiteX34" fmla="*/ 1169331 w 3698180"/>
                    <a:gd name="connsiteY34" fmla="*/ 1854238 h 2706598"/>
                    <a:gd name="connsiteX35" fmla="*/ 1132080 w 3698180"/>
                    <a:gd name="connsiteY35" fmla="*/ 1806350 h 2706598"/>
                    <a:gd name="connsiteX36" fmla="*/ 315249 w 3698180"/>
                    <a:gd name="connsiteY36" fmla="*/ 688580 h 2706598"/>
                    <a:gd name="connsiteX37" fmla="*/ 1202200 w 3698180"/>
                    <a:gd name="connsiteY37" fmla="*/ 1726453 h 2706598"/>
                    <a:gd name="connsiteX38" fmla="*/ 1439759 w 3698180"/>
                    <a:gd name="connsiteY38" fmla="*/ 2022222 h 2706598"/>
                    <a:gd name="connsiteX39" fmla="*/ 1372523 w 3698180"/>
                    <a:gd name="connsiteY39" fmla="*/ 1903815 h 2706598"/>
                    <a:gd name="connsiteX40" fmla="*/ 542182 w 3698180"/>
                    <a:gd name="connsiteY40" fmla="*/ 350165 h 2706598"/>
                    <a:gd name="connsiteX41" fmla="*/ 1293461 w 3698180"/>
                    <a:gd name="connsiteY41" fmla="*/ 1541703 h 2706598"/>
                    <a:gd name="connsiteX42" fmla="*/ 1402073 w 3698180"/>
                    <a:gd name="connsiteY42" fmla="*/ 1726358 h 2706598"/>
                    <a:gd name="connsiteX43" fmla="*/ 1369399 w 3698180"/>
                    <a:gd name="connsiteY43" fmla="*/ 1648827 h 2706598"/>
                    <a:gd name="connsiteX44" fmla="*/ 869702 w 3698180"/>
                    <a:gd name="connsiteY44" fmla="*/ 357737 h 2706598"/>
                    <a:gd name="connsiteX45" fmla="*/ 1457809 w 3698180"/>
                    <a:gd name="connsiteY45" fmla="*/ 1589801 h 2706598"/>
                    <a:gd name="connsiteX46" fmla="*/ 1601417 w 3698180"/>
                    <a:gd name="connsiteY46" fmla="*/ 1915849 h 2706598"/>
                    <a:gd name="connsiteX47" fmla="*/ 1572481 w 3698180"/>
                    <a:gd name="connsiteY47" fmla="*/ 1804681 h 2706598"/>
                    <a:gd name="connsiteX48" fmla="*/ 1172548 w 3698180"/>
                    <a:gd name="connsiteY48" fmla="*/ 89062 h 2706598"/>
                    <a:gd name="connsiteX49" fmla="*/ 1584359 w 3698180"/>
                    <a:gd name="connsiteY49" fmla="*/ 1414742 h 2706598"/>
                    <a:gd name="connsiteX50" fmla="*/ 1654669 w 3698180"/>
                    <a:gd name="connsiteY50" fmla="*/ 1668779 h 2706598"/>
                    <a:gd name="connsiteX51" fmla="*/ 1639404 w 3698180"/>
                    <a:gd name="connsiteY51" fmla="*/ 1558091 h 2706598"/>
                    <a:gd name="connsiteX52" fmla="*/ 1490892 w 3698180"/>
                    <a:gd name="connsiteY52" fmla="*/ 181663 h 2706598"/>
                    <a:gd name="connsiteX53" fmla="*/ 1740078 w 3698180"/>
                    <a:gd name="connsiteY53" fmla="*/ 1523959 h 2706598"/>
                    <a:gd name="connsiteX54" fmla="*/ 1790634 w 3698180"/>
                    <a:gd name="connsiteY54" fmla="*/ 1851618 h 2706598"/>
                    <a:gd name="connsiteX55" fmla="*/ 1791114 w 3698180"/>
                    <a:gd name="connsiteY55" fmla="*/ 1784085 h 2706598"/>
                    <a:gd name="connsiteX56" fmla="*/ 1849014 w 3698180"/>
                    <a:gd name="connsiteY56" fmla="*/ 2 h 2706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3698180" h="2706598">
                      <a:moveTo>
                        <a:pt x="1849014" y="2"/>
                      </a:moveTo>
                      <a:cubicBezTo>
                        <a:pt x="1884949" y="-1277"/>
                        <a:pt x="1897299" y="691609"/>
                        <a:pt x="1903872" y="1407543"/>
                      </a:cubicBezTo>
                      <a:lnTo>
                        <a:pt x="1906084" y="1680763"/>
                      </a:lnTo>
                      <a:lnTo>
                        <a:pt x="1923694" y="1540326"/>
                      </a:lnTo>
                      <a:cubicBezTo>
                        <a:pt x="2010015" y="855726"/>
                        <a:pt x="2102035" y="169567"/>
                        <a:pt x="2136489" y="172361"/>
                      </a:cubicBezTo>
                      <a:cubicBezTo>
                        <a:pt x="2170943" y="175155"/>
                        <a:pt x="2103726" y="848584"/>
                        <a:pt x="2029773" y="1533413"/>
                      </a:cubicBezTo>
                      <a:lnTo>
                        <a:pt x="1996484" y="1838415"/>
                      </a:lnTo>
                      <a:lnTo>
                        <a:pt x="2014019" y="1774796"/>
                      </a:lnTo>
                      <a:cubicBezTo>
                        <a:pt x="2230209" y="991123"/>
                        <a:pt x="2484983" y="79740"/>
                        <a:pt x="2525476" y="89060"/>
                      </a:cubicBezTo>
                      <a:cubicBezTo>
                        <a:pt x="2560518" y="97125"/>
                        <a:pt x="2393114" y="769598"/>
                        <a:pt x="2214166" y="1462839"/>
                      </a:cubicBezTo>
                      <a:lnTo>
                        <a:pt x="2138292" y="1755456"/>
                      </a:lnTo>
                      <a:lnTo>
                        <a:pt x="2202891" y="1596747"/>
                      </a:lnTo>
                      <a:cubicBezTo>
                        <a:pt x="2463458" y="957815"/>
                        <a:pt x="2729933" y="318854"/>
                        <a:pt x="2762490" y="330470"/>
                      </a:cubicBezTo>
                      <a:cubicBezTo>
                        <a:pt x="2795048" y="342086"/>
                        <a:pt x="2555824" y="975171"/>
                        <a:pt x="2307144" y="1617524"/>
                      </a:cubicBezTo>
                      <a:lnTo>
                        <a:pt x="2204355" y="1882135"/>
                      </a:lnTo>
                      <a:lnTo>
                        <a:pt x="2225512" y="1846089"/>
                      </a:lnTo>
                      <a:cubicBezTo>
                        <a:pt x="2637164" y="1145073"/>
                        <a:pt x="3119141" y="330685"/>
                        <a:pt x="3155842" y="350167"/>
                      </a:cubicBezTo>
                      <a:cubicBezTo>
                        <a:pt x="3187300" y="366866"/>
                        <a:pt x="2858216" y="961765"/>
                        <a:pt x="2509639" y="1578760"/>
                      </a:cubicBezTo>
                      <a:lnTo>
                        <a:pt x="2337423" y="1882786"/>
                      </a:lnTo>
                      <a:lnTo>
                        <a:pt x="2457974" y="1723510"/>
                      </a:lnTo>
                      <a:cubicBezTo>
                        <a:pt x="2875031" y="1173789"/>
                        <a:pt x="3297801" y="625568"/>
                        <a:pt x="3326243" y="645215"/>
                      </a:cubicBezTo>
                      <a:cubicBezTo>
                        <a:pt x="3354684" y="664862"/>
                        <a:pt x="2959757" y="1214459"/>
                        <a:pt x="2553297" y="1770562"/>
                      </a:cubicBezTo>
                      <a:lnTo>
                        <a:pt x="2397168" y="1983661"/>
                      </a:lnTo>
                      <a:lnTo>
                        <a:pt x="2648673" y="1736200"/>
                      </a:lnTo>
                      <a:cubicBezTo>
                        <a:pt x="3160792" y="1233405"/>
                        <a:pt x="3670834" y="741018"/>
                        <a:pt x="3697149" y="765523"/>
                      </a:cubicBezTo>
                      <a:cubicBezTo>
                        <a:pt x="3737247" y="802865"/>
                        <a:pt x="2598870" y="1941230"/>
                        <a:pt x="2005673" y="2546084"/>
                      </a:cubicBezTo>
                      <a:lnTo>
                        <a:pt x="1956327" y="2596549"/>
                      </a:lnTo>
                      <a:lnTo>
                        <a:pt x="1937809" y="2641795"/>
                      </a:lnTo>
                      <a:cubicBezTo>
                        <a:pt x="1913505" y="2681834"/>
                        <a:pt x="1879929" y="2706598"/>
                        <a:pt x="1842841" y="2706598"/>
                      </a:cubicBezTo>
                      <a:cubicBezTo>
                        <a:pt x="1805754" y="2706598"/>
                        <a:pt x="1772177" y="2681834"/>
                        <a:pt x="1747873" y="2641795"/>
                      </a:cubicBezTo>
                      <a:lnTo>
                        <a:pt x="1720453" y="2574795"/>
                      </a:lnTo>
                      <a:lnTo>
                        <a:pt x="1697432" y="2551246"/>
                      </a:lnTo>
                      <a:cubicBezTo>
                        <a:pt x="1126418" y="1968932"/>
                        <a:pt x="-36463" y="805622"/>
                        <a:pt x="878" y="765523"/>
                      </a:cubicBezTo>
                      <a:cubicBezTo>
                        <a:pt x="25384" y="739209"/>
                        <a:pt x="524061" y="1220421"/>
                        <a:pt x="1034951" y="1722015"/>
                      </a:cubicBezTo>
                      <a:lnTo>
                        <a:pt x="1169331" y="1854238"/>
                      </a:lnTo>
                      <a:lnTo>
                        <a:pt x="1132080" y="1806350"/>
                      </a:lnTo>
                      <a:cubicBezTo>
                        <a:pt x="709031" y="1261224"/>
                        <a:pt x="288910" y="710967"/>
                        <a:pt x="315249" y="688580"/>
                      </a:cubicBezTo>
                      <a:cubicBezTo>
                        <a:pt x="341587" y="666193"/>
                        <a:pt x="770244" y="1189911"/>
                        <a:pt x="1202200" y="1726453"/>
                      </a:cubicBezTo>
                      <a:lnTo>
                        <a:pt x="1439759" y="2022222"/>
                      </a:lnTo>
                      <a:lnTo>
                        <a:pt x="1372523" y="1903815"/>
                      </a:lnTo>
                      <a:cubicBezTo>
                        <a:pt x="971252" y="1196806"/>
                        <a:pt x="506959" y="372208"/>
                        <a:pt x="542182" y="350165"/>
                      </a:cubicBezTo>
                      <a:cubicBezTo>
                        <a:pt x="572663" y="331090"/>
                        <a:pt x="929801" y="924972"/>
                        <a:pt x="1293461" y="1541703"/>
                      </a:cubicBezTo>
                      <a:lnTo>
                        <a:pt x="1402073" y="1726358"/>
                      </a:lnTo>
                      <a:lnTo>
                        <a:pt x="1369399" y="1648827"/>
                      </a:lnTo>
                      <a:cubicBezTo>
                        <a:pt x="1101855" y="1012785"/>
                        <a:pt x="838467" y="372544"/>
                        <a:pt x="869702" y="357737"/>
                      </a:cubicBezTo>
                      <a:cubicBezTo>
                        <a:pt x="900937" y="342929"/>
                        <a:pt x="1179439" y="959745"/>
                        <a:pt x="1457809" y="1589801"/>
                      </a:cubicBezTo>
                      <a:lnTo>
                        <a:pt x="1601417" y="1915849"/>
                      </a:lnTo>
                      <a:lnTo>
                        <a:pt x="1572481" y="1804681"/>
                      </a:lnTo>
                      <a:cubicBezTo>
                        <a:pt x="1367871" y="1017905"/>
                        <a:pt x="1132820" y="101237"/>
                        <a:pt x="1172548" y="89062"/>
                      </a:cubicBezTo>
                      <a:cubicBezTo>
                        <a:pt x="1206600" y="78626"/>
                        <a:pt x="1394559" y="731980"/>
                        <a:pt x="1584359" y="1414742"/>
                      </a:cubicBezTo>
                      <a:lnTo>
                        <a:pt x="1654669" y="1668779"/>
                      </a:lnTo>
                      <a:lnTo>
                        <a:pt x="1639404" y="1558091"/>
                      </a:lnTo>
                      <a:cubicBezTo>
                        <a:pt x="1545596" y="874477"/>
                        <a:pt x="1456889" y="187882"/>
                        <a:pt x="1490892" y="181663"/>
                      </a:cubicBezTo>
                      <a:cubicBezTo>
                        <a:pt x="1524895" y="175445"/>
                        <a:pt x="1634264" y="843324"/>
                        <a:pt x="1740078" y="1523959"/>
                      </a:cubicBezTo>
                      <a:lnTo>
                        <a:pt x="1790634" y="1851618"/>
                      </a:lnTo>
                      <a:lnTo>
                        <a:pt x="1791114" y="1784085"/>
                      </a:lnTo>
                      <a:cubicBezTo>
                        <a:pt x="1797086" y="966034"/>
                        <a:pt x="1807090" y="1495"/>
                        <a:pt x="1849014" y="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1AD3DA95-8C66-4052-BAF8-F2F3A7D258DC}"/>
                    </a:ext>
                  </a:extLst>
                </p:cNvPr>
                <p:cNvSpPr/>
                <p:nvPr/>
              </p:nvSpPr>
              <p:spPr>
                <a:xfrm rot="1011267">
                  <a:off x="2339761" y="2060938"/>
                  <a:ext cx="1083234" cy="1573735"/>
                </a:xfrm>
                <a:custGeom>
                  <a:avLst/>
                  <a:gdLst>
                    <a:gd name="connsiteX0" fmla="*/ 764435 w 1520750"/>
                    <a:gd name="connsiteY0" fmla="*/ 2 h 1477534"/>
                    <a:gd name="connsiteX1" fmla="*/ 862022 w 1520750"/>
                    <a:gd name="connsiteY1" fmla="*/ 619376 h 1477534"/>
                    <a:gd name="connsiteX2" fmla="*/ 866963 w 1520750"/>
                    <a:gd name="connsiteY2" fmla="*/ 728331 h 1477534"/>
                    <a:gd name="connsiteX3" fmla="*/ 897994 w 1520750"/>
                    <a:gd name="connsiteY3" fmla="*/ 630375 h 1477534"/>
                    <a:gd name="connsiteX4" fmla="*/ 1156217 w 1520750"/>
                    <a:gd name="connsiteY4" fmla="*/ 44531 h 1477534"/>
                    <a:gd name="connsiteX5" fmla="*/ 1090174 w 1520750"/>
                    <a:gd name="connsiteY5" fmla="*/ 668057 h 1477534"/>
                    <a:gd name="connsiteX6" fmla="*/ 1077774 w 1520750"/>
                    <a:gd name="connsiteY6" fmla="*/ 724441 h 1477534"/>
                    <a:gd name="connsiteX7" fmla="*/ 1109920 w 1520750"/>
                    <a:gd name="connsiteY7" fmla="*/ 674132 h 1477534"/>
                    <a:gd name="connsiteX8" fmla="*/ 1510971 w 1520750"/>
                    <a:gd name="connsiteY8" fmla="*/ 175083 h 1477534"/>
                    <a:gd name="connsiteX9" fmla="*/ 1027599 w 1520750"/>
                    <a:gd name="connsiteY9" fmla="*/ 1247784 h 1477534"/>
                    <a:gd name="connsiteX10" fmla="*/ 905133 w 1520750"/>
                    <a:gd name="connsiteY10" fmla="*/ 1471472 h 1477534"/>
                    <a:gd name="connsiteX11" fmla="*/ 900765 w 1520750"/>
                    <a:gd name="connsiteY11" fmla="*/ 1472040 h 1477534"/>
                    <a:gd name="connsiteX12" fmla="*/ 773056 w 1520750"/>
                    <a:gd name="connsiteY12" fmla="*/ 1477534 h 1477534"/>
                    <a:gd name="connsiteX13" fmla="*/ 645347 w 1520750"/>
                    <a:gd name="connsiteY13" fmla="*/ 1472040 h 1477534"/>
                    <a:gd name="connsiteX14" fmla="*/ 613364 w 1520750"/>
                    <a:gd name="connsiteY14" fmla="*/ 1467881 h 1477534"/>
                    <a:gd name="connsiteX15" fmla="*/ 425930 w 1520750"/>
                    <a:gd name="connsiteY15" fmla="*/ 1123893 h 1477534"/>
                    <a:gd name="connsiteX16" fmla="*/ 9272 w 1520750"/>
                    <a:gd name="connsiteY16" fmla="*/ 175081 h 1477534"/>
                    <a:gd name="connsiteX17" fmla="*/ 403472 w 1520750"/>
                    <a:gd name="connsiteY17" fmla="*/ 662681 h 1477534"/>
                    <a:gd name="connsiteX18" fmla="*/ 454508 w 1520750"/>
                    <a:gd name="connsiteY18" fmla="*/ 742494 h 1477534"/>
                    <a:gd name="connsiteX19" fmla="*/ 440962 w 1520750"/>
                    <a:gd name="connsiteY19" fmla="*/ 680996 h 1477534"/>
                    <a:gd name="connsiteX20" fmla="*/ 371666 w 1520750"/>
                    <a:gd name="connsiteY20" fmla="*/ 44529 h 1477534"/>
                    <a:gd name="connsiteX21" fmla="*/ 626234 w 1520750"/>
                    <a:gd name="connsiteY21" fmla="*/ 617540 h 1477534"/>
                    <a:gd name="connsiteX22" fmla="*/ 662214 w 1520750"/>
                    <a:gd name="connsiteY22" fmla="*/ 730987 h 1477534"/>
                    <a:gd name="connsiteX23" fmla="*/ 666638 w 1520750"/>
                    <a:gd name="connsiteY23" fmla="*/ 632717 h 1477534"/>
                    <a:gd name="connsiteX24" fmla="*/ 764435 w 1520750"/>
                    <a:gd name="connsiteY24" fmla="*/ 2 h 1477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520750" h="1477534">
                      <a:moveTo>
                        <a:pt x="764435" y="2"/>
                      </a:moveTo>
                      <a:cubicBezTo>
                        <a:pt x="813623" y="-778"/>
                        <a:pt x="843133" y="256338"/>
                        <a:pt x="862022" y="619376"/>
                      </a:cubicBezTo>
                      <a:lnTo>
                        <a:pt x="866963" y="728331"/>
                      </a:lnTo>
                      <a:lnTo>
                        <a:pt x="897994" y="630375"/>
                      </a:lnTo>
                      <a:cubicBezTo>
                        <a:pt x="1011654" y="279549"/>
                        <a:pt x="1108502" y="32553"/>
                        <a:pt x="1156217" y="44531"/>
                      </a:cubicBezTo>
                      <a:cubicBezTo>
                        <a:pt x="1203931" y="56509"/>
                        <a:pt x="1165889" y="312501"/>
                        <a:pt x="1090174" y="668057"/>
                      </a:cubicBezTo>
                      <a:lnTo>
                        <a:pt x="1077774" y="724441"/>
                      </a:lnTo>
                      <a:lnTo>
                        <a:pt x="1109920" y="674132"/>
                      </a:lnTo>
                      <a:cubicBezTo>
                        <a:pt x="1310506" y="364678"/>
                        <a:pt x="1467983" y="151164"/>
                        <a:pt x="1510971" y="175083"/>
                      </a:cubicBezTo>
                      <a:cubicBezTo>
                        <a:pt x="1573662" y="209965"/>
                        <a:pt x="1325871" y="698916"/>
                        <a:pt x="1027599" y="1247784"/>
                      </a:cubicBezTo>
                      <a:lnTo>
                        <a:pt x="905133" y="1471472"/>
                      </a:lnTo>
                      <a:lnTo>
                        <a:pt x="900765" y="1472040"/>
                      </a:lnTo>
                      <a:cubicBezTo>
                        <a:pt x="858776" y="1475673"/>
                        <a:pt x="816171" y="1477534"/>
                        <a:pt x="773056" y="1477534"/>
                      </a:cubicBezTo>
                      <a:cubicBezTo>
                        <a:pt x="729941" y="1477534"/>
                        <a:pt x="687337" y="1475673"/>
                        <a:pt x="645347" y="1472040"/>
                      </a:cubicBezTo>
                      <a:lnTo>
                        <a:pt x="613364" y="1467881"/>
                      </a:lnTo>
                      <a:lnTo>
                        <a:pt x="425930" y="1123893"/>
                      </a:lnTo>
                      <a:cubicBezTo>
                        <a:pt x="160500" y="629784"/>
                        <a:pt x="-47005" y="208773"/>
                        <a:pt x="9272" y="175081"/>
                      </a:cubicBezTo>
                      <a:cubicBezTo>
                        <a:pt x="51480" y="149812"/>
                        <a:pt x="205595" y="357726"/>
                        <a:pt x="403472" y="662681"/>
                      </a:cubicBezTo>
                      <a:lnTo>
                        <a:pt x="454508" y="742494"/>
                      </a:lnTo>
                      <a:lnTo>
                        <a:pt x="440962" y="680996"/>
                      </a:lnTo>
                      <a:cubicBezTo>
                        <a:pt x="363981" y="320342"/>
                        <a:pt x="324356" y="58013"/>
                        <a:pt x="371666" y="44529"/>
                      </a:cubicBezTo>
                      <a:cubicBezTo>
                        <a:pt x="418977" y="31044"/>
                        <a:pt x="514028" y="271762"/>
                        <a:pt x="626234" y="617540"/>
                      </a:cubicBezTo>
                      <a:lnTo>
                        <a:pt x="662214" y="730987"/>
                      </a:lnTo>
                      <a:lnTo>
                        <a:pt x="666638" y="632717"/>
                      </a:lnTo>
                      <a:cubicBezTo>
                        <a:pt x="685625" y="264428"/>
                        <a:pt x="715246" y="781"/>
                        <a:pt x="764435" y="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83D0A344-50D2-426E-A4F7-C90B8BBE1BE0}"/>
                    </a:ext>
                  </a:extLst>
                </p:cNvPr>
                <p:cNvSpPr/>
                <p:nvPr/>
              </p:nvSpPr>
              <p:spPr>
                <a:xfrm rot="20700000">
                  <a:off x="1827961" y="2070806"/>
                  <a:ext cx="1083234" cy="1573735"/>
                </a:xfrm>
                <a:custGeom>
                  <a:avLst/>
                  <a:gdLst>
                    <a:gd name="connsiteX0" fmla="*/ 764435 w 1520750"/>
                    <a:gd name="connsiteY0" fmla="*/ 2 h 1477534"/>
                    <a:gd name="connsiteX1" fmla="*/ 862022 w 1520750"/>
                    <a:gd name="connsiteY1" fmla="*/ 619376 h 1477534"/>
                    <a:gd name="connsiteX2" fmla="*/ 866963 w 1520750"/>
                    <a:gd name="connsiteY2" fmla="*/ 728331 h 1477534"/>
                    <a:gd name="connsiteX3" fmla="*/ 897994 w 1520750"/>
                    <a:gd name="connsiteY3" fmla="*/ 630375 h 1477534"/>
                    <a:gd name="connsiteX4" fmla="*/ 1156217 w 1520750"/>
                    <a:gd name="connsiteY4" fmla="*/ 44531 h 1477534"/>
                    <a:gd name="connsiteX5" fmla="*/ 1090174 w 1520750"/>
                    <a:gd name="connsiteY5" fmla="*/ 668057 h 1477534"/>
                    <a:gd name="connsiteX6" fmla="*/ 1077774 w 1520750"/>
                    <a:gd name="connsiteY6" fmla="*/ 724441 h 1477534"/>
                    <a:gd name="connsiteX7" fmla="*/ 1109920 w 1520750"/>
                    <a:gd name="connsiteY7" fmla="*/ 674132 h 1477534"/>
                    <a:gd name="connsiteX8" fmla="*/ 1510971 w 1520750"/>
                    <a:gd name="connsiteY8" fmla="*/ 175083 h 1477534"/>
                    <a:gd name="connsiteX9" fmla="*/ 1027599 w 1520750"/>
                    <a:gd name="connsiteY9" fmla="*/ 1247784 h 1477534"/>
                    <a:gd name="connsiteX10" fmla="*/ 905133 w 1520750"/>
                    <a:gd name="connsiteY10" fmla="*/ 1471472 h 1477534"/>
                    <a:gd name="connsiteX11" fmla="*/ 900765 w 1520750"/>
                    <a:gd name="connsiteY11" fmla="*/ 1472040 h 1477534"/>
                    <a:gd name="connsiteX12" fmla="*/ 773056 w 1520750"/>
                    <a:gd name="connsiteY12" fmla="*/ 1477534 h 1477534"/>
                    <a:gd name="connsiteX13" fmla="*/ 645347 w 1520750"/>
                    <a:gd name="connsiteY13" fmla="*/ 1472040 h 1477534"/>
                    <a:gd name="connsiteX14" fmla="*/ 613364 w 1520750"/>
                    <a:gd name="connsiteY14" fmla="*/ 1467881 h 1477534"/>
                    <a:gd name="connsiteX15" fmla="*/ 425930 w 1520750"/>
                    <a:gd name="connsiteY15" fmla="*/ 1123893 h 1477534"/>
                    <a:gd name="connsiteX16" fmla="*/ 9272 w 1520750"/>
                    <a:gd name="connsiteY16" fmla="*/ 175081 h 1477534"/>
                    <a:gd name="connsiteX17" fmla="*/ 403472 w 1520750"/>
                    <a:gd name="connsiteY17" fmla="*/ 662681 h 1477534"/>
                    <a:gd name="connsiteX18" fmla="*/ 454508 w 1520750"/>
                    <a:gd name="connsiteY18" fmla="*/ 742494 h 1477534"/>
                    <a:gd name="connsiteX19" fmla="*/ 440962 w 1520750"/>
                    <a:gd name="connsiteY19" fmla="*/ 680996 h 1477534"/>
                    <a:gd name="connsiteX20" fmla="*/ 371666 w 1520750"/>
                    <a:gd name="connsiteY20" fmla="*/ 44529 h 1477534"/>
                    <a:gd name="connsiteX21" fmla="*/ 626234 w 1520750"/>
                    <a:gd name="connsiteY21" fmla="*/ 617540 h 1477534"/>
                    <a:gd name="connsiteX22" fmla="*/ 662214 w 1520750"/>
                    <a:gd name="connsiteY22" fmla="*/ 730987 h 1477534"/>
                    <a:gd name="connsiteX23" fmla="*/ 666638 w 1520750"/>
                    <a:gd name="connsiteY23" fmla="*/ 632717 h 1477534"/>
                    <a:gd name="connsiteX24" fmla="*/ 764435 w 1520750"/>
                    <a:gd name="connsiteY24" fmla="*/ 2 h 1477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520750" h="1477534">
                      <a:moveTo>
                        <a:pt x="764435" y="2"/>
                      </a:moveTo>
                      <a:cubicBezTo>
                        <a:pt x="813623" y="-778"/>
                        <a:pt x="843133" y="256338"/>
                        <a:pt x="862022" y="619376"/>
                      </a:cubicBezTo>
                      <a:lnTo>
                        <a:pt x="866963" y="728331"/>
                      </a:lnTo>
                      <a:lnTo>
                        <a:pt x="897994" y="630375"/>
                      </a:lnTo>
                      <a:cubicBezTo>
                        <a:pt x="1011654" y="279549"/>
                        <a:pt x="1108502" y="32553"/>
                        <a:pt x="1156217" y="44531"/>
                      </a:cubicBezTo>
                      <a:cubicBezTo>
                        <a:pt x="1203931" y="56509"/>
                        <a:pt x="1165889" y="312501"/>
                        <a:pt x="1090174" y="668057"/>
                      </a:cubicBezTo>
                      <a:lnTo>
                        <a:pt x="1077774" y="724441"/>
                      </a:lnTo>
                      <a:lnTo>
                        <a:pt x="1109920" y="674132"/>
                      </a:lnTo>
                      <a:cubicBezTo>
                        <a:pt x="1310506" y="364678"/>
                        <a:pt x="1467983" y="151164"/>
                        <a:pt x="1510971" y="175083"/>
                      </a:cubicBezTo>
                      <a:cubicBezTo>
                        <a:pt x="1573662" y="209965"/>
                        <a:pt x="1325871" y="698916"/>
                        <a:pt x="1027599" y="1247784"/>
                      </a:cubicBezTo>
                      <a:lnTo>
                        <a:pt x="905133" y="1471472"/>
                      </a:lnTo>
                      <a:lnTo>
                        <a:pt x="900765" y="1472040"/>
                      </a:lnTo>
                      <a:cubicBezTo>
                        <a:pt x="858776" y="1475673"/>
                        <a:pt x="816171" y="1477534"/>
                        <a:pt x="773056" y="1477534"/>
                      </a:cubicBezTo>
                      <a:cubicBezTo>
                        <a:pt x="729941" y="1477534"/>
                        <a:pt x="687337" y="1475673"/>
                        <a:pt x="645347" y="1472040"/>
                      </a:cubicBezTo>
                      <a:lnTo>
                        <a:pt x="613364" y="1467881"/>
                      </a:lnTo>
                      <a:lnTo>
                        <a:pt x="425930" y="1123893"/>
                      </a:lnTo>
                      <a:cubicBezTo>
                        <a:pt x="160500" y="629784"/>
                        <a:pt x="-47005" y="208773"/>
                        <a:pt x="9272" y="175081"/>
                      </a:cubicBezTo>
                      <a:cubicBezTo>
                        <a:pt x="51480" y="149812"/>
                        <a:pt x="205595" y="357726"/>
                        <a:pt x="403472" y="662681"/>
                      </a:cubicBezTo>
                      <a:lnTo>
                        <a:pt x="454508" y="742494"/>
                      </a:lnTo>
                      <a:lnTo>
                        <a:pt x="440962" y="680996"/>
                      </a:lnTo>
                      <a:cubicBezTo>
                        <a:pt x="363981" y="320342"/>
                        <a:pt x="324356" y="58013"/>
                        <a:pt x="371666" y="44529"/>
                      </a:cubicBezTo>
                      <a:cubicBezTo>
                        <a:pt x="418977" y="31044"/>
                        <a:pt x="514028" y="271762"/>
                        <a:pt x="626234" y="617540"/>
                      </a:cubicBezTo>
                      <a:lnTo>
                        <a:pt x="662214" y="730987"/>
                      </a:lnTo>
                      <a:lnTo>
                        <a:pt x="666638" y="632717"/>
                      </a:lnTo>
                      <a:cubicBezTo>
                        <a:pt x="685625" y="264428"/>
                        <a:pt x="715246" y="781"/>
                        <a:pt x="764435" y="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E684217F-AB90-457B-BB9C-BDC46C5BF02E}"/>
                    </a:ext>
                  </a:extLst>
                </p:cNvPr>
                <p:cNvSpPr/>
                <p:nvPr/>
              </p:nvSpPr>
              <p:spPr>
                <a:xfrm>
                  <a:off x="2084759" y="2537460"/>
                  <a:ext cx="1083234" cy="1177563"/>
                </a:xfrm>
                <a:custGeom>
                  <a:avLst/>
                  <a:gdLst>
                    <a:gd name="connsiteX0" fmla="*/ 764435 w 1520750"/>
                    <a:gd name="connsiteY0" fmla="*/ 2 h 1477534"/>
                    <a:gd name="connsiteX1" fmla="*/ 862022 w 1520750"/>
                    <a:gd name="connsiteY1" fmla="*/ 619376 h 1477534"/>
                    <a:gd name="connsiteX2" fmla="*/ 866963 w 1520750"/>
                    <a:gd name="connsiteY2" fmla="*/ 728331 h 1477534"/>
                    <a:gd name="connsiteX3" fmla="*/ 897994 w 1520750"/>
                    <a:gd name="connsiteY3" fmla="*/ 630375 h 1477534"/>
                    <a:gd name="connsiteX4" fmla="*/ 1156217 w 1520750"/>
                    <a:gd name="connsiteY4" fmla="*/ 44531 h 1477534"/>
                    <a:gd name="connsiteX5" fmla="*/ 1090174 w 1520750"/>
                    <a:gd name="connsiteY5" fmla="*/ 668057 h 1477534"/>
                    <a:gd name="connsiteX6" fmla="*/ 1077774 w 1520750"/>
                    <a:gd name="connsiteY6" fmla="*/ 724441 h 1477534"/>
                    <a:gd name="connsiteX7" fmla="*/ 1109920 w 1520750"/>
                    <a:gd name="connsiteY7" fmla="*/ 674132 h 1477534"/>
                    <a:gd name="connsiteX8" fmla="*/ 1510971 w 1520750"/>
                    <a:gd name="connsiteY8" fmla="*/ 175083 h 1477534"/>
                    <a:gd name="connsiteX9" fmla="*/ 1027599 w 1520750"/>
                    <a:gd name="connsiteY9" fmla="*/ 1247784 h 1477534"/>
                    <a:gd name="connsiteX10" fmla="*/ 905133 w 1520750"/>
                    <a:gd name="connsiteY10" fmla="*/ 1471472 h 1477534"/>
                    <a:gd name="connsiteX11" fmla="*/ 900765 w 1520750"/>
                    <a:gd name="connsiteY11" fmla="*/ 1472040 h 1477534"/>
                    <a:gd name="connsiteX12" fmla="*/ 773056 w 1520750"/>
                    <a:gd name="connsiteY12" fmla="*/ 1477534 h 1477534"/>
                    <a:gd name="connsiteX13" fmla="*/ 645347 w 1520750"/>
                    <a:gd name="connsiteY13" fmla="*/ 1472040 h 1477534"/>
                    <a:gd name="connsiteX14" fmla="*/ 613364 w 1520750"/>
                    <a:gd name="connsiteY14" fmla="*/ 1467881 h 1477534"/>
                    <a:gd name="connsiteX15" fmla="*/ 425930 w 1520750"/>
                    <a:gd name="connsiteY15" fmla="*/ 1123893 h 1477534"/>
                    <a:gd name="connsiteX16" fmla="*/ 9272 w 1520750"/>
                    <a:gd name="connsiteY16" fmla="*/ 175081 h 1477534"/>
                    <a:gd name="connsiteX17" fmla="*/ 403472 w 1520750"/>
                    <a:gd name="connsiteY17" fmla="*/ 662681 h 1477534"/>
                    <a:gd name="connsiteX18" fmla="*/ 454508 w 1520750"/>
                    <a:gd name="connsiteY18" fmla="*/ 742494 h 1477534"/>
                    <a:gd name="connsiteX19" fmla="*/ 440962 w 1520750"/>
                    <a:gd name="connsiteY19" fmla="*/ 680996 h 1477534"/>
                    <a:gd name="connsiteX20" fmla="*/ 371666 w 1520750"/>
                    <a:gd name="connsiteY20" fmla="*/ 44529 h 1477534"/>
                    <a:gd name="connsiteX21" fmla="*/ 626234 w 1520750"/>
                    <a:gd name="connsiteY21" fmla="*/ 617540 h 1477534"/>
                    <a:gd name="connsiteX22" fmla="*/ 662214 w 1520750"/>
                    <a:gd name="connsiteY22" fmla="*/ 730987 h 1477534"/>
                    <a:gd name="connsiteX23" fmla="*/ 666638 w 1520750"/>
                    <a:gd name="connsiteY23" fmla="*/ 632717 h 1477534"/>
                    <a:gd name="connsiteX24" fmla="*/ 764435 w 1520750"/>
                    <a:gd name="connsiteY24" fmla="*/ 2 h 1477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520750" h="1477534">
                      <a:moveTo>
                        <a:pt x="764435" y="2"/>
                      </a:moveTo>
                      <a:cubicBezTo>
                        <a:pt x="813623" y="-778"/>
                        <a:pt x="843133" y="256338"/>
                        <a:pt x="862022" y="619376"/>
                      </a:cubicBezTo>
                      <a:lnTo>
                        <a:pt x="866963" y="728331"/>
                      </a:lnTo>
                      <a:lnTo>
                        <a:pt x="897994" y="630375"/>
                      </a:lnTo>
                      <a:cubicBezTo>
                        <a:pt x="1011654" y="279549"/>
                        <a:pt x="1108502" y="32553"/>
                        <a:pt x="1156217" y="44531"/>
                      </a:cubicBezTo>
                      <a:cubicBezTo>
                        <a:pt x="1203931" y="56509"/>
                        <a:pt x="1165889" y="312501"/>
                        <a:pt x="1090174" y="668057"/>
                      </a:cubicBezTo>
                      <a:lnTo>
                        <a:pt x="1077774" y="724441"/>
                      </a:lnTo>
                      <a:lnTo>
                        <a:pt x="1109920" y="674132"/>
                      </a:lnTo>
                      <a:cubicBezTo>
                        <a:pt x="1310506" y="364678"/>
                        <a:pt x="1467983" y="151164"/>
                        <a:pt x="1510971" y="175083"/>
                      </a:cubicBezTo>
                      <a:cubicBezTo>
                        <a:pt x="1573662" y="209965"/>
                        <a:pt x="1325871" y="698916"/>
                        <a:pt x="1027599" y="1247784"/>
                      </a:cubicBezTo>
                      <a:lnTo>
                        <a:pt x="905133" y="1471472"/>
                      </a:lnTo>
                      <a:lnTo>
                        <a:pt x="900765" y="1472040"/>
                      </a:lnTo>
                      <a:cubicBezTo>
                        <a:pt x="858776" y="1475673"/>
                        <a:pt x="816171" y="1477534"/>
                        <a:pt x="773056" y="1477534"/>
                      </a:cubicBezTo>
                      <a:cubicBezTo>
                        <a:pt x="729941" y="1477534"/>
                        <a:pt x="687337" y="1475673"/>
                        <a:pt x="645347" y="1472040"/>
                      </a:cubicBezTo>
                      <a:lnTo>
                        <a:pt x="613364" y="1467881"/>
                      </a:lnTo>
                      <a:lnTo>
                        <a:pt x="425930" y="1123893"/>
                      </a:lnTo>
                      <a:cubicBezTo>
                        <a:pt x="160500" y="629784"/>
                        <a:pt x="-47005" y="208773"/>
                        <a:pt x="9272" y="175081"/>
                      </a:cubicBezTo>
                      <a:cubicBezTo>
                        <a:pt x="51480" y="149812"/>
                        <a:pt x="205595" y="357726"/>
                        <a:pt x="403472" y="662681"/>
                      </a:cubicBezTo>
                      <a:lnTo>
                        <a:pt x="454508" y="742494"/>
                      </a:lnTo>
                      <a:lnTo>
                        <a:pt x="440962" y="680996"/>
                      </a:lnTo>
                      <a:cubicBezTo>
                        <a:pt x="363981" y="320342"/>
                        <a:pt x="324356" y="58013"/>
                        <a:pt x="371666" y="44529"/>
                      </a:cubicBezTo>
                      <a:cubicBezTo>
                        <a:pt x="418977" y="31044"/>
                        <a:pt x="514028" y="271762"/>
                        <a:pt x="626234" y="617540"/>
                      </a:cubicBezTo>
                      <a:lnTo>
                        <a:pt x="662214" y="730987"/>
                      </a:lnTo>
                      <a:lnTo>
                        <a:pt x="666638" y="632717"/>
                      </a:lnTo>
                      <a:cubicBezTo>
                        <a:pt x="685625" y="264428"/>
                        <a:pt x="715246" y="781"/>
                        <a:pt x="764435" y="2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40CAA6DD-23CC-40D4-AAF8-04F2F994ECB9}"/>
                    </a:ext>
                  </a:extLst>
                </p:cNvPr>
                <p:cNvSpPr/>
                <p:nvPr/>
              </p:nvSpPr>
              <p:spPr>
                <a:xfrm>
                  <a:off x="2243443" y="3336456"/>
                  <a:ext cx="788681" cy="1568178"/>
                </a:xfrm>
                <a:custGeom>
                  <a:avLst/>
                  <a:gdLst>
                    <a:gd name="connsiteX0" fmla="*/ 390274 w 788681"/>
                    <a:gd name="connsiteY0" fmla="*/ 0 h 1568178"/>
                    <a:gd name="connsiteX1" fmla="*/ 407674 w 788681"/>
                    <a:gd name="connsiteY1" fmla="*/ 7850 h 1568178"/>
                    <a:gd name="connsiteX2" fmla="*/ 467868 w 788681"/>
                    <a:gd name="connsiteY2" fmla="*/ 51176 h 1568178"/>
                    <a:gd name="connsiteX3" fmla="*/ 484479 w 788681"/>
                    <a:gd name="connsiteY3" fmla="*/ 70604 h 1568178"/>
                    <a:gd name="connsiteX4" fmla="*/ 494065 w 788681"/>
                    <a:gd name="connsiteY4" fmla="*/ 64153 h 1568178"/>
                    <a:gd name="connsiteX5" fmla="*/ 569232 w 788681"/>
                    <a:gd name="connsiteY5" fmla="*/ 32565 h 1568178"/>
                    <a:gd name="connsiteX6" fmla="*/ 589123 w 788681"/>
                    <a:gd name="connsiteY6" fmla="*/ 27950 h 1568178"/>
                    <a:gd name="connsiteX7" fmla="*/ 602847 w 788681"/>
                    <a:gd name="connsiteY7" fmla="*/ 38498 h 1568178"/>
                    <a:gd name="connsiteX8" fmla="*/ 643966 w 788681"/>
                    <a:gd name="connsiteY8" fmla="*/ 90610 h 1568178"/>
                    <a:gd name="connsiteX9" fmla="*/ 644877 w 788681"/>
                    <a:gd name="connsiteY9" fmla="*/ 92950 h 1568178"/>
                    <a:gd name="connsiteX10" fmla="*/ 652194 w 788681"/>
                    <a:gd name="connsiteY10" fmla="*/ 90099 h 1568178"/>
                    <a:gd name="connsiteX11" fmla="*/ 737211 w 788681"/>
                    <a:gd name="connsiteY11" fmla="*/ 72403 h 1568178"/>
                    <a:gd name="connsiteX12" fmla="*/ 758238 w 788681"/>
                    <a:gd name="connsiteY12" fmla="*/ 71335 h 1568178"/>
                    <a:gd name="connsiteX13" fmla="*/ 767349 w 788681"/>
                    <a:gd name="connsiteY13" fmla="*/ 83864 h 1568178"/>
                    <a:gd name="connsiteX14" fmla="*/ 720375 w 788681"/>
                    <a:gd name="connsiteY14" fmla="*/ 330504 h 1568178"/>
                    <a:gd name="connsiteX15" fmla="*/ 504609 w 788681"/>
                    <a:gd name="connsiteY15" fmla="*/ 462924 h 1568178"/>
                    <a:gd name="connsiteX16" fmla="*/ 491324 w 788681"/>
                    <a:gd name="connsiteY16" fmla="*/ 465690 h 1568178"/>
                    <a:gd name="connsiteX17" fmla="*/ 438962 w 788681"/>
                    <a:gd name="connsiteY17" fmla="*/ 1568178 h 1568178"/>
                    <a:gd name="connsiteX18" fmla="*/ 326903 w 788681"/>
                    <a:gd name="connsiteY18" fmla="*/ 1568178 h 1568178"/>
                    <a:gd name="connsiteX19" fmla="*/ 274228 w 788681"/>
                    <a:gd name="connsiteY19" fmla="*/ 459087 h 1568178"/>
                    <a:gd name="connsiteX20" fmla="*/ 202997 w 788681"/>
                    <a:gd name="connsiteY20" fmla="*/ 431326 h 1568178"/>
                    <a:gd name="connsiteX21" fmla="*/ 68305 w 788681"/>
                    <a:gd name="connsiteY21" fmla="*/ 330504 h 1568178"/>
                    <a:gd name="connsiteX22" fmla="*/ 21331 w 788681"/>
                    <a:gd name="connsiteY22" fmla="*/ 83863 h 1568178"/>
                    <a:gd name="connsiteX23" fmla="*/ 30442 w 788681"/>
                    <a:gd name="connsiteY23" fmla="*/ 71335 h 1568178"/>
                    <a:gd name="connsiteX24" fmla="*/ 51469 w 788681"/>
                    <a:gd name="connsiteY24" fmla="*/ 72403 h 1568178"/>
                    <a:gd name="connsiteX25" fmla="*/ 136486 w 788681"/>
                    <a:gd name="connsiteY25" fmla="*/ 90099 h 1568178"/>
                    <a:gd name="connsiteX26" fmla="*/ 148906 w 788681"/>
                    <a:gd name="connsiteY26" fmla="*/ 94939 h 1568178"/>
                    <a:gd name="connsiteX27" fmla="*/ 150593 w 788681"/>
                    <a:gd name="connsiteY27" fmla="*/ 90610 h 1568178"/>
                    <a:gd name="connsiteX28" fmla="*/ 191712 w 788681"/>
                    <a:gd name="connsiteY28" fmla="*/ 38498 h 1568178"/>
                    <a:gd name="connsiteX29" fmla="*/ 205434 w 788681"/>
                    <a:gd name="connsiteY29" fmla="*/ 27950 h 1568178"/>
                    <a:gd name="connsiteX30" fmla="*/ 225325 w 788681"/>
                    <a:gd name="connsiteY30" fmla="*/ 32565 h 1568178"/>
                    <a:gd name="connsiteX31" fmla="*/ 300493 w 788681"/>
                    <a:gd name="connsiteY31" fmla="*/ 64153 h 1568178"/>
                    <a:gd name="connsiteX32" fmla="*/ 301187 w 788681"/>
                    <a:gd name="connsiteY32" fmla="*/ 64619 h 1568178"/>
                    <a:gd name="connsiteX33" fmla="*/ 312680 w 788681"/>
                    <a:gd name="connsiteY33" fmla="*/ 51176 h 1568178"/>
                    <a:gd name="connsiteX34" fmla="*/ 372875 w 788681"/>
                    <a:gd name="connsiteY34" fmla="*/ 7850 h 1568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788681" h="1568178">
                      <a:moveTo>
                        <a:pt x="390274" y="0"/>
                      </a:moveTo>
                      <a:lnTo>
                        <a:pt x="407674" y="7850"/>
                      </a:lnTo>
                      <a:cubicBezTo>
                        <a:pt x="429777" y="20261"/>
                        <a:pt x="449987" y="34824"/>
                        <a:pt x="467868" y="51176"/>
                      </a:cubicBezTo>
                      <a:lnTo>
                        <a:pt x="484479" y="70604"/>
                      </a:lnTo>
                      <a:lnTo>
                        <a:pt x="494065" y="64153"/>
                      </a:lnTo>
                      <a:cubicBezTo>
                        <a:pt x="517763" y="51406"/>
                        <a:pt x="543007" y="40785"/>
                        <a:pt x="569232" y="32565"/>
                      </a:cubicBezTo>
                      <a:lnTo>
                        <a:pt x="589123" y="27950"/>
                      </a:lnTo>
                      <a:lnTo>
                        <a:pt x="602847" y="38498"/>
                      </a:lnTo>
                      <a:cubicBezTo>
                        <a:pt x="619319" y="54254"/>
                        <a:pt x="633118" y="71766"/>
                        <a:pt x="643966" y="90610"/>
                      </a:cubicBezTo>
                      <a:lnTo>
                        <a:pt x="644877" y="92950"/>
                      </a:lnTo>
                      <a:lnTo>
                        <a:pt x="652194" y="90099"/>
                      </a:lnTo>
                      <a:cubicBezTo>
                        <a:pt x="680093" y="81827"/>
                        <a:pt x="708649" y="75872"/>
                        <a:pt x="737211" y="72403"/>
                      </a:cubicBezTo>
                      <a:lnTo>
                        <a:pt x="758238" y="71335"/>
                      </a:lnTo>
                      <a:lnTo>
                        <a:pt x="767349" y="83864"/>
                      </a:lnTo>
                      <a:cubicBezTo>
                        <a:pt x="806232" y="155974"/>
                        <a:pt x="792755" y="247924"/>
                        <a:pt x="720375" y="330504"/>
                      </a:cubicBezTo>
                      <a:cubicBezTo>
                        <a:pt x="666089" y="392438"/>
                        <a:pt x="588306" y="438107"/>
                        <a:pt x="504609" y="462924"/>
                      </a:cubicBezTo>
                      <a:lnTo>
                        <a:pt x="491324" y="465690"/>
                      </a:lnTo>
                      <a:lnTo>
                        <a:pt x="438962" y="1568178"/>
                      </a:lnTo>
                      <a:lnTo>
                        <a:pt x="326903" y="1568178"/>
                      </a:lnTo>
                      <a:lnTo>
                        <a:pt x="274228" y="459087"/>
                      </a:lnTo>
                      <a:lnTo>
                        <a:pt x="202997" y="431326"/>
                      </a:lnTo>
                      <a:cubicBezTo>
                        <a:pt x="151130" y="405854"/>
                        <a:pt x="104496" y="371794"/>
                        <a:pt x="68305" y="330504"/>
                      </a:cubicBezTo>
                      <a:cubicBezTo>
                        <a:pt x="-4075" y="247924"/>
                        <a:pt x="-17551" y="155974"/>
                        <a:pt x="21331" y="83863"/>
                      </a:cubicBezTo>
                      <a:lnTo>
                        <a:pt x="30442" y="71335"/>
                      </a:lnTo>
                      <a:lnTo>
                        <a:pt x="51469" y="72403"/>
                      </a:lnTo>
                      <a:cubicBezTo>
                        <a:pt x="80031" y="75872"/>
                        <a:pt x="108587" y="81827"/>
                        <a:pt x="136486" y="90099"/>
                      </a:cubicBezTo>
                      <a:lnTo>
                        <a:pt x="148906" y="94939"/>
                      </a:lnTo>
                      <a:lnTo>
                        <a:pt x="150593" y="90610"/>
                      </a:lnTo>
                      <a:cubicBezTo>
                        <a:pt x="161439" y="71766"/>
                        <a:pt x="175239" y="54254"/>
                        <a:pt x="191712" y="38498"/>
                      </a:cubicBezTo>
                      <a:lnTo>
                        <a:pt x="205434" y="27950"/>
                      </a:lnTo>
                      <a:lnTo>
                        <a:pt x="225325" y="32565"/>
                      </a:lnTo>
                      <a:cubicBezTo>
                        <a:pt x="251552" y="40785"/>
                        <a:pt x="276795" y="51406"/>
                        <a:pt x="300493" y="64153"/>
                      </a:cubicBezTo>
                      <a:lnTo>
                        <a:pt x="301187" y="64619"/>
                      </a:lnTo>
                      <a:lnTo>
                        <a:pt x="312680" y="51176"/>
                      </a:lnTo>
                      <a:cubicBezTo>
                        <a:pt x="330562" y="34824"/>
                        <a:pt x="350772" y="20261"/>
                        <a:pt x="372875" y="785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27A89E2-E1D2-4FE9-A724-6D2070FD23FF}"/>
              </a:ext>
            </a:extLst>
          </p:cNvPr>
          <p:cNvGrpSpPr/>
          <p:nvPr/>
        </p:nvGrpSpPr>
        <p:grpSpPr>
          <a:xfrm>
            <a:off x="3762764" y="981926"/>
            <a:ext cx="2434398" cy="2434398"/>
            <a:chOff x="3762764" y="981926"/>
            <a:chExt cx="2434398" cy="2434398"/>
          </a:xfrm>
        </p:grpSpPr>
        <p:sp>
          <p:nvSpPr>
            <p:cNvPr id="449" name="楕円 448">
              <a:extLst>
                <a:ext uri="{FF2B5EF4-FFF2-40B4-BE49-F238E27FC236}">
                  <a16:creationId xmlns:a16="http://schemas.microsoft.com/office/drawing/2014/main" id="{3B0A558D-D67C-4123-9310-9E5E73908B7C}"/>
                </a:ext>
              </a:extLst>
            </p:cNvPr>
            <p:cNvSpPr/>
            <p:nvPr/>
          </p:nvSpPr>
          <p:spPr>
            <a:xfrm>
              <a:off x="3762764" y="981926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51BEA5A5-301B-43AE-B380-98E8EB14AED3}"/>
                </a:ext>
              </a:extLst>
            </p:cNvPr>
            <p:cNvGrpSpPr/>
            <p:nvPr/>
          </p:nvGrpSpPr>
          <p:grpSpPr>
            <a:xfrm>
              <a:off x="3845637" y="1489672"/>
              <a:ext cx="2201480" cy="1551200"/>
              <a:chOff x="1215431" y="2098852"/>
              <a:chExt cx="4156127" cy="2928479"/>
            </a:xfrm>
          </p:grpSpPr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14B978CA-617E-482F-99A3-7E2C20D14F7A}"/>
                  </a:ext>
                </a:extLst>
              </p:cNvPr>
              <p:cNvSpPr/>
              <p:nvPr/>
            </p:nvSpPr>
            <p:spPr>
              <a:xfrm rot="10800000" flipH="1">
                <a:off x="2660234" y="4227230"/>
                <a:ext cx="615464" cy="632461"/>
              </a:xfrm>
              <a:custGeom>
                <a:avLst/>
                <a:gdLst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60812 w 742386"/>
                  <a:gd name="connsiteY2" fmla="*/ 179775 h 706819"/>
                  <a:gd name="connsiteX3" fmla="*/ 683127 w 742386"/>
                  <a:gd name="connsiteY3" fmla="*/ 173537 h 706819"/>
                  <a:gd name="connsiteX4" fmla="*/ 692475 w 742386"/>
                  <a:gd name="connsiteY4" fmla="*/ 58440 h 706819"/>
                  <a:gd name="connsiteX5" fmla="*/ 28683 w 742386"/>
                  <a:gd name="connsiteY5" fmla="*/ 0 h 706819"/>
                  <a:gd name="connsiteX6" fmla="*/ 72453 w 742386"/>
                  <a:gd name="connsiteY6" fmla="*/ 101046 h 706819"/>
                  <a:gd name="connsiteX7" fmla="*/ 72999 w 742386"/>
                  <a:gd name="connsiteY7" fmla="*/ 108152 h 706819"/>
                  <a:gd name="connsiteX8" fmla="*/ 54459 w 742386"/>
                  <a:gd name="connsiteY8" fmla="*/ 120335 h 706819"/>
                  <a:gd name="connsiteX9" fmla="*/ 0 w 742386"/>
                  <a:gd name="connsiteY9" fmla="*/ 139250 h 706819"/>
                  <a:gd name="connsiteX10" fmla="*/ 54460 w 742386"/>
                  <a:gd name="connsiteY10" fmla="*/ 159169 h 706819"/>
                  <a:gd name="connsiteX11" fmla="*/ 74919 w 742386"/>
                  <a:gd name="connsiteY11" fmla="*/ 172534 h 706819"/>
                  <a:gd name="connsiteX12" fmla="*/ 74534 w 742386"/>
                  <a:gd name="connsiteY12" fmla="*/ 177669 h 706819"/>
                  <a:gd name="connsiteX13" fmla="*/ 28683 w 742386"/>
                  <a:gd name="connsiteY13" fmla="*/ 252832 h 706819"/>
                  <a:gd name="connsiteX14" fmla="*/ 590732 w 742386"/>
                  <a:gd name="connsiteY14" fmla="*/ 193475 h 706819"/>
                  <a:gd name="connsiteX15" fmla="*/ 601099 w 742386"/>
                  <a:gd name="connsiteY15" fmla="*/ 191754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60812 w 742386"/>
                  <a:gd name="connsiteY2" fmla="*/ 179775 h 706819"/>
                  <a:gd name="connsiteX3" fmla="*/ 683127 w 742386"/>
                  <a:gd name="connsiteY3" fmla="*/ 173537 h 706819"/>
                  <a:gd name="connsiteX4" fmla="*/ 692475 w 742386"/>
                  <a:gd name="connsiteY4" fmla="*/ 58440 h 706819"/>
                  <a:gd name="connsiteX5" fmla="*/ 28683 w 742386"/>
                  <a:gd name="connsiteY5" fmla="*/ 0 h 706819"/>
                  <a:gd name="connsiteX6" fmla="*/ 72453 w 742386"/>
                  <a:gd name="connsiteY6" fmla="*/ 101046 h 706819"/>
                  <a:gd name="connsiteX7" fmla="*/ 54459 w 742386"/>
                  <a:gd name="connsiteY7" fmla="*/ 120335 h 706819"/>
                  <a:gd name="connsiteX8" fmla="*/ 0 w 742386"/>
                  <a:gd name="connsiteY8" fmla="*/ 139250 h 706819"/>
                  <a:gd name="connsiteX9" fmla="*/ 54460 w 742386"/>
                  <a:gd name="connsiteY9" fmla="*/ 159169 h 706819"/>
                  <a:gd name="connsiteX10" fmla="*/ 74919 w 742386"/>
                  <a:gd name="connsiteY10" fmla="*/ 172534 h 706819"/>
                  <a:gd name="connsiteX11" fmla="*/ 74534 w 742386"/>
                  <a:gd name="connsiteY11" fmla="*/ 177669 h 706819"/>
                  <a:gd name="connsiteX12" fmla="*/ 28683 w 742386"/>
                  <a:gd name="connsiteY12" fmla="*/ 252832 h 706819"/>
                  <a:gd name="connsiteX13" fmla="*/ 590732 w 742386"/>
                  <a:gd name="connsiteY13" fmla="*/ 193475 h 706819"/>
                  <a:gd name="connsiteX14" fmla="*/ 601099 w 742386"/>
                  <a:gd name="connsiteY14" fmla="*/ 191754 h 706819"/>
                  <a:gd name="connsiteX15" fmla="*/ 577448 w 742386"/>
                  <a:gd name="connsiteY15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60812 w 742386"/>
                  <a:gd name="connsiteY2" fmla="*/ 179775 h 706819"/>
                  <a:gd name="connsiteX3" fmla="*/ 683127 w 742386"/>
                  <a:gd name="connsiteY3" fmla="*/ 173537 h 706819"/>
                  <a:gd name="connsiteX4" fmla="*/ 692475 w 742386"/>
                  <a:gd name="connsiteY4" fmla="*/ 58440 h 706819"/>
                  <a:gd name="connsiteX5" fmla="*/ 28683 w 742386"/>
                  <a:gd name="connsiteY5" fmla="*/ 0 h 706819"/>
                  <a:gd name="connsiteX6" fmla="*/ 72453 w 742386"/>
                  <a:gd name="connsiteY6" fmla="*/ 101046 h 706819"/>
                  <a:gd name="connsiteX7" fmla="*/ 54459 w 742386"/>
                  <a:gd name="connsiteY7" fmla="*/ 120335 h 706819"/>
                  <a:gd name="connsiteX8" fmla="*/ 0 w 742386"/>
                  <a:gd name="connsiteY8" fmla="*/ 139250 h 706819"/>
                  <a:gd name="connsiteX9" fmla="*/ 54460 w 742386"/>
                  <a:gd name="connsiteY9" fmla="*/ 159169 h 706819"/>
                  <a:gd name="connsiteX10" fmla="*/ 74534 w 742386"/>
                  <a:gd name="connsiteY10" fmla="*/ 177669 h 706819"/>
                  <a:gd name="connsiteX11" fmla="*/ 28683 w 742386"/>
                  <a:gd name="connsiteY11" fmla="*/ 252832 h 706819"/>
                  <a:gd name="connsiteX12" fmla="*/ 590732 w 742386"/>
                  <a:gd name="connsiteY12" fmla="*/ 193475 h 706819"/>
                  <a:gd name="connsiteX13" fmla="*/ 601099 w 742386"/>
                  <a:gd name="connsiteY13" fmla="*/ 191754 h 706819"/>
                  <a:gd name="connsiteX14" fmla="*/ 577448 w 742386"/>
                  <a:gd name="connsiteY14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60812 w 742386"/>
                  <a:gd name="connsiteY2" fmla="*/ 179775 h 706819"/>
                  <a:gd name="connsiteX3" fmla="*/ 683127 w 742386"/>
                  <a:gd name="connsiteY3" fmla="*/ 173537 h 706819"/>
                  <a:gd name="connsiteX4" fmla="*/ 692475 w 742386"/>
                  <a:gd name="connsiteY4" fmla="*/ 58440 h 706819"/>
                  <a:gd name="connsiteX5" fmla="*/ 28683 w 742386"/>
                  <a:gd name="connsiteY5" fmla="*/ 0 h 706819"/>
                  <a:gd name="connsiteX6" fmla="*/ 72453 w 742386"/>
                  <a:gd name="connsiteY6" fmla="*/ 81996 h 706819"/>
                  <a:gd name="connsiteX7" fmla="*/ 54459 w 742386"/>
                  <a:gd name="connsiteY7" fmla="*/ 120335 h 706819"/>
                  <a:gd name="connsiteX8" fmla="*/ 0 w 742386"/>
                  <a:gd name="connsiteY8" fmla="*/ 139250 h 706819"/>
                  <a:gd name="connsiteX9" fmla="*/ 54460 w 742386"/>
                  <a:gd name="connsiteY9" fmla="*/ 159169 h 706819"/>
                  <a:gd name="connsiteX10" fmla="*/ 74534 w 742386"/>
                  <a:gd name="connsiteY10" fmla="*/ 177669 h 706819"/>
                  <a:gd name="connsiteX11" fmla="*/ 28683 w 742386"/>
                  <a:gd name="connsiteY11" fmla="*/ 252832 h 706819"/>
                  <a:gd name="connsiteX12" fmla="*/ 590732 w 742386"/>
                  <a:gd name="connsiteY12" fmla="*/ 193475 h 706819"/>
                  <a:gd name="connsiteX13" fmla="*/ 601099 w 742386"/>
                  <a:gd name="connsiteY13" fmla="*/ 191754 h 706819"/>
                  <a:gd name="connsiteX14" fmla="*/ 577448 w 742386"/>
                  <a:gd name="connsiteY14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60812 w 742386"/>
                  <a:gd name="connsiteY2" fmla="*/ 179775 h 706819"/>
                  <a:gd name="connsiteX3" fmla="*/ 683127 w 742386"/>
                  <a:gd name="connsiteY3" fmla="*/ 173537 h 706819"/>
                  <a:gd name="connsiteX4" fmla="*/ 692475 w 742386"/>
                  <a:gd name="connsiteY4" fmla="*/ 58440 h 706819"/>
                  <a:gd name="connsiteX5" fmla="*/ 28683 w 742386"/>
                  <a:gd name="connsiteY5" fmla="*/ 0 h 706819"/>
                  <a:gd name="connsiteX6" fmla="*/ 72453 w 742386"/>
                  <a:gd name="connsiteY6" fmla="*/ 81996 h 706819"/>
                  <a:gd name="connsiteX7" fmla="*/ 54459 w 742386"/>
                  <a:gd name="connsiteY7" fmla="*/ 120335 h 706819"/>
                  <a:gd name="connsiteX8" fmla="*/ 0 w 742386"/>
                  <a:gd name="connsiteY8" fmla="*/ 139250 h 706819"/>
                  <a:gd name="connsiteX9" fmla="*/ 54460 w 742386"/>
                  <a:gd name="connsiteY9" fmla="*/ 159169 h 706819"/>
                  <a:gd name="connsiteX10" fmla="*/ 74534 w 742386"/>
                  <a:gd name="connsiteY10" fmla="*/ 177669 h 706819"/>
                  <a:gd name="connsiteX11" fmla="*/ 28683 w 742386"/>
                  <a:gd name="connsiteY11" fmla="*/ 252832 h 706819"/>
                  <a:gd name="connsiteX12" fmla="*/ 590732 w 742386"/>
                  <a:gd name="connsiteY12" fmla="*/ 193475 h 706819"/>
                  <a:gd name="connsiteX13" fmla="*/ 601099 w 742386"/>
                  <a:gd name="connsiteY13" fmla="*/ 191754 h 706819"/>
                  <a:gd name="connsiteX14" fmla="*/ 577448 w 742386"/>
                  <a:gd name="connsiteY14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60812 w 742386"/>
                  <a:gd name="connsiteY2" fmla="*/ 179775 h 706819"/>
                  <a:gd name="connsiteX3" fmla="*/ 683127 w 742386"/>
                  <a:gd name="connsiteY3" fmla="*/ 173537 h 706819"/>
                  <a:gd name="connsiteX4" fmla="*/ 692475 w 742386"/>
                  <a:gd name="connsiteY4" fmla="*/ 58440 h 706819"/>
                  <a:gd name="connsiteX5" fmla="*/ 28683 w 742386"/>
                  <a:gd name="connsiteY5" fmla="*/ 0 h 706819"/>
                  <a:gd name="connsiteX6" fmla="*/ 72453 w 742386"/>
                  <a:gd name="connsiteY6" fmla="*/ 81996 h 706819"/>
                  <a:gd name="connsiteX7" fmla="*/ 54459 w 742386"/>
                  <a:gd name="connsiteY7" fmla="*/ 120335 h 706819"/>
                  <a:gd name="connsiteX8" fmla="*/ 0 w 742386"/>
                  <a:gd name="connsiteY8" fmla="*/ 139250 h 706819"/>
                  <a:gd name="connsiteX9" fmla="*/ 54460 w 742386"/>
                  <a:gd name="connsiteY9" fmla="*/ 159169 h 706819"/>
                  <a:gd name="connsiteX10" fmla="*/ 76915 w 742386"/>
                  <a:gd name="connsiteY10" fmla="*/ 196719 h 706819"/>
                  <a:gd name="connsiteX11" fmla="*/ 28683 w 742386"/>
                  <a:gd name="connsiteY11" fmla="*/ 252832 h 706819"/>
                  <a:gd name="connsiteX12" fmla="*/ 590732 w 742386"/>
                  <a:gd name="connsiteY12" fmla="*/ 193475 h 706819"/>
                  <a:gd name="connsiteX13" fmla="*/ 601099 w 742386"/>
                  <a:gd name="connsiteY13" fmla="*/ 191754 h 706819"/>
                  <a:gd name="connsiteX14" fmla="*/ 577448 w 742386"/>
                  <a:gd name="connsiteY14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60812 w 742386"/>
                  <a:gd name="connsiteY2" fmla="*/ 179775 h 706819"/>
                  <a:gd name="connsiteX3" fmla="*/ 683127 w 742386"/>
                  <a:gd name="connsiteY3" fmla="*/ 173537 h 706819"/>
                  <a:gd name="connsiteX4" fmla="*/ 692475 w 742386"/>
                  <a:gd name="connsiteY4" fmla="*/ 58440 h 706819"/>
                  <a:gd name="connsiteX5" fmla="*/ 28683 w 742386"/>
                  <a:gd name="connsiteY5" fmla="*/ 0 h 706819"/>
                  <a:gd name="connsiteX6" fmla="*/ 72453 w 742386"/>
                  <a:gd name="connsiteY6" fmla="*/ 81996 h 706819"/>
                  <a:gd name="connsiteX7" fmla="*/ 54459 w 742386"/>
                  <a:gd name="connsiteY7" fmla="*/ 120335 h 706819"/>
                  <a:gd name="connsiteX8" fmla="*/ 0 w 742386"/>
                  <a:gd name="connsiteY8" fmla="*/ 139250 h 706819"/>
                  <a:gd name="connsiteX9" fmla="*/ 54460 w 742386"/>
                  <a:gd name="connsiteY9" fmla="*/ 159169 h 706819"/>
                  <a:gd name="connsiteX10" fmla="*/ 76915 w 742386"/>
                  <a:gd name="connsiteY10" fmla="*/ 196719 h 706819"/>
                  <a:gd name="connsiteX11" fmla="*/ 28683 w 742386"/>
                  <a:gd name="connsiteY11" fmla="*/ 252832 h 706819"/>
                  <a:gd name="connsiteX12" fmla="*/ 590732 w 742386"/>
                  <a:gd name="connsiteY12" fmla="*/ 193475 h 706819"/>
                  <a:gd name="connsiteX13" fmla="*/ 577448 w 742386"/>
                  <a:gd name="connsiteY13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83127 w 742386"/>
                  <a:gd name="connsiteY2" fmla="*/ 173537 h 706819"/>
                  <a:gd name="connsiteX3" fmla="*/ 692475 w 742386"/>
                  <a:gd name="connsiteY3" fmla="*/ 58440 h 706819"/>
                  <a:gd name="connsiteX4" fmla="*/ 28683 w 742386"/>
                  <a:gd name="connsiteY4" fmla="*/ 0 h 706819"/>
                  <a:gd name="connsiteX5" fmla="*/ 72453 w 742386"/>
                  <a:gd name="connsiteY5" fmla="*/ 81996 h 706819"/>
                  <a:gd name="connsiteX6" fmla="*/ 54459 w 742386"/>
                  <a:gd name="connsiteY6" fmla="*/ 120335 h 706819"/>
                  <a:gd name="connsiteX7" fmla="*/ 0 w 742386"/>
                  <a:gd name="connsiteY7" fmla="*/ 139250 h 706819"/>
                  <a:gd name="connsiteX8" fmla="*/ 54460 w 742386"/>
                  <a:gd name="connsiteY8" fmla="*/ 159169 h 706819"/>
                  <a:gd name="connsiteX9" fmla="*/ 76915 w 742386"/>
                  <a:gd name="connsiteY9" fmla="*/ 196719 h 706819"/>
                  <a:gd name="connsiteX10" fmla="*/ 28683 w 742386"/>
                  <a:gd name="connsiteY10" fmla="*/ 252832 h 706819"/>
                  <a:gd name="connsiteX11" fmla="*/ 590732 w 742386"/>
                  <a:gd name="connsiteY11" fmla="*/ 193475 h 706819"/>
                  <a:gd name="connsiteX12" fmla="*/ 577448 w 742386"/>
                  <a:gd name="connsiteY12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83127 w 742386"/>
                  <a:gd name="connsiteY2" fmla="*/ 173537 h 706819"/>
                  <a:gd name="connsiteX3" fmla="*/ 692475 w 742386"/>
                  <a:gd name="connsiteY3" fmla="*/ 58440 h 706819"/>
                  <a:gd name="connsiteX4" fmla="*/ 28683 w 742386"/>
                  <a:gd name="connsiteY4" fmla="*/ 0 h 706819"/>
                  <a:gd name="connsiteX5" fmla="*/ 72453 w 742386"/>
                  <a:gd name="connsiteY5" fmla="*/ 81996 h 706819"/>
                  <a:gd name="connsiteX6" fmla="*/ 54459 w 742386"/>
                  <a:gd name="connsiteY6" fmla="*/ 120335 h 706819"/>
                  <a:gd name="connsiteX7" fmla="*/ 0 w 742386"/>
                  <a:gd name="connsiteY7" fmla="*/ 139250 h 706819"/>
                  <a:gd name="connsiteX8" fmla="*/ 54460 w 742386"/>
                  <a:gd name="connsiteY8" fmla="*/ 159169 h 706819"/>
                  <a:gd name="connsiteX9" fmla="*/ 76915 w 742386"/>
                  <a:gd name="connsiteY9" fmla="*/ 196719 h 706819"/>
                  <a:gd name="connsiteX10" fmla="*/ 28683 w 742386"/>
                  <a:gd name="connsiteY10" fmla="*/ 252832 h 706819"/>
                  <a:gd name="connsiteX11" fmla="*/ 590732 w 742386"/>
                  <a:gd name="connsiteY11" fmla="*/ 193475 h 706819"/>
                  <a:gd name="connsiteX12" fmla="*/ 577448 w 742386"/>
                  <a:gd name="connsiteY12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83127 w 742386"/>
                  <a:gd name="connsiteY2" fmla="*/ 173537 h 706819"/>
                  <a:gd name="connsiteX3" fmla="*/ 692475 w 742386"/>
                  <a:gd name="connsiteY3" fmla="*/ 58440 h 706819"/>
                  <a:gd name="connsiteX4" fmla="*/ 28683 w 742386"/>
                  <a:gd name="connsiteY4" fmla="*/ 0 h 706819"/>
                  <a:gd name="connsiteX5" fmla="*/ 72453 w 742386"/>
                  <a:gd name="connsiteY5" fmla="*/ 81996 h 706819"/>
                  <a:gd name="connsiteX6" fmla="*/ 54459 w 742386"/>
                  <a:gd name="connsiteY6" fmla="*/ 120335 h 706819"/>
                  <a:gd name="connsiteX7" fmla="*/ 0 w 742386"/>
                  <a:gd name="connsiteY7" fmla="*/ 139250 h 706819"/>
                  <a:gd name="connsiteX8" fmla="*/ 76915 w 742386"/>
                  <a:gd name="connsiteY8" fmla="*/ 196719 h 706819"/>
                  <a:gd name="connsiteX9" fmla="*/ 28683 w 742386"/>
                  <a:gd name="connsiteY9" fmla="*/ 252832 h 706819"/>
                  <a:gd name="connsiteX10" fmla="*/ 590732 w 742386"/>
                  <a:gd name="connsiteY10" fmla="*/ 193475 h 706819"/>
                  <a:gd name="connsiteX11" fmla="*/ 577448 w 742386"/>
                  <a:gd name="connsiteY11" fmla="*/ 706819 h 706819"/>
                  <a:gd name="connsiteX0" fmla="*/ 602746 w 767684"/>
                  <a:gd name="connsiteY0" fmla="*/ 706819 h 706819"/>
                  <a:gd name="connsiteX1" fmla="*/ 710310 w 767684"/>
                  <a:gd name="connsiteY1" fmla="*/ 706819 h 706819"/>
                  <a:gd name="connsiteX2" fmla="*/ 708425 w 767684"/>
                  <a:gd name="connsiteY2" fmla="*/ 173537 h 706819"/>
                  <a:gd name="connsiteX3" fmla="*/ 717773 w 767684"/>
                  <a:gd name="connsiteY3" fmla="*/ 58440 h 706819"/>
                  <a:gd name="connsiteX4" fmla="*/ 53981 w 767684"/>
                  <a:gd name="connsiteY4" fmla="*/ 0 h 706819"/>
                  <a:gd name="connsiteX5" fmla="*/ 97751 w 767684"/>
                  <a:gd name="connsiteY5" fmla="*/ 81996 h 706819"/>
                  <a:gd name="connsiteX6" fmla="*/ 79757 w 767684"/>
                  <a:gd name="connsiteY6" fmla="*/ 120335 h 706819"/>
                  <a:gd name="connsiteX7" fmla="*/ 25298 w 767684"/>
                  <a:gd name="connsiteY7" fmla="*/ 139250 h 706819"/>
                  <a:gd name="connsiteX8" fmla="*/ 53981 w 767684"/>
                  <a:gd name="connsiteY8" fmla="*/ 252832 h 706819"/>
                  <a:gd name="connsiteX9" fmla="*/ 616030 w 767684"/>
                  <a:gd name="connsiteY9" fmla="*/ 193475 h 706819"/>
                  <a:gd name="connsiteX10" fmla="*/ 602746 w 767684"/>
                  <a:gd name="connsiteY10" fmla="*/ 706819 h 706819"/>
                  <a:gd name="connsiteX0" fmla="*/ 577582 w 742520"/>
                  <a:gd name="connsiteY0" fmla="*/ 706819 h 706819"/>
                  <a:gd name="connsiteX1" fmla="*/ 685146 w 742520"/>
                  <a:gd name="connsiteY1" fmla="*/ 706819 h 706819"/>
                  <a:gd name="connsiteX2" fmla="*/ 683261 w 742520"/>
                  <a:gd name="connsiteY2" fmla="*/ 173537 h 706819"/>
                  <a:gd name="connsiteX3" fmla="*/ 692609 w 742520"/>
                  <a:gd name="connsiteY3" fmla="*/ 58440 h 706819"/>
                  <a:gd name="connsiteX4" fmla="*/ 28817 w 742520"/>
                  <a:gd name="connsiteY4" fmla="*/ 0 h 706819"/>
                  <a:gd name="connsiteX5" fmla="*/ 72587 w 742520"/>
                  <a:gd name="connsiteY5" fmla="*/ 81996 h 706819"/>
                  <a:gd name="connsiteX6" fmla="*/ 54593 w 742520"/>
                  <a:gd name="connsiteY6" fmla="*/ 120335 h 706819"/>
                  <a:gd name="connsiteX7" fmla="*/ 134 w 742520"/>
                  <a:gd name="connsiteY7" fmla="*/ 139250 h 706819"/>
                  <a:gd name="connsiteX8" fmla="*/ 28817 w 742520"/>
                  <a:gd name="connsiteY8" fmla="*/ 252832 h 706819"/>
                  <a:gd name="connsiteX9" fmla="*/ 590866 w 742520"/>
                  <a:gd name="connsiteY9" fmla="*/ 193475 h 706819"/>
                  <a:gd name="connsiteX10" fmla="*/ 577582 w 742520"/>
                  <a:gd name="connsiteY10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83127 w 742386"/>
                  <a:gd name="connsiteY2" fmla="*/ 173537 h 706819"/>
                  <a:gd name="connsiteX3" fmla="*/ 692475 w 742386"/>
                  <a:gd name="connsiteY3" fmla="*/ 58440 h 706819"/>
                  <a:gd name="connsiteX4" fmla="*/ 28683 w 742386"/>
                  <a:gd name="connsiteY4" fmla="*/ 0 h 706819"/>
                  <a:gd name="connsiteX5" fmla="*/ 72453 w 742386"/>
                  <a:gd name="connsiteY5" fmla="*/ 81996 h 706819"/>
                  <a:gd name="connsiteX6" fmla="*/ 54459 w 742386"/>
                  <a:gd name="connsiteY6" fmla="*/ 120335 h 706819"/>
                  <a:gd name="connsiteX7" fmla="*/ 0 w 742386"/>
                  <a:gd name="connsiteY7" fmla="*/ 139250 h 706819"/>
                  <a:gd name="connsiteX8" fmla="*/ 28683 w 742386"/>
                  <a:gd name="connsiteY8" fmla="*/ 252832 h 706819"/>
                  <a:gd name="connsiteX9" fmla="*/ 590732 w 742386"/>
                  <a:gd name="connsiteY9" fmla="*/ 193475 h 706819"/>
                  <a:gd name="connsiteX10" fmla="*/ 577448 w 742386"/>
                  <a:gd name="connsiteY10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83127 w 742386"/>
                  <a:gd name="connsiteY2" fmla="*/ 173537 h 706819"/>
                  <a:gd name="connsiteX3" fmla="*/ 692475 w 742386"/>
                  <a:gd name="connsiteY3" fmla="*/ 58440 h 706819"/>
                  <a:gd name="connsiteX4" fmla="*/ 28683 w 742386"/>
                  <a:gd name="connsiteY4" fmla="*/ 0 h 706819"/>
                  <a:gd name="connsiteX5" fmla="*/ 72453 w 742386"/>
                  <a:gd name="connsiteY5" fmla="*/ 81996 h 706819"/>
                  <a:gd name="connsiteX6" fmla="*/ 0 w 742386"/>
                  <a:gd name="connsiteY6" fmla="*/ 139250 h 706819"/>
                  <a:gd name="connsiteX7" fmla="*/ 28683 w 742386"/>
                  <a:gd name="connsiteY7" fmla="*/ 252832 h 706819"/>
                  <a:gd name="connsiteX8" fmla="*/ 590732 w 742386"/>
                  <a:gd name="connsiteY8" fmla="*/ 193475 h 706819"/>
                  <a:gd name="connsiteX9" fmla="*/ 577448 w 742386"/>
                  <a:gd name="connsiteY9" fmla="*/ 706819 h 706819"/>
                  <a:gd name="connsiteX0" fmla="*/ 608719 w 773657"/>
                  <a:gd name="connsiteY0" fmla="*/ 706819 h 706819"/>
                  <a:gd name="connsiteX1" fmla="*/ 716283 w 773657"/>
                  <a:gd name="connsiteY1" fmla="*/ 706819 h 706819"/>
                  <a:gd name="connsiteX2" fmla="*/ 714398 w 773657"/>
                  <a:gd name="connsiteY2" fmla="*/ 173537 h 706819"/>
                  <a:gd name="connsiteX3" fmla="*/ 723746 w 773657"/>
                  <a:gd name="connsiteY3" fmla="*/ 58440 h 706819"/>
                  <a:gd name="connsiteX4" fmla="*/ 59954 w 773657"/>
                  <a:gd name="connsiteY4" fmla="*/ 0 h 706819"/>
                  <a:gd name="connsiteX5" fmla="*/ 31271 w 773657"/>
                  <a:gd name="connsiteY5" fmla="*/ 139250 h 706819"/>
                  <a:gd name="connsiteX6" fmla="*/ 59954 w 773657"/>
                  <a:gd name="connsiteY6" fmla="*/ 252832 h 706819"/>
                  <a:gd name="connsiteX7" fmla="*/ 622003 w 773657"/>
                  <a:gd name="connsiteY7" fmla="*/ 193475 h 706819"/>
                  <a:gd name="connsiteX8" fmla="*/ 608719 w 773657"/>
                  <a:gd name="connsiteY8" fmla="*/ 706819 h 706819"/>
                  <a:gd name="connsiteX0" fmla="*/ 590422 w 755360"/>
                  <a:gd name="connsiteY0" fmla="*/ 706819 h 706819"/>
                  <a:gd name="connsiteX1" fmla="*/ 697986 w 755360"/>
                  <a:gd name="connsiteY1" fmla="*/ 706819 h 706819"/>
                  <a:gd name="connsiteX2" fmla="*/ 696101 w 755360"/>
                  <a:gd name="connsiteY2" fmla="*/ 173537 h 706819"/>
                  <a:gd name="connsiteX3" fmla="*/ 705449 w 755360"/>
                  <a:gd name="connsiteY3" fmla="*/ 58440 h 706819"/>
                  <a:gd name="connsiteX4" fmla="*/ 41657 w 755360"/>
                  <a:gd name="connsiteY4" fmla="*/ 0 h 706819"/>
                  <a:gd name="connsiteX5" fmla="*/ 12974 w 755360"/>
                  <a:gd name="connsiteY5" fmla="*/ 139250 h 706819"/>
                  <a:gd name="connsiteX6" fmla="*/ 41657 w 755360"/>
                  <a:gd name="connsiteY6" fmla="*/ 252832 h 706819"/>
                  <a:gd name="connsiteX7" fmla="*/ 603706 w 755360"/>
                  <a:gd name="connsiteY7" fmla="*/ 193475 h 706819"/>
                  <a:gd name="connsiteX8" fmla="*/ 590422 w 755360"/>
                  <a:gd name="connsiteY8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83127 w 742386"/>
                  <a:gd name="connsiteY2" fmla="*/ 173537 h 706819"/>
                  <a:gd name="connsiteX3" fmla="*/ 692475 w 742386"/>
                  <a:gd name="connsiteY3" fmla="*/ 58440 h 706819"/>
                  <a:gd name="connsiteX4" fmla="*/ 28683 w 742386"/>
                  <a:gd name="connsiteY4" fmla="*/ 0 h 706819"/>
                  <a:gd name="connsiteX5" fmla="*/ 0 w 742386"/>
                  <a:gd name="connsiteY5" fmla="*/ 139250 h 706819"/>
                  <a:gd name="connsiteX6" fmla="*/ 28683 w 742386"/>
                  <a:gd name="connsiteY6" fmla="*/ 252832 h 706819"/>
                  <a:gd name="connsiteX7" fmla="*/ 590732 w 742386"/>
                  <a:gd name="connsiteY7" fmla="*/ 193475 h 706819"/>
                  <a:gd name="connsiteX8" fmla="*/ 577448 w 742386"/>
                  <a:gd name="connsiteY8" fmla="*/ 706819 h 706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2386" h="706819">
                    <a:moveTo>
                      <a:pt x="577448" y="706819"/>
                    </a:moveTo>
                    <a:lnTo>
                      <a:pt x="685012" y="706819"/>
                    </a:lnTo>
                    <a:cubicBezTo>
                      <a:pt x="684384" y="529058"/>
                      <a:pt x="683755" y="351298"/>
                      <a:pt x="683127" y="173537"/>
                    </a:cubicBezTo>
                    <a:cubicBezTo>
                      <a:pt x="764586" y="141334"/>
                      <a:pt x="756573" y="72877"/>
                      <a:pt x="692475" y="58440"/>
                    </a:cubicBezTo>
                    <a:cubicBezTo>
                      <a:pt x="619219" y="41939"/>
                      <a:pt x="267944" y="21070"/>
                      <a:pt x="28683" y="0"/>
                    </a:cubicBezTo>
                    <a:cubicBezTo>
                      <a:pt x="96627" y="65503"/>
                      <a:pt x="83344" y="111302"/>
                      <a:pt x="0" y="139250"/>
                    </a:cubicBezTo>
                    <a:cubicBezTo>
                      <a:pt x="79048" y="167246"/>
                      <a:pt x="96915" y="209500"/>
                      <a:pt x="28683" y="252832"/>
                    </a:cubicBezTo>
                    <a:cubicBezTo>
                      <a:pt x="238036" y="234397"/>
                      <a:pt x="456841" y="213681"/>
                      <a:pt x="590732" y="193475"/>
                    </a:cubicBezTo>
                    <a:lnTo>
                      <a:pt x="577448" y="706819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A4309059-B38A-4923-8BCC-94170B86372B}"/>
                  </a:ext>
                </a:extLst>
              </p:cNvPr>
              <p:cNvGrpSpPr/>
              <p:nvPr/>
            </p:nvGrpSpPr>
            <p:grpSpPr>
              <a:xfrm>
                <a:off x="4150880" y="4260868"/>
                <a:ext cx="914871" cy="189804"/>
                <a:chOff x="3807759" y="4181479"/>
                <a:chExt cx="748279" cy="208821"/>
              </a:xfrm>
              <a:gradFill>
                <a:gsLst>
                  <a:gs pos="30000">
                    <a:schemeClr val="tx1"/>
                  </a:gs>
                  <a:gs pos="55000">
                    <a:srgbClr val="663300"/>
                  </a:gs>
                  <a:gs pos="100000">
                    <a:schemeClr val="bg1"/>
                  </a:gs>
                </a:gsLst>
                <a:lin ang="18900000" scaled="1"/>
              </a:gradFill>
            </p:grpSpPr>
            <p:sp>
              <p:nvSpPr>
                <p:cNvPr id="446" name="二等辺三角形 125">
                  <a:extLst>
                    <a:ext uri="{FF2B5EF4-FFF2-40B4-BE49-F238E27FC236}">
                      <a16:creationId xmlns:a16="http://schemas.microsoft.com/office/drawing/2014/main" id="{CE0C2A34-3E2B-429D-A499-FE7DDBF5A6CC}"/>
                    </a:ext>
                  </a:extLst>
                </p:cNvPr>
                <p:cNvSpPr/>
                <p:nvPr/>
              </p:nvSpPr>
              <p:spPr>
                <a:xfrm rot="18000000" flipH="1">
                  <a:off x="4166264" y="3949891"/>
                  <a:ext cx="145321" cy="633979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6712" h="1294158">
                      <a:moveTo>
                        <a:pt x="4682" y="1258570"/>
                      </a:moveTo>
                      <a:cubicBezTo>
                        <a:pt x="-25348" y="1218800"/>
                        <a:pt x="93582" y="-423"/>
                        <a:pt x="233282" y="0"/>
                      </a:cubicBezTo>
                      <a:cubicBezTo>
                        <a:pt x="372982" y="423"/>
                        <a:pt x="492500" y="1204010"/>
                        <a:pt x="461882" y="1258570"/>
                      </a:cubicBezTo>
                      <a:cubicBezTo>
                        <a:pt x="431264" y="1313130"/>
                        <a:pt x="34712" y="1298340"/>
                        <a:pt x="4682" y="125857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447" name="二等辺三角形 125">
                  <a:extLst>
                    <a:ext uri="{FF2B5EF4-FFF2-40B4-BE49-F238E27FC236}">
                      <a16:creationId xmlns:a16="http://schemas.microsoft.com/office/drawing/2014/main" id="{F84D2CF4-AC3F-42FD-BF32-68FA1933AEF7}"/>
                    </a:ext>
                  </a:extLst>
                </p:cNvPr>
                <p:cNvSpPr/>
                <p:nvPr/>
              </p:nvSpPr>
              <p:spPr>
                <a:xfrm rot="18835461" flipH="1">
                  <a:off x="4052088" y="3937150"/>
                  <a:ext cx="145321" cy="633979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6712" h="1294158">
                      <a:moveTo>
                        <a:pt x="4682" y="1258570"/>
                      </a:moveTo>
                      <a:cubicBezTo>
                        <a:pt x="-25348" y="1218800"/>
                        <a:pt x="93582" y="-423"/>
                        <a:pt x="233282" y="0"/>
                      </a:cubicBezTo>
                      <a:cubicBezTo>
                        <a:pt x="372982" y="423"/>
                        <a:pt x="492500" y="1204010"/>
                        <a:pt x="461882" y="1258570"/>
                      </a:cubicBezTo>
                      <a:cubicBezTo>
                        <a:pt x="431264" y="1313130"/>
                        <a:pt x="34712" y="1298340"/>
                        <a:pt x="4682" y="125857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448" name="二等辺三角形 125">
                  <a:extLst>
                    <a:ext uri="{FF2B5EF4-FFF2-40B4-BE49-F238E27FC236}">
                      <a16:creationId xmlns:a16="http://schemas.microsoft.com/office/drawing/2014/main" id="{BE92744E-1E4C-4092-9AE7-8174640EBBFC}"/>
                    </a:ext>
                  </a:extLst>
                </p:cNvPr>
                <p:cNvSpPr/>
                <p:nvPr/>
              </p:nvSpPr>
              <p:spPr>
                <a:xfrm rot="18559550" flipH="1">
                  <a:off x="4166388" y="4000650"/>
                  <a:ext cx="145321" cy="633979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6712" h="1294158">
                      <a:moveTo>
                        <a:pt x="4682" y="1258570"/>
                      </a:moveTo>
                      <a:cubicBezTo>
                        <a:pt x="-25348" y="1218800"/>
                        <a:pt x="93582" y="-423"/>
                        <a:pt x="233282" y="0"/>
                      </a:cubicBezTo>
                      <a:cubicBezTo>
                        <a:pt x="372982" y="423"/>
                        <a:pt x="492500" y="1204010"/>
                        <a:pt x="461882" y="1258570"/>
                      </a:cubicBezTo>
                      <a:cubicBezTo>
                        <a:pt x="431264" y="1313130"/>
                        <a:pt x="34712" y="1298340"/>
                        <a:pt x="4682" y="125857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</p:grpSp>
          <p:sp>
            <p:nvSpPr>
              <p:cNvPr id="432" name="二等辺三角形 125">
                <a:extLst>
                  <a:ext uri="{FF2B5EF4-FFF2-40B4-BE49-F238E27FC236}">
                    <a16:creationId xmlns:a16="http://schemas.microsoft.com/office/drawing/2014/main" id="{F75F7F11-F55A-4D47-918D-E225407BBC62}"/>
                  </a:ext>
                </a:extLst>
              </p:cNvPr>
              <p:cNvSpPr/>
              <p:nvPr/>
            </p:nvSpPr>
            <p:spPr>
              <a:xfrm rot="6422559" flipH="1">
                <a:off x="4548374" y="3457660"/>
                <a:ext cx="348436" cy="1265818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>
                <a:gsLst>
                  <a:gs pos="30000">
                    <a:schemeClr val="tx1"/>
                  </a:gs>
                  <a:gs pos="71000">
                    <a:srgbClr val="663300"/>
                  </a:gs>
                  <a:gs pos="100000">
                    <a:schemeClr val="bg1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491AA1A2-5CFA-48A5-8585-D4E3D481CE18}"/>
                  </a:ext>
                </a:extLst>
              </p:cNvPr>
              <p:cNvSpPr/>
              <p:nvPr/>
            </p:nvSpPr>
            <p:spPr>
              <a:xfrm rot="10800000" flipH="1">
                <a:off x="2820254" y="4394870"/>
                <a:ext cx="615464" cy="632461"/>
              </a:xfrm>
              <a:custGeom>
                <a:avLst/>
                <a:gdLst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60812 w 742386"/>
                  <a:gd name="connsiteY2" fmla="*/ 179775 h 706819"/>
                  <a:gd name="connsiteX3" fmla="*/ 683127 w 742386"/>
                  <a:gd name="connsiteY3" fmla="*/ 173537 h 706819"/>
                  <a:gd name="connsiteX4" fmla="*/ 692475 w 742386"/>
                  <a:gd name="connsiteY4" fmla="*/ 58440 h 706819"/>
                  <a:gd name="connsiteX5" fmla="*/ 28683 w 742386"/>
                  <a:gd name="connsiteY5" fmla="*/ 0 h 706819"/>
                  <a:gd name="connsiteX6" fmla="*/ 72453 w 742386"/>
                  <a:gd name="connsiteY6" fmla="*/ 101046 h 706819"/>
                  <a:gd name="connsiteX7" fmla="*/ 72999 w 742386"/>
                  <a:gd name="connsiteY7" fmla="*/ 108152 h 706819"/>
                  <a:gd name="connsiteX8" fmla="*/ 54459 w 742386"/>
                  <a:gd name="connsiteY8" fmla="*/ 120335 h 706819"/>
                  <a:gd name="connsiteX9" fmla="*/ 0 w 742386"/>
                  <a:gd name="connsiteY9" fmla="*/ 139250 h 706819"/>
                  <a:gd name="connsiteX10" fmla="*/ 54460 w 742386"/>
                  <a:gd name="connsiteY10" fmla="*/ 159169 h 706819"/>
                  <a:gd name="connsiteX11" fmla="*/ 74919 w 742386"/>
                  <a:gd name="connsiteY11" fmla="*/ 172534 h 706819"/>
                  <a:gd name="connsiteX12" fmla="*/ 74534 w 742386"/>
                  <a:gd name="connsiteY12" fmla="*/ 177669 h 706819"/>
                  <a:gd name="connsiteX13" fmla="*/ 28683 w 742386"/>
                  <a:gd name="connsiteY13" fmla="*/ 252832 h 706819"/>
                  <a:gd name="connsiteX14" fmla="*/ 590732 w 742386"/>
                  <a:gd name="connsiteY14" fmla="*/ 193475 h 706819"/>
                  <a:gd name="connsiteX15" fmla="*/ 601099 w 742386"/>
                  <a:gd name="connsiteY15" fmla="*/ 191754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60812 w 742386"/>
                  <a:gd name="connsiteY2" fmla="*/ 179775 h 706819"/>
                  <a:gd name="connsiteX3" fmla="*/ 683127 w 742386"/>
                  <a:gd name="connsiteY3" fmla="*/ 173537 h 706819"/>
                  <a:gd name="connsiteX4" fmla="*/ 692475 w 742386"/>
                  <a:gd name="connsiteY4" fmla="*/ 58440 h 706819"/>
                  <a:gd name="connsiteX5" fmla="*/ 28683 w 742386"/>
                  <a:gd name="connsiteY5" fmla="*/ 0 h 706819"/>
                  <a:gd name="connsiteX6" fmla="*/ 72453 w 742386"/>
                  <a:gd name="connsiteY6" fmla="*/ 101046 h 706819"/>
                  <a:gd name="connsiteX7" fmla="*/ 54459 w 742386"/>
                  <a:gd name="connsiteY7" fmla="*/ 120335 h 706819"/>
                  <a:gd name="connsiteX8" fmla="*/ 0 w 742386"/>
                  <a:gd name="connsiteY8" fmla="*/ 139250 h 706819"/>
                  <a:gd name="connsiteX9" fmla="*/ 54460 w 742386"/>
                  <a:gd name="connsiteY9" fmla="*/ 159169 h 706819"/>
                  <a:gd name="connsiteX10" fmla="*/ 74919 w 742386"/>
                  <a:gd name="connsiteY10" fmla="*/ 172534 h 706819"/>
                  <a:gd name="connsiteX11" fmla="*/ 74534 w 742386"/>
                  <a:gd name="connsiteY11" fmla="*/ 177669 h 706819"/>
                  <a:gd name="connsiteX12" fmla="*/ 28683 w 742386"/>
                  <a:gd name="connsiteY12" fmla="*/ 252832 h 706819"/>
                  <a:gd name="connsiteX13" fmla="*/ 590732 w 742386"/>
                  <a:gd name="connsiteY13" fmla="*/ 193475 h 706819"/>
                  <a:gd name="connsiteX14" fmla="*/ 601099 w 742386"/>
                  <a:gd name="connsiteY14" fmla="*/ 191754 h 706819"/>
                  <a:gd name="connsiteX15" fmla="*/ 577448 w 742386"/>
                  <a:gd name="connsiteY15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60812 w 742386"/>
                  <a:gd name="connsiteY2" fmla="*/ 179775 h 706819"/>
                  <a:gd name="connsiteX3" fmla="*/ 683127 w 742386"/>
                  <a:gd name="connsiteY3" fmla="*/ 173537 h 706819"/>
                  <a:gd name="connsiteX4" fmla="*/ 692475 w 742386"/>
                  <a:gd name="connsiteY4" fmla="*/ 58440 h 706819"/>
                  <a:gd name="connsiteX5" fmla="*/ 28683 w 742386"/>
                  <a:gd name="connsiteY5" fmla="*/ 0 h 706819"/>
                  <a:gd name="connsiteX6" fmla="*/ 72453 w 742386"/>
                  <a:gd name="connsiteY6" fmla="*/ 101046 h 706819"/>
                  <a:gd name="connsiteX7" fmla="*/ 54459 w 742386"/>
                  <a:gd name="connsiteY7" fmla="*/ 120335 h 706819"/>
                  <a:gd name="connsiteX8" fmla="*/ 0 w 742386"/>
                  <a:gd name="connsiteY8" fmla="*/ 139250 h 706819"/>
                  <a:gd name="connsiteX9" fmla="*/ 54460 w 742386"/>
                  <a:gd name="connsiteY9" fmla="*/ 159169 h 706819"/>
                  <a:gd name="connsiteX10" fmla="*/ 74534 w 742386"/>
                  <a:gd name="connsiteY10" fmla="*/ 177669 h 706819"/>
                  <a:gd name="connsiteX11" fmla="*/ 28683 w 742386"/>
                  <a:gd name="connsiteY11" fmla="*/ 252832 h 706819"/>
                  <a:gd name="connsiteX12" fmla="*/ 590732 w 742386"/>
                  <a:gd name="connsiteY12" fmla="*/ 193475 h 706819"/>
                  <a:gd name="connsiteX13" fmla="*/ 601099 w 742386"/>
                  <a:gd name="connsiteY13" fmla="*/ 191754 h 706819"/>
                  <a:gd name="connsiteX14" fmla="*/ 577448 w 742386"/>
                  <a:gd name="connsiteY14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60812 w 742386"/>
                  <a:gd name="connsiteY2" fmla="*/ 179775 h 706819"/>
                  <a:gd name="connsiteX3" fmla="*/ 683127 w 742386"/>
                  <a:gd name="connsiteY3" fmla="*/ 173537 h 706819"/>
                  <a:gd name="connsiteX4" fmla="*/ 692475 w 742386"/>
                  <a:gd name="connsiteY4" fmla="*/ 58440 h 706819"/>
                  <a:gd name="connsiteX5" fmla="*/ 28683 w 742386"/>
                  <a:gd name="connsiteY5" fmla="*/ 0 h 706819"/>
                  <a:gd name="connsiteX6" fmla="*/ 72453 w 742386"/>
                  <a:gd name="connsiteY6" fmla="*/ 81996 h 706819"/>
                  <a:gd name="connsiteX7" fmla="*/ 54459 w 742386"/>
                  <a:gd name="connsiteY7" fmla="*/ 120335 h 706819"/>
                  <a:gd name="connsiteX8" fmla="*/ 0 w 742386"/>
                  <a:gd name="connsiteY8" fmla="*/ 139250 h 706819"/>
                  <a:gd name="connsiteX9" fmla="*/ 54460 w 742386"/>
                  <a:gd name="connsiteY9" fmla="*/ 159169 h 706819"/>
                  <a:gd name="connsiteX10" fmla="*/ 74534 w 742386"/>
                  <a:gd name="connsiteY10" fmla="*/ 177669 h 706819"/>
                  <a:gd name="connsiteX11" fmla="*/ 28683 w 742386"/>
                  <a:gd name="connsiteY11" fmla="*/ 252832 h 706819"/>
                  <a:gd name="connsiteX12" fmla="*/ 590732 w 742386"/>
                  <a:gd name="connsiteY12" fmla="*/ 193475 h 706819"/>
                  <a:gd name="connsiteX13" fmla="*/ 601099 w 742386"/>
                  <a:gd name="connsiteY13" fmla="*/ 191754 h 706819"/>
                  <a:gd name="connsiteX14" fmla="*/ 577448 w 742386"/>
                  <a:gd name="connsiteY14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60812 w 742386"/>
                  <a:gd name="connsiteY2" fmla="*/ 179775 h 706819"/>
                  <a:gd name="connsiteX3" fmla="*/ 683127 w 742386"/>
                  <a:gd name="connsiteY3" fmla="*/ 173537 h 706819"/>
                  <a:gd name="connsiteX4" fmla="*/ 692475 w 742386"/>
                  <a:gd name="connsiteY4" fmla="*/ 58440 h 706819"/>
                  <a:gd name="connsiteX5" fmla="*/ 28683 w 742386"/>
                  <a:gd name="connsiteY5" fmla="*/ 0 h 706819"/>
                  <a:gd name="connsiteX6" fmla="*/ 72453 w 742386"/>
                  <a:gd name="connsiteY6" fmla="*/ 81996 h 706819"/>
                  <a:gd name="connsiteX7" fmla="*/ 54459 w 742386"/>
                  <a:gd name="connsiteY7" fmla="*/ 120335 h 706819"/>
                  <a:gd name="connsiteX8" fmla="*/ 0 w 742386"/>
                  <a:gd name="connsiteY8" fmla="*/ 139250 h 706819"/>
                  <a:gd name="connsiteX9" fmla="*/ 54460 w 742386"/>
                  <a:gd name="connsiteY9" fmla="*/ 159169 h 706819"/>
                  <a:gd name="connsiteX10" fmla="*/ 74534 w 742386"/>
                  <a:gd name="connsiteY10" fmla="*/ 177669 h 706819"/>
                  <a:gd name="connsiteX11" fmla="*/ 28683 w 742386"/>
                  <a:gd name="connsiteY11" fmla="*/ 252832 h 706819"/>
                  <a:gd name="connsiteX12" fmla="*/ 590732 w 742386"/>
                  <a:gd name="connsiteY12" fmla="*/ 193475 h 706819"/>
                  <a:gd name="connsiteX13" fmla="*/ 601099 w 742386"/>
                  <a:gd name="connsiteY13" fmla="*/ 191754 h 706819"/>
                  <a:gd name="connsiteX14" fmla="*/ 577448 w 742386"/>
                  <a:gd name="connsiteY14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60812 w 742386"/>
                  <a:gd name="connsiteY2" fmla="*/ 179775 h 706819"/>
                  <a:gd name="connsiteX3" fmla="*/ 683127 w 742386"/>
                  <a:gd name="connsiteY3" fmla="*/ 173537 h 706819"/>
                  <a:gd name="connsiteX4" fmla="*/ 692475 w 742386"/>
                  <a:gd name="connsiteY4" fmla="*/ 58440 h 706819"/>
                  <a:gd name="connsiteX5" fmla="*/ 28683 w 742386"/>
                  <a:gd name="connsiteY5" fmla="*/ 0 h 706819"/>
                  <a:gd name="connsiteX6" fmla="*/ 72453 w 742386"/>
                  <a:gd name="connsiteY6" fmla="*/ 81996 h 706819"/>
                  <a:gd name="connsiteX7" fmla="*/ 54459 w 742386"/>
                  <a:gd name="connsiteY7" fmla="*/ 120335 h 706819"/>
                  <a:gd name="connsiteX8" fmla="*/ 0 w 742386"/>
                  <a:gd name="connsiteY8" fmla="*/ 139250 h 706819"/>
                  <a:gd name="connsiteX9" fmla="*/ 54460 w 742386"/>
                  <a:gd name="connsiteY9" fmla="*/ 159169 h 706819"/>
                  <a:gd name="connsiteX10" fmla="*/ 76915 w 742386"/>
                  <a:gd name="connsiteY10" fmla="*/ 196719 h 706819"/>
                  <a:gd name="connsiteX11" fmla="*/ 28683 w 742386"/>
                  <a:gd name="connsiteY11" fmla="*/ 252832 h 706819"/>
                  <a:gd name="connsiteX12" fmla="*/ 590732 w 742386"/>
                  <a:gd name="connsiteY12" fmla="*/ 193475 h 706819"/>
                  <a:gd name="connsiteX13" fmla="*/ 601099 w 742386"/>
                  <a:gd name="connsiteY13" fmla="*/ 191754 h 706819"/>
                  <a:gd name="connsiteX14" fmla="*/ 577448 w 742386"/>
                  <a:gd name="connsiteY14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60812 w 742386"/>
                  <a:gd name="connsiteY2" fmla="*/ 179775 h 706819"/>
                  <a:gd name="connsiteX3" fmla="*/ 683127 w 742386"/>
                  <a:gd name="connsiteY3" fmla="*/ 173537 h 706819"/>
                  <a:gd name="connsiteX4" fmla="*/ 692475 w 742386"/>
                  <a:gd name="connsiteY4" fmla="*/ 58440 h 706819"/>
                  <a:gd name="connsiteX5" fmla="*/ 28683 w 742386"/>
                  <a:gd name="connsiteY5" fmla="*/ 0 h 706819"/>
                  <a:gd name="connsiteX6" fmla="*/ 72453 w 742386"/>
                  <a:gd name="connsiteY6" fmla="*/ 81996 h 706819"/>
                  <a:gd name="connsiteX7" fmla="*/ 54459 w 742386"/>
                  <a:gd name="connsiteY7" fmla="*/ 120335 h 706819"/>
                  <a:gd name="connsiteX8" fmla="*/ 0 w 742386"/>
                  <a:gd name="connsiteY8" fmla="*/ 139250 h 706819"/>
                  <a:gd name="connsiteX9" fmla="*/ 54460 w 742386"/>
                  <a:gd name="connsiteY9" fmla="*/ 159169 h 706819"/>
                  <a:gd name="connsiteX10" fmla="*/ 76915 w 742386"/>
                  <a:gd name="connsiteY10" fmla="*/ 196719 h 706819"/>
                  <a:gd name="connsiteX11" fmla="*/ 28683 w 742386"/>
                  <a:gd name="connsiteY11" fmla="*/ 252832 h 706819"/>
                  <a:gd name="connsiteX12" fmla="*/ 590732 w 742386"/>
                  <a:gd name="connsiteY12" fmla="*/ 193475 h 706819"/>
                  <a:gd name="connsiteX13" fmla="*/ 577448 w 742386"/>
                  <a:gd name="connsiteY13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83127 w 742386"/>
                  <a:gd name="connsiteY2" fmla="*/ 173537 h 706819"/>
                  <a:gd name="connsiteX3" fmla="*/ 692475 w 742386"/>
                  <a:gd name="connsiteY3" fmla="*/ 58440 h 706819"/>
                  <a:gd name="connsiteX4" fmla="*/ 28683 w 742386"/>
                  <a:gd name="connsiteY4" fmla="*/ 0 h 706819"/>
                  <a:gd name="connsiteX5" fmla="*/ 72453 w 742386"/>
                  <a:gd name="connsiteY5" fmla="*/ 81996 h 706819"/>
                  <a:gd name="connsiteX6" fmla="*/ 54459 w 742386"/>
                  <a:gd name="connsiteY6" fmla="*/ 120335 h 706819"/>
                  <a:gd name="connsiteX7" fmla="*/ 0 w 742386"/>
                  <a:gd name="connsiteY7" fmla="*/ 139250 h 706819"/>
                  <a:gd name="connsiteX8" fmla="*/ 54460 w 742386"/>
                  <a:gd name="connsiteY8" fmla="*/ 159169 h 706819"/>
                  <a:gd name="connsiteX9" fmla="*/ 76915 w 742386"/>
                  <a:gd name="connsiteY9" fmla="*/ 196719 h 706819"/>
                  <a:gd name="connsiteX10" fmla="*/ 28683 w 742386"/>
                  <a:gd name="connsiteY10" fmla="*/ 252832 h 706819"/>
                  <a:gd name="connsiteX11" fmla="*/ 590732 w 742386"/>
                  <a:gd name="connsiteY11" fmla="*/ 193475 h 706819"/>
                  <a:gd name="connsiteX12" fmla="*/ 577448 w 742386"/>
                  <a:gd name="connsiteY12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83127 w 742386"/>
                  <a:gd name="connsiteY2" fmla="*/ 173537 h 706819"/>
                  <a:gd name="connsiteX3" fmla="*/ 692475 w 742386"/>
                  <a:gd name="connsiteY3" fmla="*/ 58440 h 706819"/>
                  <a:gd name="connsiteX4" fmla="*/ 28683 w 742386"/>
                  <a:gd name="connsiteY4" fmla="*/ 0 h 706819"/>
                  <a:gd name="connsiteX5" fmla="*/ 72453 w 742386"/>
                  <a:gd name="connsiteY5" fmla="*/ 81996 h 706819"/>
                  <a:gd name="connsiteX6" fmla="*/ 54459 w 742386"/>
                  <a:gd name="connsiteY6" fmla="*/ 120335 h 706819"/>
                  <a:gd name="connsiteX7" fmla="*/ 0 w 742386"/>
                  <a:gd name="connsiteY7" fmla="*/ 139250 h 706819"/>
                  <a:gd name="connsiteX8" fmla="*/ 54460 w 742386"/>
                  <a:gd name="connsiteY8" fmla="*/ 159169 h 706819"/>
                  <a:gd name="connsiteX9" fmla="*/ 76915 w 742386"/>
                  <a:gd name="connsiteY9" fmla="*/ 196719 h 706819"/>
                  <a:gd name="connsiteX10" fmla="*/ 28683 w 742386"/>
                  <a:gd name="connsiteY10" fmla="*/ 252832 h 706819"/>
                  <a:gd name="connsiteX11" fmla="*/ 590732 w 742386"/>
                  <a:gd name="connsiteY11" fmla="*/ 193475 h 706819"/>
                  <a:gd name="connsiteX12" fmla="*/ 577448 w 742386"/>
                  <a:gd name="connsiteY12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83127 w 742386"/>
                  <a:gd name="connsiteY2" fmla="*/ 173537 h 706819"/>
                  <a:gd name="connsiteX3" fmla="*/ 692475 w 742386"/>
                  <a:gd name="connsiteY3" fmla="*/ 58440 h 706819"/>
                  <a:gd name="connsiteX4" fmla="*/ 28683 w 742386"/>
                  <a:gd name="connsiteY4" fmla="*/ 0 h 706819"/>
                  <a:gd name="connsiteX5" fmla="*/ 72453 w 742386"/>
                  <a:gd name="connsiteY5" fmla="*/ 81996 h 706819"/>
                  <a:gd name="connsiteX6" fmla="*/ 54459 w 742386"/>
                  <a:gd name="connsiteY6" fmla="*/ 120335 h 706819"/>
                  <a:gd name="connsiteX7" fmla="*/ 0 w 742386"/>
                  <a:gd name="connsiteY7" fmla="*/ 139250 h 706819"/>
                  <a:gd name="connsiteX8" fmla="*/ 76915 w 742386"/>
                  <a:gd name="connsiteY8" fmla="*/ 196719 h 706819"/>
                  <a:gd name="connsiteX9" fmla="*/ 28683 w 742386"/>
                  <a:gd name="connsiteY9" fmla="*/ 252832 h 706819"/>
                  <a:gd name="connsiteX10" fmla="*/ 590732 w 742386"/>
                  <a:gd name="connsiteY10" fmla="*/ 193475 h 706819"/>
                  <a:gd name="connsiteX11" fmla="*/ 577448 w 742386"/>
                  <a:gd name="connsiteY11" fmla="*/ 706819 h 706819"/>
                  <a:gd name="connsiteX0" fmla="*/ 602746 w 767684"/>
                  <a:gd name="connsiteY0" fmla="*/ 706819 h 706819"/>
                  <a:gd name="connsiteX1" fmla="*/ 710310 w 767684"/>
                  <a:gd name="connsiteY1" fmla="*/ 706819 h 706819"/>
                  <a:gd name="connsiteX2" fmla="*/ 708425 w 767684"/>
                  <a:gd name="connsiteY2" fmla="*/ 173537 h 706819"/>
                  <a:gd name="connsiteX3" fmla="*/ 717773 w 767684"/>
                  <a:gd name="connsiteY3" fmla="*/ 58440 h 706819"/>
                  <a:gd name="connsiteX4" fmla="*/ 53981 w 767684"/>
                  <a:gd name="connsiteY4" fmla="*/ 0 h 706819"/>
                  <a:gd name="connsiteX5" fmla="*/ 97751 w 767684"/>
                  <a:gd name="connsiteY5" fmla="*/ 81996 h 706819"/>
                  <a:gd name="connsiteX6" fmla="*/ 79757 w 767684"/>
                  <a:gd name="connsiteY6" fmla="*/ 120335 h 706819"/>
                  <a:gd name="connsiteX7" fmla="*/ 25298 w 767684"/>
                  <a:gd name="connsiteY7" fmla="*/ 139250 h 706819"/>
                  <a:gd name="connsiteX8" fmla="*/ 53981 w 767684"/>
                  <a:gd name="connsiteY8" fmla="*/ 252832 h 706819"/>
                  <a:gd name="connsiteX9" fmla="*/ 616030 w 767684"/>
                  <a:gd name="connsiteY9" fmla="*/ 193475 h 706819"/>
                  <a:gd name="connsiteX10" fmla="*/ 602746 w 767684"/>
                  <a:gd name="connsiteY10" fmla="*/ 706819 h 706819"/>
                  <a:gd name="connsiteX0" fmla="*/ 577582 w 742520"/>
                  <a:gd name="connsiteY0" fmla="*/ 706819 h 706819"/>
                  <a:gd name="connsiteX1" fmla="*/ 685146 w 742520"/>
                  <a:gd name="connsiteY1" fmla="*/ 706819 h 706819"/>
                  <a:gd name="connsiteX2" fmla="*/ 683261 w 742520"/>
                  <a:gd name="connsiteY2" fmla="*/ 173537 h 706819"/>
                  <a:gd name="connsiteX3" fmla="*/ 692609 w 742520"/>
                  <a:gd name="connsiteY3" fmla="*/ 58440 h 706819"/>
                  <a:gd name="connsiteX4" fmla="*/ 28817 w 742520"/>
                  <a:gd name="connsiteY4" fmla="*/ 0 h 706819"/>
                  <a:gd name="connsiteX5" fmla="*/ 72587 w 742520"/>
                  <a:gd name="connsiteY5" fmla="*/ 81996 h 706819"/>
                  <a:gd name="connsiteX6" fmla="*/ 54593 w 742520"/>
                  <a:gd name="connsiteY6" fmla="*/ 120335 h 706819"/>
                  <a:gd name="connsiteX7" fmla="*/ 134 w 742520"/>
                  <a:gd name="connsiteY7" fmla="*/ 139250 h 706819"/>
                  <a:gd name="connsiteX8" fmla="*/ 28817 w 742520"/>
                  <a:gd name="connsiteY8" fmla="*/ 252832 h 706819"/>
                  <a:gd name="connsiteX9" fmla="*/ 590866 w 742520"/>
                  <a:gd name="connsiteY9" fmla="*/ 193475 h 706819"/>
                  <a:gd name="connsiteX10" fmla="*/ 577582 w 742520"/>
                  <a:gd name="connsiteY10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83127 w 742386"/>
                  <a:gd name="connsiteY2" fmla="*/ 173537 h 706819"/>
                  <a:gd name="connsiteX3" fmla="*/ 692475 w 742386"/>
                  <a:gd name="connsiteY3" fmla="*/ 58440 h 706819"/>
                  <a:gd name="connsiteX4" fmla="*/ 28683 w 742386"/>
                  <a:gd name="connsiteY4" fmla="*/ 0 h 706819"/>
                  <a:gd name="connsiteX5" fmla="*/ 72453 w 742386"/>
                  <a:gd name="connsiteY5" fmla="*/ 81996 h 706819"/>
                  <a:gd name="connsiteX6" fmla="*/ 54459 w 742386"/>
                  <a:gd name="connsiteY6" fmla="*/ 120335 h 706819"/>
                  <a:gd name="connsiteX7" fmla="*/ 0 w 742386"/>
                  <a:gd name="connsiteY7" fmla="*/ 139250 h 706819"/>
                  <a:gd name="connsiteX8" fmla="*/ 28683 w 742386"/>
                  <a:gd name="connsiteY8" fmla="*/ 252832 h 706819"/>
                  <a:gd name="connsiteX9" fmla="*/ 590732 w 742386"/>
                  <a:gd name="connsiteY9" fmla="*/ 193475 h 706819"/>
                  <a:gd name="connsiteX10" fmla="*/ 577448 w 742386"/>
                  <a:gd name="connsiteY10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83127 w 742386"/>
                  <a:gd name="connsiteY2" fmla="*/ 173537 h 706819"/>
                  <a:gd name="connsiteX3" fmla="*/ 692475 w 742386"/>
                  <a:gd name="connsiteY3" fmla="*/ 58440 h 706819"/>
                  <a:gd name="connsiteX4" fmla="*/ 28683 w 742386"/>
                  <a:gd name="connsiteY4" fmla="*/ 0 h 706819"/>
                  <a:gd name="connsiteX5" fmla="*/ 72453 w 742386"/>
                  <a:gd name="connsiteY5" fmla="*/ 81996 h 706819"/>
                  <a:gd name="connsiteX6" fmla="*/ 0 w 742386"/>
                  <a:gd name="connsiteY6" fmla="*/ 139250 h 706819"/>
                  <a:gd name="connsiteX7" fmla="*/ 28683 w 742386"/>
                  <a:gd name="connsiteY7" fmla="*/ 252832 h 706819"/>
                  <a:gd name="connsiteX8" fmla="*/ 590732 w 742386"/>
                  <a:gd name="connsiteY8" fmla="*/ 193475 h 706819"/>
                  <a:gd name="connsiteX9" fmla="*/ 577448 w 742386"/>
                  <a:gd name="connsiteY9" fmla="*/ 706819 h 706819"/>
                  <a:gd name="connsiteX0" fmla="*/ 608719 w 773657"/>
                  <a:gd name="connsiteY0" fmla="*/ 706819 h 706819"/>
                  <a:gd name="connsiteX1" fmla="*/ 716283 w 773657"/>
                  <a:gd name="connsiteY1" fmla="*/ 706819 h 706819"/>
                  <a:gd name="connsiteX2" fmla="*/ 714398 w 773657"/>
                  <a:gd name="connsiteY2" fmla="*/ 173537 h 706819"/>
                  <a:gd name="connsiteX3" fmla="*/ 723746 w 773657"/>
                  <a:gd name="connsiteY3" fmla="*/ 58440 h 706819"/>
                  <a:gd name="connsiteX4" fmla="*/ 59954 w 773657"/>
                  <a:gd name="connsiteY4" fmla="*/ 0 h 706819"/>
                  <a:gd name="connsiteX5" fmla="*/ 31271 w 773657"/>
                  <a:gd name="connsiteY5" fmla="*/ 139250 h 706819"/>
                  <a:gd name="connsiteX6" fmla="*/ 59954 w 773657"/>
                  <a:gd name="connsiteY6" fmla="*/ 252832 h 706819"/>
                  <a:gd name="connsiteX7" fmla="*/ 622003 w 773657"/>
                  <a:gd name="connsiteY7" fmla="*/ 193475 h 706819"/>
                  <a:gd name="connsiteX8" fmla="*/ 608719 w 773657"/>
                  <a:gd name="connsiteY8" fmla="*/ 706819 h 706819"/>
                  <a:gd name="connsiteX0" fmla="*/ 590422 w 755360"/>
                  <a:gd name="connsiteY0" fmla="*/ 706819 h 706819"/>
                  <a:gd name="connsiteX1" fmla="*/ 697986 w 755360"/>
                  <a:gd name="connsiteY1" fmla="*/ 706819 h 706819"/>
                  <a:gd name="connsiteX2" fmla="*/ 696101 w 755360"/>
                  <a:gd name="connsiteY2" fmla="*/ 173537 h 706819"/>
                  <a:gd name="connsiteX3" fmla="*/ 705449 w 755360"/>
                  <a:gd name="connsiteY3" fmla="*/ 58440 h 706819"/>
                  <a:gd name="connsiteX4" fmla="*/ 41657 w 755360"/>
                  <a:gd name="connsiteY4" fmla="*/ 0 h 706819"/>
                  <a:gd name="connsiteX5" fmla="*/ 12974 w 755360"/>
                  <a:gd name="connsiteY5" fmla="*/ 139250 h 706819"/>
                  <a:gd name="connsiteX6" fmla="*/ 41657 w 755360"/>
                  <a:gd name="connsiteY6" fmla="*/ 252832 h 706819"/>
                  <a:gd name="connsiteX7" fmla="*/ 603706 w 755360"/>
                  <a:gd name="connsiteY7" fmla="*/ 193475 h 706819"/>
                  <a:gd name="connsiteX8" fmla="*/ 590422 w 755360"/>
                  <a:gd name="connsiteY8" fmla="*/ 706819 h 706819"/>
                  <a:gd name="connsiteX0" fmla="*/ 577448 w 742386"/>
                  <a:gd name="connsiteY0" fmla="*/ 706819 h 706819"/>
                  <a:gd name="connsiteX1" fmla="*/ 685012 w 742386"/>
                  <a:gd name="connsiteY1" fmla="*/ 706819 h 706819"/>
                  <a:gd name="connsiteX2" fmla="*/ 683127 w 742386"/>
                  <a:gd name="connsiteY2" fmla="*/ 173537 h 706819"/>
                  <a:gd name="connsiteX3" fmla="*/ 692475 w 742386"/>
                  <a:gd name="connsiteY3" fmla="*/ 58440 h 706819"/>
                  <a:gd name="connsiteX4" fmla="*/ 28683 w 742386"/>
                  <a:gd name="connsiteY4" fmla="*/ 0 h 706819"/>
                  <a:gd name="connsiteX5" fmla="*/ 0 w 742386"/>
                  <a:gd name="connsiteY5" fmla="*/ 139250 h 706819"/>
                  <a:gd name="connsiteX6" fmla="*/ 28683 w 742386"/>
                  <a:gd name="connsiteY6" fmla="*/ 252832 h 706819"/>
                  <a:gd name="connsiteX7" fmla="*/ 590732 w 742386"/>
                  <a:gd name="connsiteY7" fmla="*/ 193475 h 706819"/>
                  <a:gd name="connsiteX8" fmla="*/ 577448 w 742386"/>
                  <a:gd name="connsiteY8" fmla="*/ 706819 h 706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2386" h="706819">
                    <a:moveTo>
                      <a:pt x="577448" y="706819"/>
                    </a:moveTo>
                    <a:lnTo>
                      <a:pt x="685012" y="706819"/>
                    </a:lnTo>
                    <a:cubicBezTo>
                      <a:pt x="684384" y="529058"/>
                      <a:pt x="683755" y="351298"/>
                      <a:pt x="683127" y="173537"/>
                    </a:cubicBezTo>
                    <a:cubicBezTo>
                      <a:pt x="764586" y="141334"/>
                      <a:pt x="756573" y="72877"/>
                      <a:pt x="692475" y="58440"/>
                    </a:cubicBezTo>
                    <a:cubicBezTo>
                      <a:pt x="619219" y="41939"/>
                      <a:pt x="267944" y="21070"/>
                      <a:pt x="28683" y="0"/>
                    </a:cubicBezTo>
                    <a:cubicBezTo>
                      <a:pt x="96627" y="65503"/>
                      <a:pt x="83344" y="111302"/>
                      <a:pt x="0" y="139250"/>
                    </a:cubicBezTo>
                    <a:cubicBezTo>
                      <a:pt x="79048" y="167246"/>
                      <a:pt x="96915" y="209500"/>
                      <a:pt x="28683" y="252832"/>
                    </a:cubicBezTo>
                    <a:cubicBezTo>
                      <a:pt x="238036" y="234397"/>
                      <a:pt x="456841" y="213681"/>
                      <a:pt x="590732" y="193475"/>
                    </a:cubicBezTo>
                    <a:lnTo>
                      <a:pt x="577448" y="706819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A1DCB7B3-87B1-4C10-8C64-CEF422307000}"/>
                  </a:ext>
                </a:extLst>
              </p:cNvPr>
              <p:cNvSpPr/>
              <p:nvPr/>
            </p:nvSpPr>
            <p:spPr>
              <a:xfrm flipH="1">
                <a:off x="1869321" y="2106897"/>
                <a:ext cx="2610926" cy="2479397"/>
              </a:xfrm>
              <a:custGeom>
                <a:avLst/>
                <a:gdLst>
                  <a:gd name="connsiteX0" fmla="*/ 2281164 w 2613267"/>
                  <a:gd name="connsiteY0" fmla="*/ 1699 h 2382896"/>
                  <a:gd name="connsiteX1" fmla="*/ 1709211 w 2613267"/>
                  <a:gd name="connsiteY1" fmla="*/ 316907 h 2382896"/>
                  <a:gd name="connsiteX2" fmla="*/ 1566517 w 2613267"/>
                  <a:gd name="connsiteY2" fmla="*/ 866527 h 2382896"/>
                  <a:gd name="connsiteX3" fmla="*/ 1593038 w 2613267"/>
                  <a:gd name="connsiteY3" fmla="*/ 950580 h 2382896"/>
                  <a:gd name="connsiteX4" fmla="*/ 1576285 w 2613267"/>
                  <a:gd name="connsiteY4" fmla="*/ 964943 h 2382896"/>
                  <a:gd name="connsiteX5" fmla="*/ 1284528 w 2613267"/>
                  <a:gd name="connsiteY5" fmla="*/ 1193085 h 2382896"/>
                  <a:gd name="connsiteX6" fmla="*/ 8755 w 2613267"/>
                  <a:gd name="connsiteY6" fmla="*/ 1921333 h 2382896"/>
                  <a:gd name="connsiteX7" fmla="*/ 804782 w 2613267"/>
                  <a:gd name="connsiteY7" fmla="*/ 2187425 h 2382896"/>
                  <a:gd name="connsiteX8" fmla="*/ 1002058 w 2613267"/>
                  <a:gd name="connsiteY8" fmla="*/ 2215013 h 2382896"/>
                  <a:gd name="connsiteX9" fmla="*/ 1002057 w 2613267"/>
                  <a:gd name="connsiteY9" fmla="*/ 2280146 h 2382896"/>
                  <a:gd name="connsiteX10" fmla="*/ 1104807 w 2613267"/>
                  <a:gd name="connsiteY10" fmla="*/ 2382896 h 2382896"/>
                  <a:gd name="connsiteX11" fmla="*/ 1166331 w 2613267"/>
                  <a:gd name="connsiteY11" fmla="*/ 2382896 h 2382896"/>
                  <a:gd name="connsiteX12" fmla="*/ 1269081 w 2613267"/>
                  <a:gd name="connsiteY12" fmla="*/ 2280146 h 2382896"/>
                  <a:gd name="connsiteX13" fmla="*/ 1269081 w 2613267"/>
                  <a:gd name="connsiteY13" fmla="*/ 2243357 h 2382896"/>
                  <a:gd name="connsiteX14" fmla="*/ 1414358 w 2613267"/>
                  <a:gd name="connsiteY14" fmla="*/ 2249385 h 2382896"/>
                  <a:gd name="connsiteX15" fmla="*/ 1929914 w 2613267"/>
                  <a:gd name="connsiteY15" fmla="*/ 2189426 h 2382896"/>
                  <a:gd name="connsiteX16" fmla="*/ 2391933 w 2613267"/>
                  <a:gd name="connsiteY16" fmla="*/ 1010407 h 2382896"/>
                  <a:gd name="connsiteX17" fmla="*/ 2391933 w 2613267"/>
                  <a:gd name="connsiteY17" fmla="*/ 936271 h 2382896"/>
                  <a:gd name="connsiteX18" fmla="*/ 2460378 w 2613267"/>
                  <a:gd name="connsiteY18" fmla="*/ 853899 h 2382896"/>
                  <a:gd name="connsiteX19" fmla="*/ 2456575 w 2613267"/>
                  <a:gd name="connsiteY19" fmla="*/ 65341 h 2382896"/>
                  <a:gd name="connsiteX20" fmla="*/ 2281164 w 2613267"/>
                  <a:gd name="connsiteY20" fmla="*/ 1699 h 2382896"/>
                  <a:gd name="connsiteX0" fmla="*/ 2281164 w 2613267"/>
                  <a:gd name="connsiteY0" fmla="*/ 1699 h 2382896"/>
                  <a:gd name="connsiteX1" fmla="*/ 1709211 w 2613267"/>
                  <a:gd name="connsiteY1" fmla="*/ 316907 h 2382896"/>
                  <a:gd name="connsiteX2" fmla="*/ 1566517 w 2613267"/>
                  <a:gd name="connsiteY2" fmla="*/ 866527 h 2382896"/>
                  <a:gd name="connsiteX3" fmla="*/ 1576285 w 2613267"/>
                  <a:gd name="connsiteY3" fmla="*/ 964943 h 2382896"/>
                  <a:gd name="connsiteX4" fmla="*/ 1284528 w 2613267"/>
                  <a:gd name="connsiteY4" fmla="*/ 1193085 h 2382896"/>
                  <a:gd name="connsiteX5" fmla="*/ 8755 w 2613267"/>
                  <a:gd name="connsiteY5" fmla="*/ 1921333 h 2382896"/>
                  <a:gd name="connsiteX6" fmla="*/ 804782 w 2613267"/>
                  <a:gd name="connsiteY6" fmla="*/ 2187425 h 2382896"/>
                  <a:gd name="connsiteX7" fmla="*/ 1002058 w 2613267"/>
                  <a:gd name="connsiteY7" fmla="*/ 2215013 h 2382896"/>
                  <a:gd name="connsiteX8" fmla="*/ 1002057 w 2613267"/>
                  <a:gd name="connsiteY8" fmla="*/ 2280146 h 2382896"/>
                  <a:gd name="connsiteX9" fmla="*/ 1104807 w 2613267"/>
                  <a:gd name="connsiteY9" fmla="*/ 2382896 h 2382896"/>
                  <a:gd name="connsiteX10" fmla="*/ 1166331 w 2613267"/>
                  <a:gd name="connsiteY10" fmla="*/ 2382896 h 2382896"/>
                  <a:gd name="connsiteX11" fmla="*/ 1269081 w 2613267"/>
                  <a:gd name="connsiteY11" fmla="*/ 2280146 h 2382896"/>
                  <a:gd name="connsiteX12" fmla="*/ 1269081 w 2613267"/>
                  <a:gd name="connsiteY12" fmla="*/ 2243357 h 2382896"/>
                  <a:gd name="connsiteX13" fmla="*/ 1414358 w 2613267"/>
                  <a:gd name="connsiteY13" fmla="*/ 2249385 h 2382896"/>
                  <a:gd name="connsiteX14" fmla="*/ 1929914 w 2613267"/>
                  <a:gd name="connsiteY14" fmla="*/ 2189426 h 2382896"/>
                  <a:gd name="connsiteX15" fmla="*/ 2391933 w 2613267"/>
                  <a:gd name="connsiteY15" fmla="*/ 1010407 h 2382896"/>
                  <a:gd name="connsiteX16" fmla="*/ 2391933 w 2613267"/>
                  <a:gd name="connsiteY16" fmla="*/ 936271 h 2382896"/>
                  <a:gd name="connsiteX17" fmla="*/ 2460378 w 2613267"/>
                  <a:gd name="connsiteY17" fmla="*/ 853899 h 2382896"/>
                  <a:gd name="connsiteX18" fmla="*/ 2456575 w 2613267"/>
                  <a:gd name="connsiteY18" fmla="*/ 65341 h 2382896"/>
                  <a:gd name="connsiteX19" fmla="*/ 2281164 w 2613267"/>
                  <a:gd name="connsiteY19" fmla="*/ 1699 h 2382896"/>
                  <a:gd name="connsiteX0" fmla="*/ 2281164 w 2613267"/>
                  <a:gd name="connsiteY0" fmla="*/ 1699 h 2382896"/>
                  <a:gd name="connsiteX1" fmla="*/ 1709211 w 2613267"/>
                  <a:gd name="connsiteY1" fmla="*/ 316907 h 2382896"/>
                  <a:gd name="connsiteX2" fmla="*/ 1566517 w 2613267"/>
                  <a:gd name="connsiteY2" fmla="*/ 866527 h 2382896"/>
                  <a:gd name="connsiteX3" fmla="*/ 1284528 w 2613267"/>
                  <a:gd name="connsiteY3" fmla="*/ 1193085 h 2382896"/>
                  <a:gd name="connsiteX4" fmla="*/ 8755 w 2613267"/>
                  <a:gd name="connsiteY4" fmla="*/ 1921333 h 2382896"/>
                  <a:gd name="connsiteX5" fmla="*/ 804782 w 2613267"/>
                  <a:gd name="connsiteY5" fmla="*/ 2187425 h 2382896"/>
                  <a:gd name="connsiteX6" fmla="*/ 1002058 w 2613267"/>
                  <a:gd name="connsiteY6" fmla="*/ 2215013 h 2382896"/>
                  <a:gd name="connsiteX7" fmla="*/ 1002057 w 2613267"/>
                  <a:gd name="connsiteY7" fmla="*/ 2280146 h 2382896"/>
                  <a:gd name="connsiteX8" fmla="*/ 1104807 w 2613267"/>
                  <a:gd name="connsiteY8" fmla="*/ 2382896 h 2382896"/>
                  <a:gd name="connsiteX9" fmla="*/ 1166331 w 2613267"/>
                  <a:gd name="connsiteY9" fmla="*/ 2382896 h 2382896"/>
                  <a:gd name="connsiteX10" fmla="*/ 1269081 w 2613267"/>
                  <a:gd name="connsiteY10" fmla="*/ 2280146 h 2382896"/>
                  <a:gd name="connsiteX11" fmla="*/ 1269081 w 2613267"/>
                  <a:gd name="connsiteY11" fmla="*/ 2243357 h 2382896"/>
                  <a:gd name="connsiteX12" fmla="*/ 1414358 w 2613267"/>
                  <a:gd name="connsiteY12" fmla="*/ 2249385 h 2382896"/>
                  <a:gd name="connsiteX13" fmla="*/ 1929914 w 2613267"/>
                  <a:gd name="connsiteY13" fmla="*/ 2189426 h 2382896"/>
                  <a:gd name="connsiteX14" fmla="*/ 2391933 w 2613267"/>
                  <a:gd name="connsiteY14" fmla="*/ 1010407 h 2382896"/>
                  <a:gd name="connsiteX15" fmla="*/ 2391933 w 2613267"/>
                  <a:gd name="connsiteY15" fmla="*/ 936271 h 2382896"/>
                  <a:gd name="connsiteX16" fmla="*/ 2460378 w 2613267"/>
                  <a:gd name="connsiteY16" fmla="*/ 853899 h 2382896"/>
                  <a:gd name="connsiteX17" fmla="*/ 2456575 w 2613267"/>
                  <a:gd name="connsiteY17" fmla="*/ 65341 h 2382896"/>
                  <a:gd name="connsiteX18" fmla="*/ 2281164 w 2613267"/>
                  <a:gd name="connsiteY18" fmla="*/ 1699 h 2382896"/>
                  <a:gd name="connsiteX0" fmla="*/ 2279573 w 2611676"/>
                  <a:gd name="connsiteY0" fmla="*/ 1152 h 2382349"/>
                  <a:gd name="connsiteX1" fmla="*/ 1707620 w 2611676"/>
                  <a:gd name="connsiteY1" fmla="*/ 316360 h 2382349"/>
                  <a:gd name="connsiteX2" fmla="*/ 1493489 w 2611676"/>
                  <a:gd name="connsiteY2" fmla="*/ 894555 h 2382349"/>
                  <a:gd name="connsiteX3" fmla="*/ 1282937 w 2611676"/>
                  <a:gd name="connsiteY3" fmla="*/ 1192538 h 2382349"/>
                  <a:gd name="connsiteX4" fmla="*/ 7164 w 2611676"/>
                  <a:gd name="connsiteY4" fmla="*/ 1920786 h 2382349"/>
                  <a:gd name="connsiteX5" fmla="*/ 803191 w 2611676"/>
                  <a:gd name="connsiteY5" fmla="*/ 2186878 h 2382349"/>
                  <a:gd name="connsiteX6" fmla="*/ 1000467 w 2611676"/>
                  <a:gd name="connsiteY6" fmla="*/ 2214466 h 2382349"/>
                  <a:gd name="connsiteX7" fmla="*/ 1000466 w 2611676"/>
                  <a:gd name="connsiteY7" fmla="*/ 2279599 h 2382349"/>
                  <a:gd name="connsiteX8" fmla="*/ 1103216 w 2611676"/>
                  <a:gd name="connsiteY8" fmla="*/ 2382349 h 2382349"/>
                  <a:gd name="connsiteX9" fmla="*/ 1164740 w 2611676"/>
                  <a:gd name="connsiteY9" fmla="*/ 2382349 h 2382349"/>
                  <a:gd name="connsiteX10" fmla="*/ 1267490 w 2611676"/>
                  <a:gd name="connsiteY10" fmla="*/ 2279599 h 2382349"/>
                  <a:gd name="connsiteX11" fmla="*/ 1267490 w 2611676"/>
                  <a:gd name="connsiteY11" fmla="*/ 2242810 h 2382349"/>
                  <a:gd name="connsiteX12" fmla="*/ 1412767 w 2611676"/>
                  <a:gd name="connsiteY12" fmla="*/ 2248838 h 2382349"/>
                  <a:gd name="connsiteX13" fmla="*/ 1928323 w 2611676"/>
                  <a:gd name="connsiteY13" fmla="*/ 2188879 h 2382349"/>
                  <a:gd name="connsiteX14" fmla="*/ 2390342 w 2611676"/>
                  <a:gd name="connsiteY14" fmla="*/ 1009860 h 2382349"/>
                  <a:gd name="connsiteX15" fmla="*/ 2390342 w 2611676"/>
                  <a:gd name="connsiteY15" fmla="*/ 935724 h 2382349"/>
                  <a:gd name="connsiteX16" fmla="*/ 2458787 w 2611676"/>
                  <a:gd name="connsiteY16" fmla="*/ 853352 h 2382349"/>
                  <a:gd name="connsiteX17" fmla="*/ 2454984 w 2611676"/>
                  <a:gd name="connsiteY17" fmla="*/ 64794 h 2382349"/>
                  <a:gd name="connsiteX18" fmla="*/ 2279573 w 2611676"/>
                  <a:gd name="connsiteY18" fmla="*/ 1152 h 2382349"/>
                  <a:gd name="connsiteX0" fmla="*/ 2279573 w 2611676"/>
                  <a:gd name="connsiteY0" fmla="*/ 1152 h 2382349"/>
                  <a:gd name="connsiteX1" fmla="*/ 1707620 w 2611676"/>
                  <a:gd name="connsiteY1" fmla="*/ 316360 h 2382349"/>
                  <a:gd name="connsiteX2" fmla="*/ 1493489 w 2611676"/>
                  <a:gd name="connsiteY2" fmla="*/ 894555 h 2382349"/>
                  <a:gd name="connsiteX3" fmla="*/ 1282937 w 2611676"/>
                  <a:gd name="connsiteY3" fmla="*/ 1192538 h 2382349"/>
                  <a:gd name="connsiteX4" fmla="*/ 7164 w 2611676"/>
                  <a:gd name="connsiteY4" fmla="*/ 1920786 h 2382349"/>
                  <a:gd name="connsiteX5" fmla="*/ 803191 w 2611676"/>
                  <a:gd name="connsiteY5" fmla="*/ 2186878 h 2382349"/>
                  <a:gd name="connsiteX6" fmla="*/ 1000467 w 2611676"/>
                  <a:gd name="connsiteY6" fmla="*/ 2214466 h 2382349"/>
                  <a:gd name="connsiteX7" fmla="*/ 1000466 w 2611676"/>
                  <a:gd name="connsiteY7" fmla="*/ 2279599 h 2382349"/>
                  <a:gd name="connsiteX8" fmla="*/ 1103216 w 2611676"/>
                  <a:gd name="connsiteY8" fmla="*/ 2382349 h 2382349"/>
                  <a:gd name="connsiteX9" fmla="*/ 1164740 w 2611676"/>
                  <a:gd name="connsiteY9" fmla="*/ 2382349 h 2382349"/>
                  <a:gd name="connsiteX10" fmla="*/ 1267490 w 2611676"/>
                  <a:gd name="connsiteY10" fmla="*/ 2279599 h 2382349"/>
                  <a:gd name="connsiteX11" fmla="*/ 1267490 w 2611676"/>
                  <a:gd name="connsiteY11" fmla="*/ 2242810 h 2382349"/>
                  <a:gd name="connsiteX12" fmla="*/ 1412767 w 2611676"/>
                  <a:gd name="connsiteY12" fmla="*/ 2248838 h 2382349"/>
                  <a:gd name="connsiteX13" fmla="*/ 1928323 w 2611676"/>
                  <a:gd name="connsiteY13" fmla="*/ 2188879 h 2382349"/>
                  <a:gd name="connsiteX14" fmla="*/ 2390342 w 2611676"/>
                  <a:gd name="connsiteY14" fmla="*/ 1009860 h 2382349"/>
                  <a:gd name="connsiteX15" fmla="*/ 2390342 w 2611676"/>
                  <a:gd name="connsiteY15" fmla="*/ 935724 h 2382349"/>
                  <a:gd name="connsiteX16" fmla="*/ 2458787 w 2611676"/>
                  <a:gd name="connsiteY16" fmla="*/ 853352 h 2382349"/>
                  <a:gd name="connsiteX17" fmla="*/ 2454984 w 2611676"/>
                  <a:gd name="connsiteY17" fmla="*/ 64794 h 2382349"/>
                  <a:gd name="connsiteX18" fmla="*/ 2279573 w 2611676"/>
                  <a:gd name="connsiteY18" fmla="*/ 1152 h 2382349"/>
                  <a:gd name="connsiteX0" fmla="*/ 2278942 w 2611045"/>
                  <a:gd name="connsiteY0" fmla="*/ 1152 h 2382349"/>
                  <a:gd name="connsiteX1" fmla="*/ 1706989 w 2611045"/>
                  <a:gd name="connsiteY1" fmla="*/ 316360 h 2382349"/>
                  <a:gd name="connsiteX2" fmla="*/ 1492858 w 2611045"/>
                  <a:gd name="connsiteY2" fmla="*/ 894555 h 2382349"/>
                  <a:gd name="connsiteX3" fmla="*/ 1282306 w 2611045"/>
                  <a:gd name="connsiteY3" fmla="*/ 1192538 h 2382349"/>
                  <a:gd name="connsiteX4" fmla="*/ 6533 w 2611045"/>
                  <a:gd name="connsiteY4" fmla="*/ 1920786 h 2382349"/>
                  <a:gd name="connsiteX5" fmla="*/ 802560 w 2611045"/>
                  <a:gd name="connsiteY5" fmla="*/ 2186878 h 2382349"/>
                  <a:gd name="connsiteX6" fmla="*/ 999836 w 2611045"/>
                  <a:gd name="connsiteY6" fmla="*/ 2214466 h 2382349"/>
                  <a:gd name="connsiteX7" fmla="*/ 999835 w 2611045"/>
                  <a:gd name="connsiteY7" fmla="*/ 2279599 h 2382349"/>
                  <a:gd name="connsiteX8" fmla="*/ 1102585 w 2611045"/>
                  <a:gd name="connsiteY8" fmla="*/ 2382349 h 2382349"/>
                  <a:gd name="connsiteX9" fmla="*/ 1164109 w 2611045"/>
                  <a:gd name="connsiteY9" fmla="*/ 2382349 h 2382349"/>
                  <a:gd name="connsiteX10" fmla="*/ 1266859 w 2611045"/>
                  <a:gd name="connsiteY10" fmla="*/ 2279599 h 2382349"/>
                  <a:gd name="connsiteX11" fmla="*/ 1266859 w 2611045"/>
                  <a:gd name="connsiteY11" fmla="*/ 2242810 h 2382349"/>
                  <a:gd name="connsiteX12" fmla="*/ 1412136 w 2611045"/>
                  <a:gd name="connsiteY12" fmla="*/ 2248838 h 2382349"/>
                  <a:gd name="connsiteX13" fmla="*/ 1927692 w 2611045"/>
                  <a:gd name="connsiteY13" fmla="*/ 2188879 h 2382349"/>
                  <a:gd name="connsiteX14" fmla="*/ 2389711 w 2611045"/>
                  <a:gd name="connsiteY14" fmla="*/ 1009860 h 2382349"/>
                  <a:gd name="connsiteX15" fmla="*/ 2389711 w 2611045"/>
                  <a:gd name="connsiteY15" fmla="*/ 935724 h 2382349"/>
                  <a:gd name="connsiteX16" fmla="*/ 2458156 w 2611045"/>
                  <a:gd name="connsiteY16" fmla="*/ 853352 h 2382349"/>
                  <a:gd name="connsiteX17" fmla="*/ 2454353 w 2611045"/>
                  <a:gd name="connsiteY17" fmla="*/ 64794 h 2382349"/>
                  <a:gd name="connsiteX18" fmla="*/ 2278942 w 2611045"/>
                  <a:gd name="connsiteY18" fmla="*/ 1152 h 2382349"/>
                  <a:gd name="connsiteX0" fmla="*/ 2278018 w 2610121"/>
                  <a:gd name="connsiteY0" fmla="*/ 1152 h 2382349"/>
                  <a:gd name="connsiteX1" fmla="*/ 1706065 w 2610121"/>
                  <a:gd name="connsiteY1" fmla="*/ 316360 h 2382349"/>
                  <a:gd name="connsiteX2" fmla="*/ 1491934 w 2610121"/>
                  <a:gd name="connsiteY2" fmla="*/ 894555 h 2382349"/>
                  <a:gd name="connsiteX3" fmla="*/ 1171844 w 2610121"/>
                  <a:gd name="connsiteY3" fmla="*/ 1230638 h 2382349"/>
                  <a:gd name="connsiteX4" fmla="*/ 5609 w 2610121"/>
                  <a:gd name="connsiteY4" fmla="*/ 1920786 h 2382349"/>
                  <a:gd name="connsiteX5" fmla="*/ 801636 w 2610121"/>
                  <a:gd name="connsiteY5" fmla="*/ 2186878 h 2382349"/>
                  <a:gd name="connsiteX6" fmla="*/ 998912 w 2610121"/>
                  <a:gd name="connsiteY6" fmla="*/ 2214466 h 2382349"/>
                  <a:gd name="connsiteX7" fmla="*/ 998911 w 2610121"/>
                  <a:gd name="connsiteY7" fmla="*/ 2279599 h 2382349"/>
                  <a:gd name="connsiteX8" fmla="*/ 1101661 w 2610121"/>
                  <a:gd name="connsiteY8" fmla="*/ 2382349 h 2382349"/>
                  <a:gd name="connsiteX9" fmla="*/ 1163185 w 2610121"/>
                  <a:gd name="connsiteY9" fmla="*/ 2382349 h 2382349"/>
                  <a:gd name="connsiteX10" fmla="*/ 1265935 w 2610121"/>
                  <a:gd name="connsiteY10" fmla="*/ 2279599 h 2382349"/>
                  <a:gd name="connsiteX11" fmla="*/ 1265935 w 2610121"/>
                  <a:gd name="connsiteY11" fmla="*/ 2242810 h 2382349"/>
                  <a:gd name="connsiteX12" fmla="*/ 1411212 w 2610121"/>
                  <a:gd name="connsiteY12" fmla="*/ 2248838 h 2382349"/>
                  <a:gd name="connsiteX13" fmla="*/ 1926768 w 2610121"/>
                  <a:gd name="connsiteY13" fmla="*/ 2188879 h 2382349"/>
                  <a:gd name="connsiteX14" fmla="*/ 2388787 w 2610121"/>
                  <a:gd name="connsiteY14" fmla="*/ 1009860 h 2382349"/>
                  <a:gd name="connsiteX15" fmla="*/ 2388787 w 2610121"/>
                  <a:gd name="connsiteY15" fmla="*/ 935724 h 2382349"/>
                  <a:gd name="connsiteX16" fmla="*/ 2457232 w 2610121"/>
                  <a:gd name="connsiteY16" fmla="*/ 853352 h 2382349"/>
                  <a:gd name="connsiteX17" fmla="*/ 2453429 w 2610121"/>
                  <a:gd name="connsiteY17" fmla="*/ 64794 h 2382349"/>
                  <a:gd name="connsiteX18" fmla="*/ 2278018 w 2610121"/>
                  <a:gd name="connsiteY18" fmla="*/ 1152 h 2382349"/>
                  <a:gd name="connsiteX0" fmla="*/ 2278018 w 2610121"/>
                  <a:gd name="connsiteY0" fmla="*/ 1152 h 2382349"/>
                  <a:gd name="connsiteX1" fmla="*/ 1706065 w 2610121"/>
                  <a:gd name="connsiteY1" fmla="*/ 316360 h 2382349"/>
                  <a:gd name="connsiteX2" fmla="*/ 1491934 w 2610121"/>
                  <a:gd name="connsiteY2" fmla="*/ 894555 h 2382349"/>
                  <a:gd name="connsiteX3" fmla="*/ 1171844 w 2610121"/>
                  <a:gd name="connsiteY3" fmla="*/ 1230638 h 2382349"/>
                  <a:gd name="connsiteX4" fmla="*/ 5609 w 2610121"/>
                  <a:gd name="connsiteY4" fmla="*/ 1920786 h 2382349"/>
                  <a:gd name="connsiteX5" fmla="*/ 801636 w 2610121"/>
                  <a:gd name="connsiteY5" fmla="*/ 2186878 h 2382349"/>
                  <a:gd name="connsiteX6" fmla="*/ 998912 w 2610121"/>
                  <a:gd name="connsiteY6" fmla="*/ 2214466 h 2382349"/>
                  <a:gd name="connsiteX7" fmla="*/ 998911 w 2610121"/>
                  <a:gd name="connsiteY7" fmla="*/ 2279599 h 2382349"/>
                  <a:gd name="connsiteX8" fmla="*/ 1101661 w 2610121"/>
                  <a:gd name="connsiteY8" fmla="*/ 2382349 h 2382349"/>
                  <a:gd name="connsiteX9" fmla="*/ 1163185 w 2610121"/>
                  <a:gd name="connsiteY9" fmla="*/ 2382349 h 2382349"/>
                  <a:gd name="connsiteX10" fmla="*/ 1265935 w 2610121"/>
                  <a:gd name="connsiteY10" fmla="*/ 2279599 h 2382349"/>
                  <a:gd name="connsiteX11" fmla="*/ 1265935 w 2610121"/>
                  <a:gd name="connsiteY11" fmla="*/ 2242810 h 2382349"/>
                  <a:gd name="connsiteX12" fmla="*/ 1411212 w 2610121"/>
                  <a:gd name="connsiteY12" fmla="*/ 2248838 h 2382349"/>
                  <a:gd name="connsiteX13" fmla="*/ 1926768 w 2610121"/>
                  <a:gd name="connsiteY13" fmla="*/ 2188879 h 2382349"/>
                  <a:gd name="connsiteX14" fmla="*/ 2388787 w 2610121"/>
                  <a:gd name="connsiteY14" fmla="*/ 1009860 h 2382349"/>
                  <a:gd name="connsiteX15" fmla="*/ 2388787 w 2610121"/>
                  <a:gd name="connsiteY15" fmla="*/ 935724 h 2382349"/>
                  <a:gd name="connsiteX16" fmla="*/ 2457232 w 2610121"/>
                  <a:gd name="connsiteY16" fmla="*/ 853352 h 2382349"/>
                  <a:gd name="connsiteX17" fmla="*/ 2453429 w 2610121"/>
                  <a:gd name="connsiteY17" fmla="*/ 64794 h 2382349"/>
                  <a:gd name="connsiteX18" fmla="*/ 2278018 w 2610121"/>
                  <a:gd name="connsiteY18" fmla="*/ 1152 h 2382349"/>
                  <a:gd name="connsiteX0" fmla="*/ 2278018 w 2610121"/>
                  <a:gd name="connsiteY0" fmla="*/ 3509 h 2384706"/>
                  <a:gd name="connsiteX1" fmla="*/ 1763215 w 2610121"/>
                  <a:gd name="connsiteY1" fmla="*/ 180604 h 2384706"/>
                  <a:gd name="connsiteX2" fmla="*/ 1491934 w 2610121"/>
                  <a:gd name="connsiteY2" fmla="*/ 896912 h 2384706"/>
                  <a:gd name="connsiteX3" fmla="*/ 1171844 w 2610121"/>
                  <a:gd name="connsiteY3" fmla="*/ 1232995 h 2384706"/>
                  <a:gd name="connsiteX4" fmla="*/ 5609 w 2610121"/>
                  <a:gd name="connsiteY4" fmla="*/ 1923143 h 2384706"/>
                  <a:gd name="connsiteX5" fmla="*/ 801636 w 2610121"/>
                  <a:gd name="connsiteY5" fmla="*/ 2189235 h 2384706"/>
                  <a:gd name="connsiteX6" fmla="*/ 998912 w 2610121"/>
                  <a:gd name="connsiteY6" fmla="*/ 2216823 h 2384706"/>
                  <a:gd name="connsiteX7" fmla="*/ 998911 w 2610121"/>
                  <a:gd name="connsiteY7" fmla="*/ 2281956 h 2384706"/>
                  <a:gd name="connsiteX8" fmla="*/ 1101661 w 2610121"/>
                  <a:gd name="connsiteY8" fmla="*/ 2384706 h 2384706"/>
                  <a:gd name="connsiteX9" fmla="*/ 1163185 w 2610121"/>
                  <a:gd name="connsiteY9" fmla="*/ 2384706 h 2384706"/>
                  <a:gd name="connsiteX10" fmla="*/ 1265935 w 2610121"/>
                  <a:gd name="connsiteY10" fmla="*/ 2281956 h 2384706"/>
                  <a:gd name="connsiteX11" fmla="*/ 1265935 w 2610121"/>
                  <a:gd name="connsiteY11" fmla="*/ 2245167 h 2384706"/>
                  <a:gd name="connsiteX12" fmla="*/ 1411212 w 2610121"/>
                  <a:gd name="connsiteY12" fmla="*/ 2251195 h 2384706"/>
                  <a:gd name="connsiteX13" fmla="*/ 1926768 w 2610121"/>
                  <a:gd name="connsiteY13" fmla="*/ 2191236 h 2384706"/>
                  <a:gd name="connsiteX14" fmla="*/ 2388787 w 2610121"/>
                  <a:gd name="connsiteY14" fmla="*/ 1012217 h 2384706"/>
                  <a:gd name="connsiteX15" fmla="*/ 2388787 w 2610121"/>
                  <a:gd name="connsiteY15" fmla="*/ 938081 h 2384706"/>
                  <a:gd name="connsiteX16" fmla="*/ 2457232 w 2610121"/>
                  <a:gd name="connsiteY16" fmla="*/ 855709 h 2384706"/>
                  <a:gd name="connsiteX17" fmla="*/ 2453429 w 2610121"/>
                  <a:gd name="connsiteY17" fmla="*/ 67151 h 2384706"/>
                  <a:gd name="connsiteX18" fmla="*/ 2278018 w 2610121"/>
                  <a:gd name="connsiteY18" fmla="*/ 3509 h 2384706"/>
                  <a:gd name="connsiteX0" fmla="*/ 2278018 w 2610121"/>
                  <a:gd name="connsiteY0" fmla="*/ 5765 h 2386962"/>
                  <a:gd name="connsiteX1" fmla="*/ 1763215 w 2610121"/>
                  <a:gd name="connsiteY1" fmla="*/ 182860 h 2386962"/>
                  <a:gd name="connsiteX2" fmla="*/ 1491934 w 2610121"/>
                  <a:gd name="connsiteY2" fmla="*/ 899168 h 2386962"/>
                  <a:gd name="connsiteX3" fmla="*/ 1171844 w 2610121"/>
                  <a:gd name="connsiteY3" fmla="*/ 1235251 h 2386962"/>
                  <a:gd name="connsiteX4" fmla="*/ 5609 w 2610121"/>
                  <a:gd name="connsiteY4" fmla="*/ 1925399 h 2386962"/>
                  <a:gd name="connsiteX5" fmla="*/ 801636 w 2610121"/>
                  <a:gd name="connsiteY5" fmla="*/ 2191491 h 2386962"/>
                  <a:gd name="connsiteX6" fmla="*/ 998912 w 2610121"/>
                  <a:gd name="connsiteY6" fmla="*/ 2219079 h 2386962"/>
                  <a:gd name="connsiteX7" fmla="*/ 998911 w 2610121"/>
                  <a:gd name="connsiteY7" fmla="*/ 2284212 h 2386962"/>
                  <a:gd name="connsiteX8" fmla="*/ 1101661 w 2610121"/>
                  <a:gd name="connsiteY8" fmla="*/ 2386962 h 2386962"/>
                  <a:gd name="connsiteX9" fmla="*/ 1163185 w 2610121"/>
                  <a:gd name="connsiteY9" fmla="*/ 2386962 h 2386962"/>
                  <a:gd name="connsiteX10" fmla="*/ 1265935 w 2610121"/>
                  <a:gd name="connsiteY10" fmla="*/ 2284212 h 2386962"/>
                  <a:gd name="connsiteX11" fmla="*/ 1265935 w 2610121"/>
                  <a:gd name="connsiteY11" fmla="*/ 2247423 h 2386962"/>
                  <a:gd name="connsiteX12" fmla="*/ 1411212 w 2610121"/>
                  <a:gd name="connsiteY12" fmla="*/ 2253451 h 2386962"/>
                  <a:gd name="connsiteX13" fmla="*/ 1926768 w 2610121"/>
                  <a:gd name="connsiteY13" fmla="*/ 2193492 h 2386962"/>
                  <a:gd name="connsiteX14" fmla="*/ 2388787 w 2610121"/>
                  <a:gd name="connsiteY14" fmla="*/ 1014473 h 2386962"/>
                  <a:gd name="connsiteX15" fmla="*/ 2388787 w 2610121"/>
                  <a:gd name="connsiteY15" fmla="*/ 940337 h 2386962"/>
                  <a:gd name="connsiteX16" fmla="*/ 2457232 w 2610121"/>
                  <a:gd name="connsiteY16" fmla="*/ 857965 h 2386962"/>
                  <a:gd name="connsiteX17" fmla="*/ 2453429 w 2610121"/>
                  <a:gd name="connsiteY17" fmla="*/ 69407 h 2386962"/>
                  <a:gd name="connsiteX18" fmla="*/ 2278018 w 2610121"/>
                  <a:gd name="connsiteY18" fmla="*/ 5765 h 2386962"/>
                  <a:gd name="connsiteX0" fmla="*/ 2453429 w 2610121"/>
                  <a:gd name="connsiteY0" fmla="*/ 51419 h 2368974"/>
                  <a:gd name="connsiteX1" fmla="*/ 1763215 w 2610121"/>
                  <a:gd name="connsiteY1" fmla="*/ 164872 h 2368974"/>
                  <a:gd name="connsiteX2" fmla="*/ 1491934 w 2610121"/>
                  <a:gd name="connsiteY2" fmla="*/ 881180 h 2368974"/>
                  <a:gd name="connsiteX3" fmla="*/ 1171844 w 2610121"/>
                  <a:gd name="connsiteY3" fmla="*/ 1217263 h 2368974"/>
                  <a:gd name="connsiteX4" fmla="*/ 5609 w 2610121"/>
                  <a:gd name="connsiteY4" fmla="*/ 1907411 h 2368974"/>
                  <a:gd name="connsiteX5" fmla="*/ 801636 w 2610121"/>
                  <a:gd name="connsiteY5" fmla="*/ 2173503 h 2368974"/>
                  <a:gd name="connsiteX6" fmla="*/ 998912 w 2610121"/>
                  <a:gd name="connsiteY6" fmla="*/ 2201091 h 2368974"/>
                  <a:gd name="connsiteX7" fmla="*/ 998911 w 2610121"/>
                  <a:gd name="connsiteY7" fmla="*/ 2266224 h 2368974"/>
                  <a:gd name="connsiteX8" fmla="*/ 1101661 w 2610121"/>
                  <a:gd name="connsiteY8" fmla="*/ 2368974 h 2368974"/>
                  <a:gd name="connsiteX9" fmla="*/ 1163185 w 2610121"/>
                  <a:gd name="connsiteY9" fmla="*/ 2368974 h 2368974"/>
                  <a:gd name="connsiteX10" fmla="*/ 1265935 w 2610121"/>
                  <a:gd name="connsiteY10" fmla="*/ 2266224 h 2368974"/>
                  <a:gd name="connsiteX11" fmla="*/ 1265935 w 2610121"/>
                  <a:gd name="connsiteY11" fmla="*/ 2229435 h 2368974"/>
                  <a:gd name="connsiteX12" fmla="*/ 1411212 w 2610121"/>
                  <a:gd name="connsiteY12" fmla="*/ 2235463 h 2368974"/>
                  <a:gd name="connsiteX13" fmla="*/ 1926768 w 2610121"/>
                  <a:gd name="connsiteY13" fmla="*/ 2175504 h 2368974"/>
                  <a:gd name="connsiteX14" fmla="*/ 2388787 w 2610121"/>
                  <a:gd name="connsiteY14" fmla="*/ 996485 h 2368974"/>
                  <a:gd name="connsiteX15" fmla="*/ 2388787 w 2610121"/>
                  <a:gd name="connsiteY15" fmla="*/ 922349 h 2368974"/>
                  <a:gd name="connsiteX16" fmla="*/ 2457232 w 2610121"/>
                  <a:gd name="connsiteY16" fmla="*/ 839977 h 2368974"/>
                  <a:gd name="connsiteX17" fmla="*/ 2453429 w 2610121"/>
                  <a:gd name="connsiteY17" fmla="*/ 51419 h 2368974"/>
                  <a:gd name="connsiteX0" fmla="*/ 2453429 w 2610121"/>
                  <a:gd name="connsiteY0" fmla="*/ 60142 h 2377697"/>
                  <a:gd name="connsiteX1" fmla="*/ 1763215 w 2610121"/>
                  <a:gd name="connsiteY1" fmla="*/ 173595 h 2377697"/>
                  <a:gd name="connsiteX2" fmla="*/ 1491934 w 2610121"/>
                  <a:gd name="connsiteY2" fmla="*/ 889903 h 2377697"/>
                  <a:gd name="connsiteX3" fmla="*/ 1171844 w 2610121"/>
                  <a:gd name="connsiteY3" fmla="*/ 1225986 h 2377697"/>
                  <a:gd name="connsiteX4" fmla="*/ 5609 w 2610121"/>
                  <a:gd name="connsiteY4" fmla="*/ 1916134 h 2377697"/>
                  <a:gd name="connsiteX5" fmla="*/ 801636 w 2610121"/>
                  <a:gd name="connsiteY5" fmla="*/ 2182226 h 2377697"/>
                  <a:gd name="connsiteX6" fmla="*/ 998912 w 2610121"/>
                  <a:gd name="connsiteY6" fmla="*/ 2209814 h 2377697"/>
                  <a:gd name="connsiteX7" fmla="*/ 998911 w 2610121"/>
                  <a:gd name="connsiteY7" fmla="*/ 2274947 h 2377697"/>
                  <a:gd name="connsiteX8" fmla="*/ 1101661 w 2610121"/>
                  <a:gd name="connsiteY8" fmla="*/ 2377697 h 2377697"/>
                  <a:gd name="connsiteX9" fmla="*/ 1163185 w 2610121"/>
                  <a:gd name="connsiteY9" fmla="*/ 2377697 h 2377697"/>
                  <a:gd name="connsiteX10" fmla="*/ 1265935 w 2610121"/>
                  <a:gd name="connsiteY10" fmla="*/ 2274947 h 2377697"/>
                  <a:gd name="connsiteX11" fmla="*/ 1265935 w 2610121"/>
                  <a:gd name="connsiteY11" fmla="*/ 2238158 h 2377697"/>
                  <a:gd name="connsiteX12" fmla="*/ 1411212 w 2610121"/>
                  <a:gd name="connsiteY12" fmla="*/ 2244186 h 2377697"/>
                  <a:gd name="connsiteX13" fmla="*/ 1926768 w 2610121"/>
                  <a:gd name="connsiteY13" fmla="*/ 2184227 h 2377697"/>
                  <a:gd name="connsiteX14" fmla="*/ 2388787 w 2610121"/>
                  <a:gd name="connsiteY14" fmla="*/ 1005208 h 2377697"/>
                  <a:gd name="connsiteX15" fmla="*/ 2388787 w 2610121"/>
                  <a:gd name="connsiteY15" fmla="*/ 931072 h 2377697"/>
                  <a:gd name="connsiteX16" fmla="*/ 2457232 w 2610121"/>
                  <a:gd name="connsiteY16" fmla="*/ 848700 h 2377697"/>
                  <a:gd name="connsiteX17" fmla="*/ 2453429 w 2610121"/>
                  <a:gd name="connsiteY17" fmla="*/ 60142 h 2377697"/>
                  <a:gd name="connsiteX0" fmla="*/ 2453429 w 2604384"/>
                  <a:gd name="connsiteY0" fmla="*/ 72787 h 2390342"/>
                  <a:gd name="connsiteX1" fmla="*/ 1763215 w 2604384"/>
                  <a:gd name="connsiteY1" fmla="*/ 186240 h 2390342"/>
                  <a:gd name="connsiteX2" fmla="*/ 1491934 w 2604384"/>
                  <a:gd name="connsiteY2" fmla="*/ 902548 h 2390342"/>
                  <a:gd name="connsiteX3" fmla="*/ 1171844 w 2604384"/>
                  <a:gd name="connsiteY3" fmla="*/ 1238631 h 2390342"/>
                  <a:gd name="connsiteX4" fmla="*/ 5609 w 2604384"/>
                  <a:gd name="connsiteY4" fmla="*/ 1928779 h 2390342"/>
                  <a:gd name="connsiteX5" fmla="*/ 801636 w 2604384"/>
                  <a:gd name="connsiteY5" fmla="*/ 2194871 h 2390342"/>
                  <a:gd name="connsiteX6" fmla="*/ 998912 w 2604384"/>
                  <a:gd name="connsiteY6" fmla="*/ 2222459 h 2390342"/>
                  <a:gd name="connsiteX7" fmla="*/ 998911 w 2604384"/>
                  <a:gd name="connsiteY7" fmla="*/ 2287592 h 2390342"/>
                  <a:gd name="connsiteX8" fmla="*/ 1101661 w 2604384"/>
                  <a:gd name="connsiteY8" fmla="*/ 2390342 h 2390342"/>
                  <a:gd name="connsiteX9" fmla="*/ 1163185 w 2604384"/>
                  <a:gd name="connsiteY9" fmla="*/ 2390342 h 2390342"/>
                  <a:gd name="connsiteX10" fmla="*/ 1265935 w 2604384"/>
                  <a:gd name="connsiteY10" fmla="*/ 2287592 h 2390342"/>
                  <a:gd name="connsiteX11" fmla="*/ 1265935 w 2604384"/>
                  <a:gd name="connsiteY11" fmla="*/ 2250803 h 2390342"/>
                  <a:gd name="connsiteX12" fmla="*/ 1411212 w 2604384"/>
                  <a:gd name="connsiteY12" fmla="*/ 2256831 h 2390342"/>
                  <a:gd name="connsiteX13" fmla="*/ 1926768 w 2604384"/>
                  <a:gd name="connsiteY13" fmla="*/ 2196872 h 2390342"/>
                  <a:gd name="connsiteX14" fmla="*/ 2388787 w 2604384"/>
                  <a:gd name="connsiteY14" fmla="*/ 1017853 h 2390342"/>
                  <a:gd name="connsiteX15" fmla="*/ 2388787 w 2604384"/>
                  <a:gd name="connsiteY15" fmla="*/ 943717 h 2390342"/>
                  <a:gd name="connsiteX16" fmla="*/ 2457232 w 2604384"/>
                  <a:gd name="connsiteY16" fmla="*/ 861345 h 2390342"/>
                  <a:gd name="connsiteX17" fmla="*/ 2453429 w 2604384"/>
                  <a:gd name="connsiteY17" fmla="*/ 72787 h 2390342"/>
                  <a:gd name="connsiteX0" fmla="*/ 2453429 w 2580627"/>
                  <a:gd name="connsiteY0" fmla="*/ 25941 h 2343496"/>
                  <a:gd name="connsiteX1" fmla="*/ 1720352 w 2580627"/>
                  <a:gd name="connsiteY1" fmla="*/ 272744 h 2343496"/>
                  <a:gd name="connsiteX2" fmla="*/ 1491934 w 2580627"/>
                  <a:gd name="connsiteY2" fmla="*/ 855702 h 2343496"/>
                  <a:gd name="connsiteX3" fmla="*/ 1171844 w 2580627"/>
                  <a:gd name="connsiteY3" fmla="*/ 1191785 h 2343496"/>
                  <a:gd name="connsiteX4" fmla="*/ 5609 w 2580627"/>
                  <a:gd name="connsiteY4" fmla="*/ 1881933 h 2343496"/>
                  <a:gd name="connsiteX5" fmla="*/ 801636 w 2580627"/>
                  <a:gd name="connsiteY5" fmla="*/ 2148025 h 2343496"/>
                  <a:gd name="connsiteX6" fmla="*/ 998912 w 2580627"/>
                  <a:gd name="connsiteY6" fmla="*/ 2175613 h 2343496"/>
                  <a:gd name="connsiteX7" fmla="*/ 998911 w 2580627"/>
                  <a:gd name="connsiteY7" fmla="*/ 2240746 h 2343496"/>
                  <a:gd name="connsiteX8" fmla="*/ 1101661 w 2580627"/>
                  <a:gd name="connsiteY8" fmla="*/ 2343496 h 2343496"/>
                  <a:gd name="connsiteX9" fmla="*/ 1163185 w 2580627"/>
                  <a:gd name="connsiteY9" fmla="*/ 2343496 h 2343496"/>
                  <a:gd name="connsiteX10" fmla="*/ 1265935 w 2580627"/>
                  <a:gd name="connsiteY10" fmla="*/ 2240746 h 2343496"/>
                  <a:gd name="connsiteX11" fmla="*/ 1265935 w 2580627"/>
                  <a:gd name="connsiteY11" fmla="*/ 2203957 h 2343496"/>
                  <a:gd name="connsiteX12" fmla="*/ 1411212 w 2580627"/>
                  <a:gd name="connsiteY12" fmla="*/ 2209985 h 2343496"/>
                  <a:gd name="connsiteX13" fmla="*/ 1926768 w 2580627"/>
                  <a:gd name="connsiteY13" fmla="*/ 2150026 h 2343496"/>
                  <a:gd name="connsiteX14" fmla="*/ 2388787 w 2580627"/>
                  <a:gd name="connsiteY14" fmla="*/ 971007 h 2343496"/>
                  <a:gd name="connsiteX15" fmla="*/ 2388787 w 2580627"/>
                  <a:gd name="connsiteY15" fmla="*/ 896871 h 2343496"/>
                  <a:gd name="connsiteX16" fmla="*/ 2457232 w 2580627"/>
                  <a:gd name="connsiteY16" fmla="*/ 814499 h 2343496"/>
                  <a:gd name="connsiteX17" fmla="*/ 2453429 w 2580627"/>
                  <a:gd name="connsiteY17" fmla="*/ 25941 h 2343496"/>
                  <a:gd name="connsiteX0" fmla="*/ 2453429 w 2580627"/>
                  <a:gd name="connsiteY0" fmla="*/ 35820 h 2353375"/>
                  <a:gd name="connsiteX1" fmla="*/ 1720352 w 2580627"/>
                  <a:gd name="connsiteY1" fmla="*/ 282623 h 2353375"/>
                  <a:gd name="connsiteX2" fmla="*/ 1491934 w 2580627"/>
                  <a:gd name="connsiteY2" fmla="*/ 865581 h 2353375"/>
                  <a:gd name="connsiteX3" fmla="*/ 1171844 w 2580627"/>
                  <a:gd name="connsiteY3" fmla="*/ 1201664 h 2353375"/>
                  <a:gd name="connsiteX4" fmla="*/ 5609 w 2580627"/>
                  <a:gd name="connsiteY4" fmla="*/ 1891812 h 2353375"/>
                  <a:gd name="connsiteX5" fmla="*/ 801636 w 2580627"/>
                  <a:gd name="connsiteY5" fmla="*/ 2157904 h 2353375"/>
                  <a:gd name="connsiteX6" fmla="*/ 998912 w 2580627"/>
                  <a:gd name="connsiteY6" fmla="*/ 2185492 h 2353375"/>
                  <a:gd name="connsiteX7" fmla="*/ 998911 w 2580627"/>
                  <a:gd name="connsiteY7" fmla="*/ 2250625 h 2353375"/>
                  <a:gd name="connsiteX8" fmla="*/ 1101661 w 2580627"/>
                  <a:gd name="connsiteY8" fmla="*/ 2353375 h 2353375"/>
                  <a:gd name="connsiteX9" fmla="*/ 1163185 w 2580627"/>
                  <a:gd name="connsiteY9" fmla="*/ 2353375 h 2353375"/>
                  <a:gd name="connsiteX10" fmla="*/ 1265935 w 2580627"/>
                  <a:gd name="connsiteY10" fmla="*/ 2250625 h 2353375"/>
                  <a:gd name="connsiteX11" fmla="*/ 1265935 w 2580627"/>
                  <a:gd name="connsiteY11" fmla="*/ 2213836 h 2353375"/>
                  <a:gd name="connsiteX12" fmla="*/ 1411212 w 2580627"/>
                  <a:gd name="connsiteY12" fmla="*/ 2219864 h 2353375"/>
                  <a:gd name="connsiteX13" fmla="*/ 1926768 w 2580627"/>
                  <a:gd name="connsiteY13" fmla="*/ 2159905 h 2353375"/>
                  <a:gd name="connsiteX14" fmla="*/ 2388787 w 2580627"/>
                  <a:gd name="connsiteY14" fmla="*/ 980886 h 2353375"/>
                  <a:gd name="connsiteX15" fmla="*/ 2388787 w 2580627"/>
                  <a:gd name="connsiteY15" fmla="*/ 906750 h 2353375"/>
                  <a:gd name="connsiteX16" fmla="*/ 2457232 w 2580627"/>
                  <a:gd name="connsiteY16" fmla="*/ 824378 h 2353375"/>
                  <a:gd name="connsiteX17" fmla="*/ 2453429 w 2580627"/>
                  <a:gd name="connsiteY17" fmla="*/ 35820 h 2353375"/>
                  <a:gd name="connsiteX0" fmla="*/ 2453429 w 2638179"/>
                  <a:gd name="connsiteY0" fmla="*/ 35820 h 2353375"/>
                  <a:gd name="connsiteX1" fmla="*/ 1720352 w 2638179"/>
                  <a:gd name="connsiteY1" fmla="*/ 282623 h 2353375"/>
                  <a:gd name="connsiteX2" fmla="*/ 1491934 w 2638179"/>
                  <a:gd name="connsiteY2" fmla="*/ 865581 h 2353375"/>
                  <a:gd name="connsiteX3" fmla="*/ 1171844 w 2638179"/>
                  <a:gd name="connsiteY3" fmla="*/ 1201664 h 2353375"/>
                  <a:gd name="connsiteX4" fmla="*/ 5609 w 2638179"/>
                  <a:gd name="connsiteY4" fmla="*/ 1891812 h 2353375"/>
                  <a:gd name="connsiteX5" fmla="*/ 801636 w 2638179"/>
                  <a:gd name="connsiteY5" fmla="*/ 2157904 h 2353375"/>
                  <a:gd name="connsiteX6" fmla="*/ 998912 w 2638179"/>
                  <a:gd name="connsiteY6" fmla="*/ 2185492 h 2353375"/>
                  <a:gd name="connsiteX7" fmla="*/ 998911 w 2638179"/>
                  <a:gd name="connsiteY7" fmla="*/ 2250625 h 2353375"/>
                  <a:gd name="connsiteX8" fmla="*/ 1101661 w 2638179"/>
                  <a:gd name="connsiteY8" fmla="*/ 2353375 h 2353375"/>
                  <a:gd name="connsiteX9" fmla="*/ 1163185 w 2638179"/>
                  <a:gd name="connsiteY9" fmla="*/ 2353375 h 2353375"/>
                  <a:gd name="connsiteX10" fmla="*/ 1265935 w 2638179"/>
                  <a:gd name="connsiteY10" fmla="*/ 2250625 h 2353375"/>
                  <a:gd name="connsiteX11" fmla="*/ 1265935 w 2638179"/>
                  <a:gd name="connsiteY11" fmla="*/ 2213836 h 2353375"/>
                  <a:gd name="connsiteX12" fmla="*/ 1411212 w 2638179"/>
                  <a:gd name="connsiteY12" fmla="*/ 2219864 h 2353375"/>
                  <a:gd name="connsiteX13" fmla="*/ 1926768 w 2638179"/>
                  <a:gd name="connsiteY13" fmla="*/ 2159905 h 2353375"/>
                  <a:gd name="connsiteX14" fmla="*/ 2388787 w 2638179"/>
                  <a:gd name="connsiteY14" fmla="*/ 980886 h 2353375"/>
                  <a:gd name="connsiteX15" fmla="*/ 2388787 w 2638179"/>
                  <a:gd name="connsiteY15" fmla="*/ 906750 h 2353375"/>
                  <a:gd name="connsiteX16" fmla="*/ 2457232 w 2638179"/>
                  <a:gd name="connsiteY16" fmla="*/ 824378 h 2353375"/>
                  <a:gd name="connsiteX17" fmla="*/ 2453429 w 2638179"/>
                  <a:gd name="connsiteY17" fmla="*/ 35820 h 2353375"/>
                  <a:gd name="connsiteX0" fmla="*/ 2353417 w 2590735"/>
                  <a:gd name="connsiteY0" fmla="*/ 21780 h 2353623"/>
                  <a:gd name="connsiteX1" fmla="*/ 1720352 w 2590735"/>
                  <a:gd name="connsiteY1" fmla="*/ 282871 h 2353623"/>
                  <a:gd name="connsiteX2" fmla="*/ 1491934 w 2590735"/>
                  <a:gd name="connsiteY2" fmla="*/ 865829 h 2353623"/>
                  <a:gd name="connsiteX3" fmla="*/ 1171844 w 2590735"/>
                  <a:gd name="connsiteY3" fmla="*/ 1201912 h 2353623"/>
                  <a:gd name="connsiteX4" fmla="*/ 5609 w 2590735"/>
                  <a:gd name="connsiteY4" fmla="*/ 1892060 h 2353623"/>
                  <a:gd name="connsiteX5" fmla="*/ 801636 w 2590735"/>
                  <a:gd name="connsiteY5" fmla="*/ 2158152 h 2353623"/>
                  <a:gd name="connsiteX6" fmla="*/ 998912 w 2590735"/>
                  <a:gd name="connsiteY6" fmla="*/ 2185740 h 2353623"/>
                  <a:gd name="connsiteX7" fmla="*/ 998911 w 2590735"/>
                  <a:gd name="connsiteY7" fmla="*/ 2250873 h 2353623"/>
                  <a:gd name="connsiteX8" fmla="*/ 1101661 w 2590735"/>
                  <a:gd name="connsiteY8" fmla="*/ 2353623 h 2353623"/>
                  <a:gd name="connsiteX9" fmla="*/ 1163185 w 2590735"/>
                  <a:gd name="connsiteY9" fmla="*/ 2353623 h 2353623"/>
                  <a:gd name="connsiteX10" fmla="*/ 1265935 w 2590735"/>
                  <a:gd name="connsiteY10" fmla="*/ 2250873 h 2353623"/>
                  <a:gd name="connsiteX11" fmla="*/ 1265935 w 2590735"/>
                  <a:gd name="connsiteY11" fmla="*/ 2214084 h 2353623"/>
                  <a:gd name="connsiteX12" fmla="*/ 1411212 w 2590735"/>
                  <a:gd name="connsiteY12" fmla="*/ 2220112 h 2353623"/>
                  <a:gd name="connsiteX13" fmla="*/ 1926768 w 2590735"/>
                  <a:gd name="connsiteY13" fmla="*/ 2160153 h 2353623"/>
                  <a:gd name="connsiteX14" fmla="*/ 2388787 w 2590735"/>
                  <a:gd name="connsiteY14" fmla="*/ 981134 h 2353623"/>
                  <a:gd name="connsiteX15" fmla="*/ 2388787 w 2590735"/>
                  <a:gd name="connsiteY15" fmla="*/ 906998 h 2353623"/>
                  <a:gd name="connsiteX16" fmla="*/ 2457232 w 2590735"/>
                  <a:gd name="connsiteY16" fmla="*/ 824626 h 2353623"/>
                  <a:gd name="connsiteX17" fmla="*/ 2353417 w 2590735"/>
                  <a:gd name="connsiteY17" fmla="*/ 21780 h 2353623"/>
                  <a:gd name="connsiteX0" fmla="*/ 2410567 w 2615956"/>
                  <a:gd name="connsiteY0" fmla="*/ 23047 h 2335840"/>
                  <a:gd name="connsiteX1" fmla="*/ 1720352 w 2615956"/>
                  <a:gd name="connsiteY1" fmla="*/ 265088 h 2335840"/>
                  <a:gd name="connsiteX2" fmla="*/ 1491934 w 2615956"/>
                  <a:gd name="connsiteY2" fmla="*/ 848046 h 2335840"/>
                  <a:gd name="connsiteX3" fmla="*/ 1171844 w 2615956"/>
                  <a:gd name="connsiteY3" fmla="*/ 1184129 h 2335840"/>
                  <a:gd name="connsiteX4" fmla="*/ 5609 w 2615956"/>
                  <a:gd name="connsiteY4" fmla="*/ 1874277 h 2335840"/>
                  <a:gd name="connsiteX5" fmla="*/ 801636 w 2615956"/>
                  <a:gd name="connsiteY5" fmla="*/ 2140369 h 2335840"/>
                  <a:gd name="connsiteX6" fmla="*/ 998912 w 2615956"/>
                  <a:gd name="connsiteY6" fmla="*/ 2167957 h 2335840"/>
                  <a:gd name="connsiteX7" fmla="*/ 998911 w 2615956"/>
                  <a:gd name="connsiteY7" fmla="*/ 2233090 h 2335840"/>
                  <a:gd name="connsiteX8" fmla="*/ 1101661 w 2615956"/>
                  <a:gd name="connsiteY8" fmla="*/ 2335840 h 2335840"/>
                  <a:gd name="connsiteX9" fmla="*/ 1163185 w 2615956"/>
                  <a:gd name="connsiteY9" fmla="*/ 2335840 h 2335840"/>
                  <a:gd name="connsiteX10" fmla="*/ 1265935 w 2615956"/>
                  <a:gd name="connsiteY10" fmla="*/ 2233090 h 2335840"/>
                  <a:gd name="connsiteX11" fmla="*/ 1265935 w 2615956"/>
                  <a:gd name="connsiteY11" fmla="*/ 2196301 h 2335840"/>
                  <a:gd name="connsiteX12" fmla="*/ 1411212 w 2615956"/>
                  <a:gd name="connsiteY12" fmla="*/ 2202329 h 2335840"/>
                  <a:gd name="connsiteX13" fmla="*/ 1926768 w 2615956"/>
                  <a:gd name="connsiteY13" fmla="*/ 2142370 h 2335840"/>
                  <a:gd name="connsiteX14" fmla="*/ 2388787 w 2615956"/>
                  <a:gd name="connsiteY14" fmla="*/ 963351 h 2335840"/>
                  <a:gd name="connsiteX15" fmla="*/ 2388787 w 2615956"/>
                  <a:gd name="connsiteY15" fmla="*/ 889215 h 2335840"/>
                  <a:gd name="connsiteX16" fmla="*/ 2457232 w 2615956"/>
                  <a:gd name="connsiteY16" fmla="*/ 806843 h 2335840"/>
                  <a:gd name="connsiteX17" fmla="*/ 2410567 w 2615956"/>
                  <a:gd name="connsiteY17" fmla="*/ 23047 h 2335840"/>
                  <a:gd name="connsiteX0" fmla="*/ 2410567 w 2645010"/>
                  <a:gd name="connsiteY0" fmla="*/ 26516 h 2339309"/>
                  <a:gd name="connsiteX1" fmla="*/ 1720352 w 2645010"/>
                  <a:gd name="connsiteY1" fmla="*/ 268557 h 2339309"/>
                  <a:gd name="connsiteX2" fmla="*/ 1491934 w 2645010"/>
                  <a:gd name="connsiteY2" fmla="*/ 851515 h 2339309"/>
                  <a:gd name="connsiteX3" fmla="*/ 1171844 w 2645010"/>
                  <a:gd name="connsiteY3" fmla="*/ 1187598 h 2339309"/>
                  <a:gd name="connsiteX4" fmla="*/ 5609 w 2645010"/>
                  <a:gd name="connsiteY4" fmla="*/ 1877746 h 2339309"/>
                  <a:gd name="connsiteX5" fmla="*/ 801636 w 2645010"/>
                  <a:gd name="connsiteY5" fmla="*/ 2143838 h 2339309"/>
                  <a:gd name="connsiteX6" fmla="*/ 998912 w 2645010"/>
                  <a:gd name="connsiteY6" fmla="*/ 2171426 h 2339309"/>
                  <a:gd name="connsiteX7" fmla="*/ 998911 w 2645010"/>
                  <a:gd name="connsiteY7" fmla="*/ 2236559 h 2339309"/>
                  <a:gd name="connsiteX8" fmla="*/ 1101661 w 2645010"/>
                  <a:gd name="connsiteY8" fmla="*/ 2339309 h 2339309"/>
                  <a:gd name="connsiteX9" fmla="*/ 1163185 w 2645010"/>
                  <a:gd name="connsiteY9" fmla="*/ 2339309 h 2339309"/>
                  <a:gd name="connsiteX10" fmla="*/ 1265935 w 2645010"/>
                  <a:gd name="connsiteY10" fmla="*/ 2236559 h 2339309"/>
                  <a:gd name="connsiteX11" fmla="*/ 1265935 w 2645010"/>
                  <a:gd name="connsiteY11" fmla="*/ 2199770 h 2339309"/>
                  <a:gd name="connsiteX12" fmla="*/ 1411212 w 2645010"/>
                  <a:gd name="connsiteY12" fmla="*/ 2205798 h 2339309"/>
                  <a:gd name="connsiteX13" fmla="*/ 1926768 w 2645010"/>
                  <a:gd name="connsiteY13" fmla="*/ 2145839 h 2339309"/>
                  <a:gd name="connsiteX14" fmla="*/ 2388787 w 2645010"/>
                  <a:gd name="connsiteY14" fmla="*/ 966820 h 2339309"/>
                  <a:gd name="connsiteX15" fmla="*/ 2388787 w 2645010"/>
                  <a:gd name="connsiteY15" fmla="*/ 892684 h 2339309"/>
                  <a:gd name="connsiteX16" fmla="*/ 2457232 w 2645010"/>
                  <a:gd name="connsiteY16" fmla="*/ 810312 h 2339309"/>
                  <a:gd name="connsiteX17" fmla="*/ 2410567 w 2645010"/>
                  <a:gd name="connsiteY17" fmla="*/ 26516 h 2339309"/>
                  <a:gd name="connsiteX0" fmla="*/ 2391517 w 2635001"/>
                  <a:gd name="connsiteY0" fmla="*/ 19523 h 2456141"/>
                  <a:gd name="connsiteX1" fmla="*/ 1720352 w 2635001"/>
                  <a:gd name="connsiteY1" fmla="*/ 385389 h 2456141"/>
                  <a:gd name="connsiteX2" fmla="*/ 1491934 w 2635001"/>
                  <a:gd name="connsiteY2" fmla="*/ 968347 h 2456141"/>
                  <a:gd name="connsiteX3" fmla="*/ 1171844 w 2635001"/>
                  <a:gd name="connsiteY3" fmla="*/ 1304430 h 2456141"/>
                  <a:gd name="connsiteX4" fmla="*/ 5609 w 2635001"/>
                  <a:gd name="connsiteY4" fmla="*/ 1994578 h 2456141"/>
                  <a:gd name="connsiteX5" fmla="*/ 801636 w 2635001"/>
                  <a:gd name="connsiteY5" fmla="*/ 2260670 h 2456141"/>
                  <a:gd name="connsiteX6" fmla="*/ 998912 w 2635001"/>
                  <a:gd name="connsiteY6" fmla="*/ 2288258 h 2456141"/>
                  <a:gd name="connsiteX7" fmla="*/ 998911 w 2635001"/>
                  <a:gd name="connsiteY7" fmla="*/ 2353391 h 2456141"/>
                  <a:gd name="connsiteX8" fmla="*/ 1101661 w 2635001"/>
                  <a:gd name="connsiteY8" fmla="*/ 2456141 h 2456141"/>
                  <a:gd name="connsiteX9" fmla="*/ 1163185 w 2635001"/>
                  <a:gd name="connsiteY9" fmla="*/ 2456141 h 2456141"/>
                  <a:gd name="connsiteX10" fmla="*/ 1265935 w 2635001"/>
                  <a:gd name="connsiteY10" fmla="*/ 2353391 h 2456141"/>
                  <a:gd name="connsiteX11" fmla="*/ 1265935 w 2635001"/>
                  <a:gd name="connsiteY11" fmla="*/ 2316602 h 2456141"/>
                  <a:gd name="connsiteX12" fmla="*/ 1411212 w 2635001"/>
                  <a:gd name="connsiteY12" fmla="*/ 2322630 h 2456141"/>
                  <a:gd name="connsiteX13" fmla="*/ 1926768 w 2635001"/>
                  <a:gd name="connsiteY13" fmla="*/ 2262671 h 2456141"/>
                  <a:gd name="connsiteX14" fmla="*/ 2388787 w 2635001"/>
                  <a:gd name="connsiteY14" fmla="*/ 1083652 h 2456141"/>
                  <a:gd name="connsiteX15" fmla="*/ 2388787 w 2635001"/>
                  <a:gd name="connsiteY15" fmla="*/ 1009516 h 2456141"/>
                  <a:gd name="connsiteX16" fmla="*/ 2457232 w 2635001"/>
                  <a:gd name="connsiteY16" fmla="*/ 927144 h 2456141"/>
                  <a:gd name="connsiteX17" fmla="*/ 2391517 w 2635001"/>
                  <a:gd name="connsiteY17" fmla="*/ 19523 h 2456141"/>
                  <a:gd name="connsiteX0" fmla="*/ 2391517 w 2661028"/>
                  <a:gd name="connsiteY0" fmla="*/ 19523 h 2456141"/>
                  <a:gd name="connsiteX1" fmla="*/ 1720352 w 2661028"/>
                  <a:gd name="connsiteY1" fmla="*/ 385389 h 2456141"/>
                  <a:gd name="connsiteX2" fmla="*/ 1491934 w 2661028"/>
                  <a:gd name="connsiteY2" fmla="*/ 968347 h 2456141"/>
                  <a:gd name="connsiteX3" fmla="*/ 1171844 w 2661028"/>
                  <a:gd name="connsiteY3" fmla="*/ 1304430 h 2456141"/>
                  <a:gd name="connsiteX4" fmla="*/ 5609 w 2661028"/>
                  <a:gd name="connsiteY4" fmla="*/ 1994578 h 2456141"/>
                  <a:gd name="connsiteX5" fmla="*/ 801636 w 2661028"/>
                  <a:gd name="connsiteY5" fmla="*/ 2260670 h 2456141"/>
                  <a:gd name="connsiteX6" fmla="*/ 998912 w 2661028"/>
                  <a:gd name="connsiteY6" fmla="*/ 2288258 h 2456141"/>
                  <a:gd name="connsiteX7" fmla="*/ 998911 w 2661028"/>
                  <a:gd name="connsiteY7" fmla="*/ 2353391 h 2456141"/>
                  <a:gd name="connsiteX8" fmla="*/ 1101661 w 2661028"/>
                  <a:gd name="connsiteY8" fmla="*/ 2456141 h 2456141"/>
                  <a:gd name="connsiteX9" fmla="*/ 1163185 w 2661028"/>
                  <a:gd name="connsiteY9" fmla="*/ 2456141 h 2456141"/>
                  <a:gd name="connsiteX10" fmla="*/ 1265935 w 2661028"/>
                  <a:gd name="connsiteY10" fmla="*/ 2353391 h 2456141"/>
                  <a:gd name="connsiteX11" fmla="*/ 1265935 w 2661028"/>
                  <a:gd name="connsiteY11" fmla="*/ 2316602 h 2456141"/>
                  <a:gd name="connsiteX12" fmla="*/ 1411212 w 2661028"/>
                  <a:gd name="connsiteY12" fmla="*/ 2322630 h 2456141"/>
                  <a:gd name="connsiteX13" fmla="*/ 1926768 w 2661028"/>
                  <a:gd name="connsiteY13" fmla="*/ 2262671 h 2456141"/>
                  <a:gd name="connsiteX14" fmla="*/ 2388787 w 2661028"/>
                  <a:gd name="connsiteY14" fmla="*/ 1083652 h 2456141"/>
                  <a:gd name="connsiteX15" fmla="*/ 2388787 w 2661028"/>
                  <a:gd name="connsiteY15" fmla="*/ 1009516 h 2456141"/>
                  <a:gd name="connsiteX16" fmla="*/ 2457232 w 2661028"/>
                  <a:gd name="connsiteY16" fmla="*/ 927144 h 2456141"/>
                  <a:gd name="connsiteX17" fmla="*/ 2391517 w 2661028"/>
                  <a:gd name="connsiteY17" fmla="*/ 19523 h 2456141"/>
                  <a:gd name="connsiteX0" fmla="*/ 2391517 w 2560798"/>
                  <a:gd name="connsiteY0" fmla="*/ 24034 h 2460652"/>
                  <a:gd name="connsiteX1" fmla="*/ 1682252 w 2560798"/>
                  <a:gd name="connsiteY1" fmla="*/ 323225 h 2460652"/>
                  <a:gd name="connsiteX2" fmla="*/ 1491934 w 2560798"/>
                  <a:gd name="connsiteY2" fmla="*/ 972858 h 2460652"/>
                  <a:gd name="connsiteX3" fmla="*/ 1171844 w 2560798"/>
                  <a:gd name="connsiteY3" fmla="*/ 1308941 h 2460652"/>
                  <a:gd name="connsiteX4" fmla="*/ 5609 w 2560798"/>
                  <a:gd name="connsiteY4" fmla="*/ 1999089 h 2460652"/>
                  <a:gd name="connsiteX5" fmla="*/ 801636 w 2560798"/>
                  <a:gd name="connsiteY5" fmla="*/ 2265181 h 2460652"/>
                  <a:gd name="connsiteX6" fmla="*/ 998912 w 2560798"/>
                  <a:gd name="connsiteY6" fmla="*/ 2292769 h 2460652"/>
                  <a:gd name="connsiteX7" fmla="*/ 998911 w 2560798"/>
                  <a:gd name="connsiteY7" fmla="*/ 2357902 h 2460652"/>
                  <a:gd name="connsiteX8" fmla="*/ 1101661 w 2560798"/>
                  <a:gd name="connsiteY8" fmla="*/ 2460652 h 2460652"/>
                  <a:gd name="connsiteX9" fmla="*/ 1163185 w 2560798"/>
                  <a:gd name="connsiteY9" fmla="*/ 2460652 h 2460652"/>
                  <a:gd name="connsiteX10" fmla="*/ 1265935 w 2560798"/>
                  <a:gd name="connsiteY10" fmla="*/ 2357902 h 2460652"/>
                  <a:gd name="connsiteX11" fmla="*/ 1265935 w 2560798"/>
                  <a:gd name="connsiteY11" fmla="*/ 2321113 h 2460652"/>
                  <a:gd name="connsiteX12" fmla="*/ 1411212 w 2560798"/>
                  <a:gd name="connsiteY12" fmla="*/ 2327141 h 2460652"/>
                  <a:gd name="connsiteX13" fmla="*/ 1926768 w 2560798"/>
                  <a:gd name="connsiteY13" fmla="*/ 2267182 h 2460652"/>
                  <a:gd name="connsiteX14" fmla="*/ 2388787 w 2560798"/>
                  <a:gd name="connsiteY14" fmla="*/ 1088163 h 2460652"/>
                  <a:gd name="connsiteX15" fmla="*/ 2388787 w 2560798"/>
                  <a:gd name="connsiteY15" fmla="*/ 1014027 h 2460652"/>
                  <a:gd name="connsiteX16" fmla="*/ 2457232 w 2560798"/>
                  <a:gd name="connsiteY16" fmla="*/ 931655 h 2460652"/>
                  <a:gd name="connsiteX17" fmla="*/ 2391517 w 2560798"/>
                  <a:gd name="connsiteY17" fmla="*/ 24034 h 2460652"/>
                  <a:gd name="connsiteX0" fmla="*/ 2391517 w 2560798"/>
                  <a:gd name="connsiteY0" fmla="*/ 31318 h 2467936"/>
                  <a:gd name="connsiteX1" fmla="*/ 1682252 w 2560798"/>
                  <a:gd name="connsiteY1" fmla="*/ 330509 h 2467936"/>
                  <a:gd name="connsiteX2" fmla="*/ 1491934 w 2560798"/>
                  <a:gd name="connsiteY2" fmla="*/ 980142 h 2467936"/>
                  <a:gd name="connsiteX3" fmla="*/ 1171844 w 2560798"/>
                  <a:gd name="connsiteY3" fmla="*/ 1316225 h 2467936"/>
                  <a:gd name="connsiteX4" fmla="*/ 5609 w 2560798"/>
                  <a:gd name="connsiteY4" fmla="*/ 2006373 h 2467936"/>
                  <a:gd name="connsiteX5" fmla="*/ 801636 w 2560798"/>
                  <a:gd name="connsiteY5" fmla="*/ 2272465 h 2467936"/>
                  <a:gd name="connsiteX6" fmla="*/ 998912 w 2560798"/>
                  <a:gd name="connsiteY6" fmla="*/ 2300053 h 2467936"/>
                  <a:gd name="connsiteX7" fmla="*/ 998911 w 2560798"/>
                  <a:gd name="connsiteY7" fmla="*/ 2365186 h 2467936"/>
                  <a:gd name="connsiteX8" fmla="*/ 1101661 w 2560798"/>
                  <a:gd name="connsiteY8" fmla="*/ 2467936 h 2467936"/>
                  <a:gd name="connsiteX9" fmla="*/ 1163185 w 2560798"/>
                  <a:gd name="connsiteY9" fmla="*/ 2467936 h 2467936"/>
                  <a:gd name="connsiteX10" fmla="*/ 1265935 w 2560798"/>
                  <a:gd name="connsiteY10" fmla="*/ 2365186 h 2467936"/>
                  <a:gd name="connsiteX11" fmla="*/ 1265935 w 2560798"/>
                  <a:gd name="connsiteY11" fmla="*/ 2328397 h 2467936"/>
                  <a:gd name="connsiteX12" fmla="*/ 1411212 w 2560798"/>
                  <a:gd name="connsiteY12" fmla="*/ 2334425 h 2467936"/>
                  <a:gd name="connsiteX13" fmla="*/ 1926768 w 2560798"/>
                  <a:gd name="connsiteY13" fmla="*/ 2274466 h 2467936"/>
                  <a:gd name="connsiteX14" fmla="*/ 2388787 w 2560798"/>
                  <a:gd name="connsiteY14" fmla="*/ 1095447 h 2467936"/>
                  <a:gd name="connsiteX15" fmla="*/ 2388787 w 2560798"/>
                  <a:gd name="connsiteY15" fmla="*/ 1021311 h 2467936"/>
                  <a:gd name="connsiteX16" fmla="*/ 2457232 w 2560798"/>
                  <a:gd name="connsiteY16" fmla="*/ 938939 h 2467936"/>
                  <a:gd name="connsiteX17" fmla="*/ 2391517 w 2560798"/>
                  <a:gd name="connsiteY17" fmla="*/ 31318 h 2467936"/>
                  <a:gd name="connsiteX0" fmla="*/ 2391517 w 2610926"/>
                  <a:gd name="connsiteY0" fmla="*/ 42779 h 2479397"/>
                  <a:gd name="connsiteX1" fmla="*/ 1682252 w 2610926"/>
                  <a:gd name="connsiteY1" fmla="*/ 341970 h 2479397"/>
                  <a:gd name="connsiteX2" fmla="*/ 1491934 w 2610926"/>
                  <a:gd name="connsiteY2" fmla="*/ 991603 h 2479397"/>
                  <a:gd name="connsiteX3" fmla="*/ 1171844 w 2610926"/>
                  <a:gd name="connsiteY3" fmla="*/ 1327686 h 2479397"/>
                  <a:gd name="connsiteX4" fmla="*/ 5609 w 2610926"/>
                  <a:gd name="connsiteY4" fmla="*/ 2017834 h 2479397"/>
                  <a:gd name="connsiteX5" fmla="*/ 801636 w 2610926"/>
                  <a:gd name="connsiteY5" fmla="*/ 2283926 h 2479397"/>
                  <a:gd name="connsiteX6" fmla="*/ 998912 w 2610926"/>
                  <a:gd name="connsiteY6" fmla="*/ 2311514 h 2479397"/>
                  <a:gd name="connsiteX7" fmla="*/ 998911 w 2610926"/>
                  <a:gd name="connsiteY7" fmla="*/ 2376647 h 2479397"/>
                  <a:gd name="connsiteX8" fmla="*/ 1101661 w 2610926"/>
                  <a:gd name="connsiteY8" fmla="*/ 2479397 h 2479397"/>
                  <a:gd name="connsiteX9" fmla="*/ 1163185 w 2610926"/>
                  <a:gd name="connsiteY9" fmla="*/ 2479397 h 2479397"/>
                  <a:gd name="connsiteX10" fmla="*/ 1265935 w 2610926"/>
                  <a:gd name="connsiteY10" fmla="*/ 2376647 h 2479397"/>
                  <a:gd name="connsiteX11" fmla="*/ 1265935 w 2610926"/>
                  <a:gd name="connsiteY11" fmla="*/ 2339858 h 2479397"/>
                  <a:gd name="connsiteX12" fmla="*/ 1411212 w 2610926"/>
                  <a:gd name="connsiteY12" fmla="*/ 2345886 h 2479397"/>
                  <a:gd name="connsiteX13" fmla="*/ 1926768 w 2610926"/>
                  <a:gd name="connsiteY13" fmla="*/ 2285927 h 2479397"/>
                  <a:gd name="connsiteX14" fmla="*/ 2388787 w 2610926"/>
                  <a:gd name="connsiteY14" fmla="*/ 1106908 h 2479397"/>
                  <a:gd name="connsiteX15" fmla="*/ 2388787 w 2610926"/>
                  <a:gd name="connsiteY15" fmla="*/ 1032772 h 2479397"/>
                  <a:gd name="connsiteX16" fmla="*/ 2457232 w 2610926"/>
                  <a:gd name="connsiteY16" fmla="*/ 950400 h 2479397"/>
                  <a:gd name="connsiteX17" fmla="*/ 2391517 w 2610926"/>
                  <a:gd name="connsiteY17" fmla="*/ 42779 h 2479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610926" h="2479397">
                    <a:moveTo>
                      <a:pt x="2391517" y="42779"/>
                    </a:moveTo>
                    <a:cubicBezTo>
                      <a:pt x="2100429" y="-87201"/>
                      <a:pt x="1798845" y="98108"/>
                      <a:pt x="1682252" y="341970"/>
                    </a:cubicBezTo>
                    <a:cubicBezTo>
                      <a:pt x="1565659" y="585832"/>
                      <a:pt x="1577002" y="827317"/>
                      <a:pt x="1491934" y="991603"/>
                    </a:cubicBezTo>
                    <a:cubicBezTo>
                      <a:pt x="1406866" y="1155889"/>
                      <a:pt x="1362414" y="1266185"/>
                      <a:pt x="1171844" y="1327686"/>
                    </a:cubicBezTo>
                    <a:cubicBezTo>
                      <a:pt x="981274" y="1389187"/>
                      <a:pt x="67310" y="1858461"/>
                      <a:pt x="5609" y="2017834"/>
                    </a:cubicBezTo>
                    <a:cubicBezTo>
                      <a:pt x="-56092" y="2177207"/>
                      <a:pt x="403088" y="2214402"/>
                      <a:pt x="801636" y="2283926"/>
                    </a:cubicBezTo>
                    <a:lnTo>
                      <a:pt x="998912" y="2311514"/>
                    </a:lnTo>
                    <a:cubicBezTo>
                      <a:pt x="998912" y="2333225"/>
                      <a:pt x="998911" y="2354936"/>
                      <a:pt x="998911" y="2376647"/>
                    </a:cubicBezTo>
                    <a:cubicBezTo>
                      <a:pt x="998911" y="2433394"/>
                      <a:pt x="1044914" y="2479397"/>
                      <a:pt x="1101661" y="2479397"/>
                    </a:cubicBezTo>
                    <a:lnTo>
                      <a:pt x="1163185" y="2479397"/>
                    </a:lnTo>
                    <a:cubicBezTo>
                      <a:pt x="1219932" y="2479397"/>
                      <a:pt x="1265935" y="2433394"/>
                      <a:pt x="1265935" y="2376647"/>
                    </a:cubicBezTo>
                    <a:lnTo>
                      <a:pt x="1265935" y="2339858"/>
                    </a:lnTo>
                    <a:lnTo>
                      <a:pt x="1411212" y="2345886"/>
                    </a:lnTo>
                    <a:cubicBezTo>
                      <a:pt x="1608529" y="2349325"/>
                      <a:pt x="1790175" y="2332443"/>
                      <a:pt x="1926768" y="2285927"/>
                    </a:cubicBezTo>
                    <a:cubicBezTo>
                      <a:pt x="2398843" y="2125161"/>
                      <a:pt x="2376145" y="1656424"/>
                      <a:pt x="2388787" y="1106908"/>
                    </a:cubicBezTo>
                    <a:lnTo>
                      <a:pt x="2388787" y="1032772"/>
                    </a:lnTo>
                    <a:lnTo>
                      <a:pt x="2457232" y="950400"/>
                    </a:lnTo>
                    <a:cubicBezTo>
                      <a:pt x="2662561" y="663177"/>
                      <a:pt x="2682605" y="172759"/>
                      <a:pt x="2391517" y="42779"/>
                    </a:cubicBezTo>
                    <a:close/>
                  </a:path>
                </a:pathLst>
              </a:custGeom>
              <a:gradFill flip="none" rotWithShape="1">
                <a:gsLst>
                  <a:gs pos="66000">
                    <a:srgbClr val="663300"/>
                  </a:gs>
                  <a:gs pos="55000">
                    <a:schemeClr val="accent2">
                      <a:lumMod val="50000"/>
                    </a:schemeClr>
                  </a:gs>
                  <a:gs pos="45000">
                    <a:schemeClr val="bg1"/>
                  </a:gs>
                  <a:gs pos="80000">
                    <a:schemeClr val="bg1">
                      <a:lumMod val="95000"/>
                    </a:schemeClr>
                  </a:gs>
                </a:gsLst>
                <a:lin ang="198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A29A5639-0153-46AF-B8FA-4C7312F8FC27}"/>
                  </a:ext>
                </a:extLst>
              </p:cNvPr>
              <p:cNvSpPr/>
              <p:nvPr/>
            </p:nvSpPr>
            <p:spPr>
              <a:xfrm rot="16200000">
                <a:off x="1564281" y="2300848"/>
                <a:ext cx="105538" cy="753704"/>
              </a:xfrm>
              <a:custGeom>
                <a:avLst/>
                <a:gdLst>
                  <a:gd name="connsiteX0" fmla="*/ 0 w 371844"/>
                  <a:gd name="connsiteY0" fmla="*/ 693416 h 695326"/>
                  <a:gd name="connsiteX1" fmla="*/ 371844 w 371844"/>
                  <a:gd name="connsiteY1" fmla="*/ 0 h 695326"/>
                  <a:gd name="connsiteX2" fmla="*/ 239044 w 371844"/>
                  <a:gd name="connsiteY2" fmla="*/ 693416 h 695326"/>
                  <a:gd name="connsiteX3" fmla="*/ 239132 w 371844"/>
                  <a:gd name="connsiteY3" fmla="*/ 695326 h 695326"/>
                  <a:gd name="connsiteX4" fmla="*/ 103 w 371844"/>
                  <a:gd name="connsiteY4" fmla="*/ 695326 h 695326"/>
                  <a:gd name="connsiteX0" fmla="*/ 0 w 371844"/>
                  <a:gd name="connsiteY0" fmla="*/ 693416 h 854076"/>
                  <a:gd name="connsiteX1" fmla="*/ 371844 w 371844"/>
                  <a:gd name="connsiteY1" fmla="*/ 0 h 854076"/>
                  <a:gd name="connsiteX2" fmla="*/ 239044 w 371844"/>
                  <a:gd name="connsiteY2" fmla="*/ 693416 h 854076"/>
                  <a:gd name="connsiteX3" fmla="*/ 143882 w 371844"/>
                  <a:gd name="connsiteY3" fmla="*/ 854076 h 854076"/>
                  <a:gd name="connsiteX4" fmla="*/ 103 w 371844"/>
                  <a:gd name="connsiteY4" fmla="*/ 695326 h 854076"/>
                  <a:gd name="connsiteX5" fmla="*/ 0 w 371844"/>
                  <a:gd name="connsiteY5" fmla="*/ 693416 h 854076"/>
                  <a:gd name="connsiteX0" fmla="*/ 0 w 371844"/>
                  <a:gd name="connsiteY0" fmla="*/ 693416 h 854076"/>
                  <a:gd name="connsiteX1" fmla="*/ 371844 w 371844"/>
                  <a:gd name="connsiteY1" fmla="*/ 0 h 854076"/>
                  <a:gd name="connsiteX2" fmla="*/ 239044 w 371844"/>
                  <a:gd name="connsiteY2" fmla="*/ 693416 h 854076"/>
                  <a:gd name="connsiteX3" fmla="*/ 143882 w 371844"/>
                  <a:gd name="connsiteY3" fmla="*/ 854076 h 854076"/>
                  <a:gd name="connsiteX4" fmla="*/ 103 w 371844"/>
                  <a:gd name="connsiteY4" fmla="*/ 695326 h 854076"/>
                  <a:gd name="connsiteX5" fmla="*/ 0 w 371844"/>
                  <a:gd name="connsiteY5" fmla="*/ 693416 h 854076"/>
                  <a:gd name="connsiteX0" fmla="*/ 0 w 371844"/>
                  <a:gd name="connsiteY0" fmla="*/ 693416 h 873126"/>
                  <a:gd name="connsiteX1" fmla="*/ 371844 w 371844"/>
                  <a:gd name="connsiteY1" fmla="*/ 0 h 873126"/>
                  <a:gd name="connsiteX2" fmla="*/ 239044 w 371844"/>
                  <a:gd name="connsiteY2" fmla="*/ 693416 h 873126"/>
                  <a:gd name="connsiteX3" fmla="*/ 118482 w 371844"/>
                  <a:gd name="connsiteY3" fmla="*/ 873126 h 873126"/>
                  <a:gd name="connsiteX4" fmla="*/ 103 w 371844"/>
                  <a:gd name="connsiteY4" fmla="*/ 695326 h 873126"/>
                  <a:gd name="connsiteX5" fmla="*/ 0 w 371844"/>
                  <a:gd name="connsiteY5" fmla="*/ 693416 h 873126"/>
                  <a:gd name="connsiteX0" fmla="*/ 0 w 371844"/>
                  <a:gd name="connsiteY0" fmla="*/ 718257 h 897967"/>
                  <a:gd name="connsiteX1" fmla="*/ 148488 w 371844"/>
                  <a:gd name="connsiteY1" fmla="*/ 208595 h 897967"/>
                  <a:gd name="connsiteX2" fmla="*/ 371844 w 371844"/>
                  <a:gd name="connsiteY2" fmla="*/ 24841 h 897967"/>
                  <a:gd name="connsiteX3" fmla="*/ 239044 w 371844"/>
                  <a:gd name="connsiteY3" fmla="*/ 718257 h 897967"/>
                  <a:gd name="connsiteX4" fmla="*/ 118482 w 371844"/>
                  <a:gd name="connsiteY4" fmla="*/ 897967 h 897967"/>
                  <a:gd name="connsiteX5" fmla="*/ 103 w 371844"/>
                  <a:gd name="connsiteY5" fmla="*/ 720167 h 897967"/>
                  <a:gd name="connsiteX6" fmla="*/ 0 w 371844"/>
                  <a:gd name="connsiteY6" fmla="*/ 718257 h 897967"/>
                  <a:gd name="connsiteX0" fmla="*/ 0 w 371844"/>
                  <a:gd name="connsiteY0" fmla="*/ 721012 h 900722"/>
                  <a:gd name="connsiteX1" fmla="*/ 148488 w 371844"/>
                  <a:gd name="connsiteY1" fmla="*/ 211350 h 900722"/>
                  <a:gd name="connsiteX2" fmla="*/ 371844 w 371844"/>
                  <a:gd name="connsiteY2" fmla="*/ 27596 h 900722"/>
                  <a:gd name="connsiteX3" fmla="*/ 239044 w 371844"/>
                  <a:gd name="connsiteY3" fmla="*/ 721012 h 900722"/>
                  <a:gd name="connsiteX4" fmla="*/ 118482 w 371844"/>
                  <a:gd name="connsiteY4" fmla="*/ 900722 h 900722"/>
                  <a:gd name="connsiteX5" fmla="*/ 103 w 371844"/>
                  <a:gd name="connsiteY5" fmla="*/ 722922 h 900722"/>
                  <a:gd name="connsiteX6" fmla="*/ 0 w 371844"/>
                  <a:gd name="connsiteY6" fmla="*/ 721012 h 900722"/>
                  <a:gd name="connsiteX0" fmla="*/ 0 w 371844"/>
                  <a:gd name="connsiteY0" fmla="*/ 693416 h 873126"/>
                  <a:gd name="connsiteX1" fmla="*/ 148488 w 371844"/>
                  <a:gd name="connsiteY1" fmla="*/ 183754 h 873126"/>
                  <a:gd name="connsiteX2" fmla="*/ 371844 w 371844"/>
                  <a:gd name="connsiteY2" fmla="*/ 0 h 873126"/>
                  <a:gd name="connsiteX3" fmla="*/ 239044 w 371844"/>
                  <a:gd name="connsiteY3" fmla="*/ 693416 h 873126"/>
                  <a:gd name="connsiteX4" fmla="*/ 118482 w 371844"/>
                  <a:gd name="connsiteY4" fmla="*/ 873126 h 873126"/>
                  <a:gd name="connsiteX5" fmla="*/ 103 w 371844"/>
                  <a:gd name="connsiteY5" fmla="*/ 695326 h 873126"/>
                  <a:gd name="connsiteX6" fmla="*/ 0 w 371844"/>
                  <a:gd name="connsiteY6" fmla="*/ 693416 h 873126"/>
                  <a:gd name="connsiteX0" fmla="*/ -1 w 382709"/>
                  <a:gd name="connsiteY0" fmla="*/ 744871 h 873126"/>
                  <a:gd name="connsiteX1" fmla="*/ 159353 w 382709"/>
                  <a:gd name="connsiteY1" fmla="*/ 183754 h 873126"/>
                  <a:gd name="connsiteX2" fmla="*/ 382709 w 382709"/>
                  <a:gd name="connsiteY2" fmla="*/ 0 h 873126"/>
                  <a:gd name="connsiteX3" fmla="*/ 249909 w 382709"/>
                  <a:gd name="connsiteY3" fmla="*/ 693416 h 873126"/>
                  <a:gd name="connsiteX4" fmla="*/ 129347 w 382709"/>
                  <a:gd name="connsiteY4" fmla="*/ 873126 h 873126"/>
                  <a:gd name="connsiteX5" fmla="*/ 10968 w 382709"/>
                  <a:gd name="connsiteY5" fmla="*/ 695326 h 873126"/>
                  <a:gd name="connsiteX6" fmla="*/ -1 w 382709"/>
                  <a:gd name="connsiteY6" fmla="*/ 744871 h 873126"/>
                  <a:gd name="connsiteX0" fmla="*/ 1 w 382711"/>
                  <a:gd name="connsiteY0" fmla="*/ 744871 h 873126"/>
                  <a:gd name="connsiteX1" fmla="*/ 159355 w 382711"/>
                  <a:gd name="connsiteY1" fmla="*/ 183754 h 873126"/>
                  <a:gd name="connsiteX2" fmla="*/ 382711 w 382711"/>
                  <a:gd name="connsiteY2" fmla="*/ 0 h 873126"/>
                  <a:gd name="connsiteX3" fmla="*/ 249911 w 382711"/>
                  <a:gd name="connsiteY3" fmla="*/ 693416 h 873126"/>
                  <a:gd name="connsiteX4" fmla="*/ 129349 w 382711"/>
                  <a:gd name="connsiteY4" fmla="*/ 873126 h 873126"/>
                  <a:gd name="connsiteX5" fmla="*/ 10970 w 382711"/>
                  <a:gd name="connsiteY5" fmla="*/ 695326 h 873126"/>
                  <a:gd name="connsiteX6" fmla="*/ 1 w 382711"/>
                  <a:gd name="connsiteY6" fmla="*/ 744871 h 873126"/>
                  <a:gd name="connsiteX0" fmla="*/ -1 w 382709"/>
                  <a:gd name="connsiteY0" fmla="*/ 744871 h 873126"/>
                  <a:gd name="connsiteX1" fmla="*/ 159353 w 382709"/>
                  <a:gd name="connsiteY1" fmla="*/ 183754 h 873126"/>
                  <a:gd name="connsiteX2" fmla="*/ 382709 w 382709"/>
                  <a:gd name="connsiteY2" fmla="*/ 0 h 873126"/>
                  <a:gd name="connsiteX3" fmla="*/ 249909 w 382709"/>
                  <a:gd name="connsiteY3" fmla="*/ 693416 h 873126"/>
                  <a:gd name="connsiteX4" fmla="*/ 129347 w 382709"/>
                  <a:gd name="connsiteY4" fmla="*/ 873126 h 873126"/>
                  <a:gd name="connsiteX5" fmla="*/ 10968 w 382709"/>
                  <a:gd name="connsiteY5" fmla="*/ 695326 h 873126"/>
                  <a:gd name="connsiteX6" fmla="*/ -1 w 382709"/>
                  <a:gd name="connsiteY6" fmla="*/ 744871 h 873126"/>
                  <a:gd name="connsiteX0" fmla="*/ 1 w 382711"/>
                  <a:gd name="connsiteY0" fmla="*/ 744871 h 873126"/>
                  <a:gd name="connsiteX1" fmla="*/ 159355 w 382711"/>
                  <a:gd name="connsiteY1" fmla="*/ 183754 h 873126"/>
                  <a:gd name="connsiteX2" fmla="*/ 382711 w 382711"/>
                  <a:gd name="connsiteY2" fmla="*/ 0 h 873126"/>
                  <a:gd name="connsiteX3" fmla="*/ 249911 w 382711"/>
                  <a:gd name="connsiteY3" fmla="*/ 693416 h 873126"/>
                  <a:gd name="connsiteX4" fmla="*/ 129349 w 382711"/>
                  <a:gd name="connsiteY4" fmla="*/ 873126 h 873126"/>
                  <a:gd name="connsiteX5" fmla="*/ 10970 w 382711"/>
                  <a:gd name="connsiteY5" fmla="*/ 695326 h 873126"/>
                  <a:gd name="connsiteX6" fmla="*/ 1 w 382711"/>
                  <a:gd name="connsiteY6" fmla="*/ 744871 h 873126"/>
                  <a:gd name="connsiteX0" fmla="*/ 0 w 371741"/>
                  <a:gd name="connsiteY0" fmla="*/ 695326 h 873126"/>
                  <a:gd name="connsiteX1" fmla="*/ 148385 w 371741"/>
                  <a:gd name="connsiteY1" fmla="*/ 183754 h 873126"/>
                  <a:gd name="connsiteX2" fmla="*/ 371741 w 371741"/>
                  <a:gd name="connsiteY2" fmla="*/ 0 h 873126"/>
                  <a:gd name="connsiteX3" fmla="*/ 238941 w 371741"/>
                  <a:gd name="connsiteY3" fmla="*/ 693416 h 873126"/>
                  <a:gd name="connsiteX4" fmla="*/ 118379 w 371741"/>
                  <a:gd name="connsiteY4" fmla="*/ 873126 h 873126"/>
                  <a:gd name="connsiteX5" fmla="*/ 0 w 371741"/>
                  <a:gd name="connsiteY5" fmla="*/ 695326 h 873126"/>
                  <a:gd name="connsiteX0" fmla="*/ 0 w 371741"/>
                  <a:gd name="connsiteY0" fmla="*/ 695326 h 873126"/>
                  <a:gd name="connsiteX1" fmla="*/ 148385 w 371741"/>
                  <a:gd name="connsiteY1" fmla="*/ 183754 h 873126"/>
                  <a:gd name="connsiteX2" fmla="*/ 371741 w 371741"/>
                  <a:gd name="connsiteY2" fmla="*/ 0 h 873126"/>
                  <a:gd name="connsiteX3" fmla="*/ 238941 w 371741"/>
                  <a:gd name="connsiteY3" fmla="*/ 693416 h 873126"/>
                  <a:gd name="connsiteX4" fmla="*/ 118379 w 371741"/>
                  <a:gd name="connsiteY4" fmla="*/ 873126 h 873126"/>
                  <a:gd name="connsiteX5" fmla="*/ 0 w 371741"/>
                  <a:gd name="connsiteY5" fmla="*/ 695326 h 873126"/>
                  <a:gd name="connsiteX0" fmla="*/ 0 w 371741"/>
                  <a:gd name="connsiteY0" fmla="*/ 695326 h 876805"/>
                  <a:gd name="connsiteX1" fmla="*/ 148385 w 371741"/>
                  <a:gd name="connsiteY1" fmla="*/ 183754 h 876805"/>
                  <a:gd name="connsiteX2" fmla="*/ 371741 w 371741"/>
                  <a:gd name="connsiteY2" fmla="*/ 0 h 876805"/>
                  <a:gd name="connsiteX3" fmla="*/ 238941 w 371741"/>
                  <a:gd name="connsiteY3" fmla="*/ 693416 h 876805"/>
                  <a:gd name="connsiteX4" fmla="*/ 156429 w 371741"/>
                  <a:gd name="connsiteY4" fmla="*/ 876804 h 876805"/>
                  <a:gd name="connsiteX5" fmla="*/ 0 w 371741"/>
                  <a:gd name="connsiteY5" fmla="*/ 695326 h 876805"/>
                  <a:gd name="connsiteX0" fmla="*/ -1 w 355430"/>
                  <a:gd name="connsiteY0" fmla="*/ 746780 h 876804"/>
                  <a:gd name="connsiteX1" fmla="*/ 132074 w 355430"/>
                  <a:gd name="connsiteY1" fmla="*/ 183754 h 876804"/>
                  <a:gd name="connsiteX2" fmla="*/ 355430 w 355430"/>
                  <a:gd name="connsiteY2" fmla="*/ 0 h 876804"/>
                  <a:gd name="connsiteX3" fmla="*/ 222630 w 355430"/>
                  <a:gd name="connsiteY3" fmla="*/ 693416 h 876804"/>
                  <a:gd name="connsiteX4" fmla="*/ 140118 w 355430"/>
                  <a:gd name="connsiteY4" fmla="*/ 876804 h 876804"/>
                  <a:gd name="connsiteX5" fmla="*/ -1 w 355430"/>
                  <a:gd name="connsiteY5" fmla="*/ 746780 h 876804"/>
                  <a:gd name="connsiteX0" fmla="*/ 1 w 355432"/>
                  <a:gd name="connsiteY0" fmla="*/ 746780 h 876804"/>
                  <a:gd name="connsiteX1" fmla="*/ 132076 w 355432"/>
                  <a:gd name="connsiteY1" fmla="*/ 183754 h 876804"/>
                  <a:gd name="connsiteX2" fmla="*/ 355432 w 355432"/>
                  <a:gd name="connsiteY2" fmla="*/ 0 h 876804"/>
                  <a:gd name="connsiteX3" fmla="*/ 222632 w 355432"/>
                  <a:gd name="connsiteY3" fmla="*/ 693416 h 876804"/>
                  <a:gd name="connsiteX4" fmla="*/ 140120 w 355432"/>
                  <a:gd name="connsiteY4" fmla="*/ 876804 h 876804"/>
                  <a:gd name="connsiteX5" fmla="*/ 1 w 355432"/>
                  <a:gd name="connsiteY5" fmla="*/ 746780 h 876804"/>
                  <a:gd name="connsiteX0" fmla="*/ -1 w 355430"/>
                  <a:gd name="connsiteY0" fmla="*/ 746780 h 895182"/>
                  <a:gd name="connsiteX1" fmla="*/ 132074 w 355430"/>
                  <a:gd name="connsiteY1" fmla="*/ 183754 h 895182"/>
                  <a:gd name="connsiteX2" fmla="*/ 355430 w 355430"/>
                  <a:gd name="connsiteY2" fmla="*/ 0 h 895182"/>
                  <a:gd name="connsiteX3" fmla="*/ 222630 w 355430"/>
                  <a:gd name="connsiteY3" fmla="*/ 693416 h 895182"/>
                  <a:gd name="connsiteX4" fmla="*/ 183603 w 355430"/>
                  <a:gd name="connsiteY4" fmla="*/ 895182 h 895182"/>
                  <a:gd name="connsiteX5" fmla="*/ -1 w 355430"/>
                  <a:gd name="connsiteY5" fmla="*/ 746780 h 895182"/>
                  <a:gd name="connsiteX0" fmla="*/ 1 w 355432"/>
                  <a:gd name="connsiteY0" fmla="*/ 746780 h 887835"/>
                  <a:gd name="connsiteX1" fmla="*/ 132076 w 355432"/>
                  <a:gd name="connsiteY1" fmla="*/ 183754 h 887835"/>
                  <a:gd name="connsiteX2" fmla="*/ 355432 w 355432"/>
                  <a:gd name="connsiteY2" fmla="*/ 0 h 887835"/>
                  <a:gd name="connsiteX3" fmla="*/ 222632 w 355432"/>
                  <a:gd name="connsiteY3" fmla="*/ 693416 h 887835"/>
                  <a:gd name="connsiteX4" fmla="*/ 150999 w 355432"/>
                  <a:gd name="connsiteY4" fmla="*/ 887835 h 887835"/>
                  <a:gd name="connsiteX5" fmla="*/ 1 w 355432"/>
                  <a:gd name="connsiteY5" fmla="*/ 746780 h 887835"/>
                  <a:gd name="connsiteX0" fmla="*/ -1 w 355430"/>
                  <a:gd name="connsiteY0" fmla="*/ 746780 h 887835"/>
                  <a:gd name="connsiteX1" fmla="*/ 132074 w 355430"/>
                  <a:gd name="connsiteY1" fmla="*/ 183754 h 887835"/>
                  <a:gd name="connsiteX2" fmla="*/ 355430 w 355430"/>
                  <a:gd name="connsiteY2" fmla="*/ 0 h 887835"/>
                  <a:gd name="connsiteX3" fmla="*/ 244376 w 355430"/>
                  <a:gd name="connsiteY3" fmla="*/ 693419 h 887835"/>
                  <a:gd name="connsiteX4" fmla="*/ 150997 w 355430"/>
                  <a:gd name="connsiteY4" fmla="*/ 887835 h 887835"/>
                  <a:gd name="connsiteX5" fmla="*/ -1 w 355430"/>
                  <a:gd name="connsiteY5" fmla="*/ 746780 h 887835"/>
                  <a:gd name="connsiteX0" fmla="*/ 1 w 355432"/>
                  <a:gd name="connsiteY0" fmla="*/ 746780 h 887835"/>
                  <a:gd name="connsiteX1" fmla="*/ 77724 w 355432"/>
                  <a:gd name="connsiteY1" fmla="*/ 187429 h 887835"/>
                  <a:gd name="connsiteX2" fmla="*/ 355432 w 355432"/>
                  <a:gd name="connsiteY2" fmla="*/ 0 h 887835"/>
                  <a:gd name="connsiteX3" fmla="*/ 244378 w 355432"/>
                  <a:gd name="connsiteY3" fmla="*/ 693419 h 887835"/>
                  <a:gd name="connsiteX4" fmla="*/ 150999 w 355432"/>
                  <a:gd name="connsiteY4" fmla="*/ 887835 h 887835"/>
                  <a:gd name="connsiteX5" fmla="*/ 1 w 355432"/>
                  <a:gd name="connsiteY5" fmla="*/ 746780 h 887835"/>
                  <a:gd name="connsiteX0" fmla="*/ -1 w 355430"/>
                  <a:gd name="connsiteY0" fmla="*/ 746780 h 887835"/>
                  <a:gd name="connsiteX1" fmla="*/ 77722 w 355430"/>
                  <a:gd name="connsiteY1" fmla="*/ 187429 h 887835"/>
                  <a:gd name="connsiteX2" fmla="*/ 355430 w 355430"/>
                  <a:gd name="connsiteY2" fmla="*/ 0 h 887835"/>
                  <a:gd name="connsiteX3" fmla="*/ 244376 w 355430"/>
                  <a:gd name="connsiteY3" fmla="*/ 693419 h 887835"/>
                  <a:gd name="connsiteX4" fmla="*/ 150997 w 355430"/>
                  <a:gd name="connsiteY4" fmla="*/ 887835 h 887835"/>
                  <a:gd name="connsiteX5" fmla="*/ -1 w 355430"/>
                  <a:gd name="connsiteY5" fmla="*/ 746780 h 887835"/>
                  <a:gd name="connsiteX0" fmla="*/ 1 w 306515"/>
                  <a:gd name="connsiteY0" fmla="*/ 772506 h 913561"/>
                  <a:gd name="connsiteX1" fmla="*/ 77724 w 306515"/>
                  <a:gd name="connsiteY1" fmla="*/ 213155 h 913561"/>
                  <a:gd name="connsiteX2" fmla="*/ 306516 w 306515"/>
                  <a:gd name="connsiteY2" fmla="*/ 0 h 913561"/>
                  <a:gd name="connsiteX3" fmla="*/ 244378 w 306515"/>
                  <a:gd name="connsiteY3" fmla="*/ 719145 h 913561"/>
                  <a:gd name="connsiteX4" fmla="*/ 150999 w 306515"/>
                  <a:gd name="connsiteY4" fmla="*/ 913561 h 913561"/>
                  <a:gd name="connsiteX5" fmla="*/ 1 w 306515"/>
                  <a:gd name="connsiteY5" fmla="*/ 772506 h 913561"/>
                  <a:gd name="connsiteX0" fmla="*/ -1 w 306515"/>
                  <a:gd name="connsiteY0" fmla="*/ 772506 h 913561"/>
                  <a:gd name="connsiteX1" fmla="*/ 77722 w 306515"/>
                  <a:gd name="connsiteY1" fmla="*/ 213155 h 913561"/>
                  <a:gd name="connsiteX2" fmla="*/ 306514 w 306515"/>
                  <a:gd name="connsiteY2" fmla="*/ 0 h 913561"/>
                  <a:gd name="connsiteX3" fmla="*/ 244376 w 306515"/>
                  <a:gd name="connsiteY3" fmla="*/ 719145 h 913561"/>
                  <a:gd name="connsiteX4" fmla="*/ 150997 w 306515"/>
                  <a:gd name="connsiteY4" fmla="*/ 913561 h 913561"/>
                  <a:gd name="connsiteX5" fmla="*/ -1 w 306515"/>
                  <a:gd name="connsiteY5" fmla="*/ 772506 h 913561"/>
                  <a:gd name="connsiteX0" fmla="*/ 1 w 306515"/>
                  <a:gd name="connsiteY0" fmla="*/ 772506 h 928264"/>
                  <a:gd name="connsiteX1" fmla="*/ 77724 w 306515"/>
                  <a:gd name="connsiteY1" fmla="*/ 213155 h 928264"/>
                  <a:gd name="connsiteX2" fmla="*/ 306516 w 306515"/>
                  <a:gd name="connsiteY2" fmla="*/ 0 h 928264"/>
                  <a:gd name="connsiteX3" fmla="*/ 244378 w 306515"/>
                  <a:gd name="connsiteY3" fmla="*/ 719145 h 928264"/>
                  <a:gd name="connsiteX4" fmla="*/ 183615 w 306515"/>
                  <a:gd name="connsiteY4" fmla="*/ 928264 h 928264"/>
                  <a:gd name="connsiteX5" fmla="*/ 1 w 306515"/>
                  <a:gd name="connsiteY5" fmla="*/ 772506 h 928264"/>
                  <a:gd name="connsiteX0" fmla="*/ 59993 w 314187"/>
                  <a:gd name="connsiteY0" fmla="*/ 750452 h 906210"/>
                  <a:gd name="connsiteX1" fmla="*/ 137716 w 314187"/>
                  <a:gd name="connsiteY1" fmla="*/ 191101 h 906210"/>
                  <a:gd name="connsiteX2" fmla="*/ 52478 w 314187"/>
                  <a:gd name="connsiteY2" fmla="*/ 0 h 906210"/>
                  <a:gd name="connsiteX3" fmla="*/ 304370 w 314187"/>
                  <a:gd name="connsiteY3" fmla="*/ 697091 h 906210"/>
                  <a:gd name="connsiteX4" fmla="*/ 243607 w 314187"/>
                  <a:gd name="connsiteY4" fmla="*/ 906210 h 906210"/>
                  <a:gd name="connsiteX5" fmla="*/ 59993 w 314187"/>
                  <a:gd name="connsiteY5" fmla="*/ 750452 h 906210"/>
                  <a:gd name="connsiteX0" fmla="*/ 59993 w 314187"/>
                  <a:gd name="connsiteY0" fmla="*/ 750452 h 906210"/>
                  <a:gd name="connsiteX1" fmla="*/ 137716 w 314187"/>
                  <a:gd name="connsiteY1" fmla="*/ 191101 h 906210"/>
                  <a:gd name="connsiteX2" fmla="*/ 52478 w 314187"/>
                  <a:gd name="connsiteY2" fmla="*/ 0 h 906210"/>
                  <a:gd name="connsiteX3" fmla="*/ 304370 w 314187"/>
                  <a:gd name="connsiteY3" fmla="*/ 697091 h 906210"/>
                  <a:gd name="connsiteX4" fmla="*/ 243607 w 314187"/>
                  <a:gd name="connsiteY4" fmla="*/ 906210 h 906210"/>
                  <a:gd name="connsiteX5" fmla="*/ 59993 w 314187"/>
                  <a:gd name="connsiteY5" fmla="*/ 750452 h 906210"/>
                  <a:gd name="connsiteX0" fmla="*/ 0 w 255493"/>
                  <a:gd name="connsiteY0" fmla="*/ 737915 h 893673"/>
                  <a:gd name="connsiteX1" fmla="*/ 77723 w 255493"/>
                  <a:gd name="connsiteY1" fmla="*/ 178564 h 893673"/>
                  <a:gd name="connsiteX2" fmla="*/ 76345 w 255493"/>
                  <a:gd name="connsiteY2" fmla="*/ 0 h 893673"/>
                  <a:gd name="connsiteX3" fmla="*/ 244377 w 255493"/>
                  <a:gd name="connsiteY3" fmla="*/ 684554 h 893673"/>
                  <a:gd name="connsiteX4" fmla="*/ 183614 w 255493"/>
                  <a:gd name="connsiteY4" fmla="*/ 893673 h 893673"/>
                  <a:gd name="connsiteX5" fmla="*/ 0 w 255493"/>
                  <a:gd name="connsiteY5" fmla="*/ 737915 h 893673"/>
                  <a:gd name="connsiteX0" fmla="*/ 0 w 255494"/>
                  <a:gd name="connsiteY0" fmla="*/ 737915 h 893673"/>
                  <a:gd name="connsiteX1" fmla="*/ 138099 w 255494"/>
                  <a:gd name="connsiteY1" fmla="*/ 463728 h 893673"/>
                  <a:gd name="connsiteX2" fmla="*/ 76345 w 255494"/>
                  <a:gd name="connsiteY2" fmla="*/ 0 h 893673"/>
                  <a:gd name="connsiteX3" fmla="*/ 244377 w 255494"/>
                  <a:gd name="connsiteY3" fmla="*/ 684554 h 893673"/>
                  <a:gd name="connsiteX4" fmla="*/ 183614 w 255494"/>
                  <a:gd name="connsiteY4" fmla="*/ 893673 h 893673"/>
                  <a:gd name="connsiteX5" fmla="*/ 0 w 255494"/>
                  <a:gd name="connsiteY5" fmla="*/ 737915 h 893673"/>
                  <a:gd name="connsiteX0" fmla="*/ 0 w 302817"/>
                  <a:gd name="connsiteY0" fmla="*/ 737915 h 849802"/>
                  <a:gd name="connsiteX1" fmla="*/ 138099 w 302817"/>
                  <a:gd name="connsiteY1" fmla="*/ 463728 h 849802"/>
                  <a:gd name="connsiteX2" fmla="*/ 76345 w 302817"/>
                  <a:gd name="connsiteY2" fmla="*/ 0 h 849802"/>
                  <a:gd name="connsiteX3" fmla="*/ 244377 w 302817"/>
                  <a:gd name="connsiteY3" fmla="*/ 684554 h 849802"/>
                  <a:gd name="connsiteX4" fmla="*/ 287601 w 302817"/>
                  <a:gd name="connsiteY4" fmla="*/ 849802 h 849802"/>
                  <a:gd name="connsiteX5" fmla="*/ 0 w 302817"/>
                  <a:gd name="connsiteY5" fmla="*/ 737915 h 849802"/>
                  <a:gd name="connsiteX0" fmla="*/ 1516 w 249966"/>
                  <a:gd name="connsiteY0" fmla="*/ 737915 h 771408"/>
                  <a:gd name="connsiteX1" fmla="*/ 139615 w 249966"/>
                  <a:gd name="connsiteY1" fmla="*/ 463728 h 771408"/>
                  <a:gd name="connsiteX2" fmla="*/ 77861 w 249966"/>
                  <a:gd name="connsiteY2" fmla="*/ 0 h 771408"/>
                  <a:gd name="connsiteX3" fmla="*/ 245893 w 249966"/>
                  <a:gd name="connsiteY3" fmla="*/ 684554 h 771408"/>
                  <a:gd name="connsiteX4" fmla="*/ 1516 w 249966"/>
                  <a:gd name="connsiteY4" fmla="*/ 737915 h 771408"/>
                  <a:gd name="connsiteX0" fmla="*/ 94758 w 241006"/>
                  <a:gd name="connsiteY0" fmla="*/ 706579 h 754317"/>
                  <a:gd name="connsiteX1" fmla="*/ 118807 w 241006"/>
                  <a:gd name="connsiteY1" fmla="*/ 463728 h 754317"/>
                  <a:gd name="connsiteX2" fmla="*/ 57053 w 241006"/>
                  <a:gd name="connsiteY2" fmla="*/ 0 h 754317"/>
                  <a:gd name="connsiteX3" fmla="*/ 225085 w 241006"/>
                  <a:gd name="connsiteY3" fmla="*/ 684554 h 754317"/>
                  <a:gd name="connsiteX4" fmla="*/ 94758 w 241006"/>
                  <a:gd name="connsiteY4" fmla="*/ 706579 h 754317"/>
                  <a:gd name="connsiteX0" fmla="*/ 94758 w 241006"/>
                  <a:gd name="connsiteY0" fmla="*/ 706579 h 737118"/>
                  <a:gd name="connsiteX1" fmla="*/ 118807 w 241006"/>
                  <a:gd name="connsiteY1" fmla="*/ 463728 h 737118"/>
                  <a:gd name="connsiteX2" fmla="*/ 57053 w 241006"/>
                  <a:gd name="connsiteY2" fmla="*/ 0 h 737118"/>
                  <a:gd name="connsiteX3" fmla="*/ 225085 w 241006"/>
                  <a:gd name="connsiteY3" fmla="*/ 684554 h 737118"/>
                  <a:gd name="connsiteX4" fmla="*/ 94758 w 241006"/>
                  <a:gd name="connsiteY4" fmla="*/ 706579 h 737118"/>
                  <a:gd name="connsiteX0" fmla="*/ 94758 w 241006"/>
                  <a:gd name="connsiteY0" fmla="*/ 706579 h 733557"/>
                  <a:gd name="connsiteX1" fmla="*/ 118807 w 241006"/>
                  <a:gd name="connsiteY1" fmla="*/ 463728 h 733557"/>
                  <a:gd name="connsiteX2" fmla="*/ 57053 w 241006"/>
                  <a:gd name="connsiteY2" fmla="*/ 0 h 733557"/>
                  <a:gd name="connsiteX3" fmla="*/ 225085 w 241006"/>
                  <a:gd name="connsiteY3" fmla="*/ 684554 h 733557"/>
                  <a:gd name="connsiteX4" fmla="*/ 94758 w 241006"/>
                  <a:gd name="connsiteY4" fmla="*/ 706579 h 733557"/>
                  <a:gd name="connsiteX0" fmla="*/ 101643 w 241182"/>
                  <a:gd name="connsiteY0" fmla="*/ 665842 h 718639"/>
                  <a:gd name="connsiteX1" fmla="*/ 118983 w 241182"/>
                  <a:gd name="connsiteY1" fmla="*/ 463728 h 718639"/>
                  <a:gd name="connsiteX2" fmla="*/ 57229 w 241182"/>
                  <a:gd name="connsiteY2" fmla="*/ 0 h 718639"/>
                  <a:gd name="connsiteX3" fmla="*/ 225261 w 241182"/>
                  <a:gd name="connsiteY3" fmla="*/ 684554 h 718639"/>
                  <a:gd name="connsiteX4" fmla="*/ 101643 w 241182"/>
                  <a:gd name="connsiteY4" fmla="*/ 665842 h 718639"/>
                  <a:gd name="connsiteX0" fmla="*/ 101643 w 241182"/>
                  <a:gd name="connsiteY0" fmla="*/ 665842 h 690807"/>
                  <a:gd name="connsiteX1" fmla="*/ 118983 w 241182"/>
                  <a:gd name="connsiteY1" fmla="*/ 463728 h 690807"/>
                  <a:gd name="connsiteX2" fmla="*/ 57229 w 241182"/>
                  <a:gd name="connsiteY2" fmla="*/ 0 h 690807"/>
                  <a:gd name="connsiteX3" fmla="*/ 225261 w 241182"/>
                  <a:gd name="connsiteY3" fmla="*/ 684554 h 690807"/>
                  <a:gd name="connsiteX4" fmla="*/ 101643 w 241182"/>
                  <a:gd name="connsiteY4" fmla="*/ 665842 h 690807"/>
                  <a:gd name="connsiteX0" fmla="*/ 108526 w 241359"/>
                  <a:gd name="connsiteY0" fmla="*/ 643909 h 687343"/>
                  <a:gd name="connsiteX1" fmla="*/ 119160 w 241359"/>
                  <a:gd name="connsiteY1" fmla="*/ 463728 h 687343"/>
                  <a:gd name="connsiteX2" fmla="*/ 57406 w 241359"/>
                  <a:gd name="connsiteY2" fmla="*/ 0 h 687343"/>
                  <a:gd name="connsiteX3" fmla="*/ 225438 w 241359"/>
                  <a:gd name="connsiteY3" fmla="*/ 684554 h 687343"/>
                  <a:gd name="connsiteX4" fmla="*/ 108526 w 241359"/>
                  <a:gd name="connsiteY4" fmla="*/ 643909 h 687343"/>
                  <a:gd name="connsiteX0" fmla="*/ 56545 w 221265"/>
                  <a:gd name="connsiteY0" fmla="*/ 647040 h 690474"/>
                  <a:gd name="connsiteX1" fmla="*/ 67179 w 221265"/>
                  <a:gd name="connsiteY1" fmla="*/ 466859 h 690474"/>
                  <a:gd name="connsiteX2" fmla="*/ 69159 w 221265"/>
                  <a:gd name="connsiteY2" fmla="*/ 0 h 690474"/>
                  <a:gd name="connsiteX3" fmla="*/ 173457 w 221265"/>
                  <a:gd name="connsiteY3" fmla="*/ 687685 h 690474"/>
                  <a:gd name="connsiteX4" fmla="*/ 56545 w 221265"/>
                  <a:gd name="connsiteY4" fmla="*/ 647040 h 690474"/>
                  <a:gd name="connsiteX0" fmla="*/ 56545 w 180660"/>
                  <a:gd name="connsiteY0" fmla="*/ 647040 h 690474"/>
                  <a:gd name="connsiteX1" fmla="*/ 67179 w 180660"/>
                  <a:gd name="connsiteY1" fmla="*/ 466859 h 690474"/>
                  <a:gd name="connsiteX2" fmla="*/ 69159 w 180660"/>
                  <a:gd name="connsiteY2" fmla="*/ 0 h 690474"/>
                  <a:gd name="connsiteX3" fmla="*/ 173457 w 180660"/>
                  <a:gd name="connsiteY3" fmla="*/ 687685 h 690474"/>
                  <a:gd name="connsiteX4" fmla="*/ 56545 w 180660"/>
                  <a:gd name="connsiteY4" fmla="*/ 647040 h 690474"/>
                  <a:gd name="connsiteX0" fmla="*/ 94830 w 182049"/>
                  <a:gd name="connsiteY0" fmla="*/ 653310 h 691050"/>
                  <a:gd name="connsiteX1" fmla="*/ 68568 w 182049"/>
                  <a:gd name="connsiteY1" fmla="*/ 466859 h 691050"/>
                  <a:gd name="connsiteX2" fmla="*/ 70548 w 182049"/>
                  <a:gd name="connsiteY2" fmla="*/ 0 h 691050"/>
                  <a:gd name="connsiteX3" fmla="*/ 174846 w 182049"/>
                  <a:gd name="connsiteY3" fmla="*/ 687685 h 691050"/>
                  <a:gd name="connsiteX4" fmla="*/ 94830 w 182049"/>
                  <a:gd name="connsiteY4" fmla="*/ 653310 h 691050"/>
                  <a:gd name="connsiteX0" fmla="*/ 94830 w 182049"/>
                  <a:gd name="connsiteY0" fmla="*/ 653310 h 690287"/>
                  <a:gd name="connsiteX1" fmla="*/ 68568 w 182049"/>
                  <a:gd name="connsiteY1" fmla="*/ 466859 h 690287"/>
                  <a:gd name="connsiteX2" fmla="*/ 70548 w 182049"/>
                  <a:gd name="connsiteY2" fmla="*/ 0 h 690287"/>
                  <a:gd name="connsiteX3" fmla="*/ 174846 w 182049"/>
                  <a:gd name="connsiteY3" fmla="*/ 687685 h 690287"/>
                  <a:gd name="connsiteX4" fmla="*/ 94830 w 182049"/>
                  <a:gd name="connsiteY4" fmla="*/ 653310 h 690287"/>
                  <a:gd name="connsiteX0" fmla="*/ 86810 w 174029"/>
                  <a:gd name="connsiteY0" fmla="*/ 653310 h 690287"/>
                  <a:gd name="connsiteX1" fmla="*/ 94092 w 174029"/>
                  <a:gd name="connsiteY1" fmla="*/ 319580 h 690287"/>
                  <a:gd name="connsiteX2" fmla="*/ 62528 w 174029"/>
                  <a:gd name="connsiteY2" fmla="*/ 0 h 690287"/>
                  <a:gd name="connsiteX3" fmla="*/ 166826 w 174029"/>
                  <a:gd name="connsiteY3" fmla="*/ 687685 h 690287"/>
                  <a:gd name="connsiteX4" fmla="*/ 86810 w 174029"/>
                  <a:gd name="connsiteY4" fmla="*/ 653310 h 690287"/>
                  <a:gd name="connsiteX0" fmla="*/ 24282 w 111501"/>
                  <a:gd name="connsiteY0" fmla="*/ 653310 h 690287"/>
                  <a:gd name="connsiteX1" fmla="*/ 31564 w 111501"/>
                  <a:gd name="connsiteY1" fmla="*/ 319580 h 690287"/>
                  <a:gd name="connsiteX2" fmla="*/ 0 w 111501"/>
                  <a:gd name="connsiteY2" fmla="*/ 0 h 690287"/>
                  <a:gd name="connsiteX3" fmla="*/ 104298 w 111501"/>
                  <a:gd name="connsiteY3" fmla="*/ 687685 h 690287"/>
                  <a:gd name="connsiteX4" fmla="*/ 24282 w 111501"/>
                  <a:gd name="connsiteY4" fmla="*/ 653310 h 690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501" h="690287">
                    <a:moveTo>
                      <a:pt x="24282" y="653310"/>
                    </a:moveTo>
                    <a:cubicBezTo>
                      <a:pt x="6569" y="616506"/>
                      <a:pt x="35611" y="428465"/>
                      <a:pt x="31564" y="319580"/>
                    </a:cubicBezTo>
                    <a:cubicBezTo>
                      <a:pt x="27517" y="210695"/>
                      <a:pt x="18926" y="130157"/>
                      <a:pt x="0" y="0"/>
                    </a:cubicBezTo>
                    <a:cubicBezTo>
                      <a:pt x="161615" y="50460"/>
                      <a:pt x="98014" y="569922"/>
                      <a:pt x="104298" y="687685"/>
                    </a:cubicBezTo>
                    <a:cubicBezTo>
                      <a:pt x="70329" y="698904"/>
                      <a:pt x="62121" y="671312"/>
                      <a:pt x="24282" y="65331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E8B24E43-F9FF-4864-92BC-EE12AB5721C1}"/>
                  </a:ext>
                </a:extLst>
              </p:cNvPr>
              <p:cNvSpPr/>
              <p:nvPr/>
            </p:nvSpPr>
            <p:spPr>
              <a:xfrm rot="16200000" flipH="1">
                <a:off x="1526878" y="2216739"/>
                <a:ext cx="179054" cy="801947"/>
              </a:xfrm>
              <a:custGeom>
                <a:avLst/>
                <a:gdLst>
                  <a:gd name="connsiteX0" fmla="*/ 0 w 371844"/>
                  <a:gd name="connsiteY0" fmla="*/ 693416 h 695326"/>
                  <a:gd name="connsiteX1" fmla="*/ 371844 w 371844"/>
                  <a:gd name="connsiteY1" fmla="*/ 0 h 695326"/>
                  <a:gd name="connsiteX2" fmla="*/ 239044 w 371844"/>
                  <a:gd name="connsiteY2" fmla="*/ 693416 h 695326"/>
                  <a:gd name="connsiteX3" fmla="*/ 239132 w 371844"/>
                  <a:gd name="connsiteY3" fmla="*/ 695326 h 695326"/>
                  <a:gd name="connsiteX4" fmla="*/ 103 w 371844"/>
                  <a:gd name="connsiteY4" fmla="*/ 695326 h 695326"/>
                  <a:gd name="connsiteX0" fmla="*/ 0 w 371844"/>
                  <a:gd name="connsiteY0" fmla="*/ 693416 h 854076"/>
                  <a:gd name="connsiteX1" fmla="*/ 371844 w 371844"/>
                  <a:gd name="connsiteY1" fmla="*/ 0 h 854076"/>
                  <a:gd name="connsiteX2" fmla="*/ 239044 w 371844"/>
                  <a:gd name="connsiteY2" fmla="*/ 693416 h 854076"/>
                  <a:gd name="connsiteX3" fmla="*/ 143882 w 371844"/>
                  <a:gd name="connsiteY3" fmla="*/ 854076 h 854076"/>
                  <a:gd name="connsiteX4" fmla="*/ 103 w 371844"/>
                  <a:gd name="connsiteY4" fmla="*/ 695326 h 854076"/>
                  <a:gd name="connsiteX5" fmla="*/ 0 w 371844"/>
                  <a:gd name="connsiteY5" fmla="*/ 693416 h 854076"/>
                  <a:gd name="connsiteX0" fmla="*/ 0 w 371844"/>
                  <a:gd name="connsiteY0" fmla="*/ 693416 h 854076"/>
                  <a:gd name="connsiteX1" fmla="*/ 371844 w 371844"/>
                  <a:gd name="connsiteY1" fmla="*/ 0 h 854076"/>
                  <a:gd name="connsiteX2" fmla="*/ 239044 w 371844"/>
                  <a:gd name="connsiteY2" fmla="*/ 693416 h 854076"/>
                  <a:gd name="connsiteX3" fmla="*/ 143882 w 371844"/>
                  <a:gd name="connsiteY3" fmla="*/ 854076 h 854076"/>
                  <a:gd name="connsiteX4" fmla="*/ 103 w 371844"/>
                  <a:gd name="connsiteY4" fmla="*/ 695326 h 854076"/>
                  <a:gd name="connsiteX5" fmla="*/ 0 w 371844"/>
                  <a:gd name="connsiteY5" fmla="*/ 693416 h 854076"/>
                  <a:gd name="connsiteX0" fmla="*/ 0 w 371844"/>
                  <a:gd name="connsiteY0" fmla="*/ 693416 h 873126"/>
                  <a:gd name="connsiteX1" fmla="*/ 371844 w 371844"/>
                  <a:gd name="connsiteY1" fmla="*/ 0 h 873126"/>
                  <a:gd name="connsiteX2" fmla="*/ 239044 w 371844"/>
                  <a:gd name="connsiteY2" fmla="*/ 693416 h 873126"/>
                  <a:gd name="connsiteX3" fmla="*/ 118482 w 371844"/>
                  <a:gd name="connsiteY3" fmla="*/ 873126 h 873126"/>
                  <a:gd name="connsiteX4" fmla="*/ 103 w 371844"/>
                  <a:gd name="connsiteY4" fmla="*/ 695326 h 873126"/>
                  <a:gd name="connsiteX5" fmla="*/ 0 w 371844"/>
                  <a:gd name="connsiteY5" fmla="*/ 693416 h 873126"/>
                  <a:gd name="connsiteX0" fmla="*/ 0 w 371844"/>
                  <a:gd name="connsiteY0" fmla="*/ 718257 h 897967"/>
                  <a:gd name="connsiteX1" fmla="*/ 148488 w 371844"/>
                  <a:gd name="connsiteY1" fmla="*/ 208595 h 897967"/>
                  <a:gd name="connsiteX2" fmla="*/ 371844 w 371844"/>
                  <a:gd name="connsiteY2" fmla="*/ 24841 h 897967"/>
                  <a:gd name="connsiteX3" fmla="*/ 239044 w 371844"/>
                  <a:gd name="connsiteY3" fmla="*/ 718257 h 897967"/>
                  <a:gd name="connsiteX4" fmla="*/ 118482 w 371844"/>
                  <a:gd name="connsiteY4" fmla="*/ 897967 h 897967"/>
                  <a:gd name="connsiteX5" fmla="*/ 103 w 371844"/>
                  <a:gd name="connsiteY5" fmla="*/ 720167 h 897967"/>
                  <a:gd name="connsiteX6" fmla="*/ 0 w 371844"/>
                  <a:gd name="connsiteY6" fmla="*/ 718257 h 897967"/>
                  <a:gd name="connsiteX0" fmla="*/ 0 w 371844"/>
                  <a:gd name="connsiteY0" fmla="*/ 721012 h 900722"/>
                  <a:gd name="connsiteX1" fmla="*/ 148488 w 371844"/>
                  <a:gd name="connsiteY1" fmla="*/ 211350 h 900722"/>
                  <a:gd name="connsiteX2" fmla="*/ 371844 w 371844"/>
                  <a:gd name="connsiteY2" fmla="*/ 27596 h 900722"/>
                  <a:gd name="connsiteX3" fmla="*/ 239044 w 371844"/>
                  <a:gd name="connsiteY3" fmla="*/ 721012 h 900722"/>
                  <a:gd name="connsiteX4" fmla="*/ 118482 w 371844"/>
                  <a:gd name="connsiteY4" fmla="*/ 900722 h 900722"/>
                  <a:gd name="connsiteX5" fmla="*/ 103 w 371844"/>
                  <a:gd name="connsiteY5" fmla="*/ 722922 h 900722"/>
                  <a:gd name="connsiteX6" fmla="*/ 0 w 371844"/>
                  <a:gd name="connsiteY6" fmla="*/ 721012 h 900722"/>
                  <a:gd name="connsiteX0" fmla="*/ 0 w 371844"/>
                  <a:gd name="connsiteY0" fmla="*/ 693416 h 873126"/>
                  <a:gd name="connsiteX1" fmla="*/ 148488 w 371844"/>
                  <a:gd name="connsiteY1" fmla="*/ 183754 h 873126"/>
                  <a:gd name="connsiteX2" fmla="*/ 371844 w 371844"/>
                  <a:gd name="connsiteY2" fmla="*/ 0 h 873126"/>
                  <a:gd name="connsiteX3" fmla="*/ 239044 w 371844"/>
                  <a:gd name="connsiteY3" fmla="*/ 693416 h 873126"/>
                  <a:gd name="connsiteX4" fmla="*/ 118482 w 371844"/>
                  <a:gd name="connsiteY4" fmla="*/ 873126 h 873126"/>
                  <a:gd name="connsiteX5" fmla="*/ 103 w 371844"/>
                  <a:gd name="connsiteY5" fmla="*/ 695326 h 873126"/>
                  <a:gd name="connsiteX6" fmla="*/ 0 w 371844"/>
                  <a:gd name="connsiteY6" fmla="*/ 693416 h 873126"/>
                  <a:gd name="connsiteX0" fmla="*/ -1 w 382709"/>
                  <a:gd name="connsiteY0" fmla="*/ 744871 h 873126"/>
                  <a:gd name="connsiteX1" fmla="*/ 159353 w 382709"/>
                  <a:gd name="connsiteY1" fmla="*/ 183754 h 873126"/>
                  <a:gd name="connsiteX2" fmla="*/ 382709 w 382709"/>
                  <a:gd name="connsiteY2" fmla="*/ 0 h 873126"/>
                  <a:gd name="connsiteX3" fmla="*/ 249909 w 382709"/>
                  <a:gd name="connsiteY3" fmla="*/ 693416 h 873126"/>
                  <a:gd name="connsiteX4" fmla="*/ 129347 w 382709"/>
                  <a:gd name="connsiteY4" fmla="*/ 873126 h 873126"/>
                  <a:gd name="connsiteX5" fmla="*/ 10968 w 382709"/>
                  <a:gd name="connsiteY5" fmla="*/ 695326 h 873126"/>
                  <a:gd name="connsiteX6" fmla="*/ -1 w 382709"/>
                  <a:gd name="connsiteY6" fmla="*/ 744871 h 873126"/>
                  <a:gd name="connsiteX0" fmla="*/ 1 w 382711"/>
                  <a:gd name="connsiteY0" fmla="*/ 744871 h 873126"/>
                  <a:gd name="connsiteX1" fmla="*/ 159355 w 382711"/>
                  <a:gd name="connsiteY1" fmla="*/ 183754 h 873126"/>
                  <a:gd name="connsiteX2" fmla="*/ 382711 w 382711"/>
                  <a:gd name="connsiteY2" fmla="*/ 0 h 873126"/>
                  <a:gd name="connsiteX3" fmla="*/ 249911 w 382711"/>
                  <a:gd name="connsiteY3" fmla="*/ 693416 h 873126"/>
                  <a:gd name="connsiteX4" fmla="*/ 129349 w 382711"/>
                  <a:gd name="connsiteY4" fmla="*/ 873126 h 873126"/>
                  <a:gd name="connsiteX5" fmla="*/ 10970 w 382711"/>
                  <a:gd name="connsiteY5" fmla="*/ 695326 h 873126"/>
                  <a:gd name="connsiteX6" fmla="*/ 1 w 382711"/>
                  <a:gd name="connsiteY6" fmla="*/ 744871 h 873126"/>
                  <a:gd name="connsiteX0" fmla="*/ -1 w 382709"/>
                  <a:gd name="connsiteY0" fmla="*/ 744871 h 873126"/>
                  <a:gd name="connsiteX1" fmla="*/ 159353 w 382709"/>
                  <a:gd name="connsiteY1" fmla="*/ 183754 h 873126"/>
                  <a:gd name="connsiteX2" fmla="*/ 382709 w 382709"/>
                  <a:gd name="connsiteY2" fmla="*/ 0 h 873126"/>
                  <a:gd name="connsiteX3" fmla="*/ 249909 w 382709"/>
                  <a:gd name="connsiteY3" fmla="*/ 693416 h 873126"/>
                  <a:gd name="connsiteX4" fmla="*/ 129347 w 382709"/>
                  <a:gd name="connsiteY4" fmla="*/ 873126 h 873126"/>
                  <a:gd name="connsiteX5" fmla="*/ 10968 w 382709"/>
                  <a:gd name="connsiteY5" fmla="*/ 695326 h 873126"/>
                  <a:gd name="connsiteX6" fmla="*/ -1 w 382709"/>
                  <a:gd name="connsiteY6" fmla="*/ 744871 h 873126"/>
                  <a:gd name="connsiteX0" fmla="*/ 1 w 382711"/>
                  <a:gd name="connsiteY0" fmla="*/ 744871 h 873126"/>
                  <a:gd name="connsiteX1" fmla="*/ 159355 w 382711"/>
                  <a:gd name="connsiteY1" fmla="*/ 183754 h 873126"/>
                  <a:gd name="connsiteX2" fmla="*/ 382711 w 382711"/>
                  <a:gd name="connsiteY2" fmla="*/ 0 h 873126"/>
                  <a:gd name="connsiteX3" fmla="*/ 249911 w 382711"/>
                  <a:gd name="connsiteY3" fmla="*/ 693416 h 873126"/>
                  <a:gd name="connsiteX4" fmla="*/ 129349 w 382711"/>
                  <a:gd name="connsiteY4" fmla="*/ 873126 h 873126"/>
                  <a:gd name="connsiteX5" fmla="*/ 10970 w 382711"/>
                  <a:gd name="connsiteY5" fmla="*/ 695326 h 873126"/>
                  <a:gd name="connsiteX6" fmla="*/ 1 w 382711"/>
                  <a:gd name="connsiteY6" fmla="*/ 744871 h 873126"/>
                  <a:gd name="connsiteX0" fmla="*/ 0 w 371741"/>
                  <a:gd name="connsiteY0" fmla="*/ 695326 h 873126"/>
                  <a:gd name="connsiteX1" fmla="*/ 148385 w 371741"/>
                  <a:gd name="connsiteY1" fmla="*/ 183754 h 873126"/>
                  <a:gd name="connsiteX2" fmla="*/ 371741 w 371741"/>
                  <a:gd name="connsiteY2" fmla="*/ 0 h 873126"/>
                  <a:gd name="connsiteX3" fmla="*/ 238941 w 371741"/>
                  <a:gd name="connsiteY3" fmla="*/ 693416 h 873126"/>
                  <a:gd name="connsiteX4" fmla="*/ 118379 w 371741"/>
                  <a:gd name="connsiteY4" fmla="*/ 873126 h 873126"/>
                  <a:gd name="connsiteX5" fmla="*/ 0 w 371741"/>
                  <a:gd name="connsiteY5" fmla="*/ 695326 h 873126"/>
                  <a:gd name="connsiteX0" fmla="*/ 0 w 371741"/>
                  <a:gd name="connsiteY0" fmla="*/ 695326 h 873126"/>
                  <a:gd name="connsiteX1" fmla="*/ 148385 w 371741"/>
                  <a:gd name="connsiteY1" fmla="*/ 183754 h 873126"/>
                  <a:gd name="connsiteX2" fmla="*/ 371741 w 371741"/>
                  <a:gd name="connsiteY2" fmla="*/ 0 h 873126"/>
                  <a:gd name="connsiteX3" fmla="*/ 238941 w 371741"/>
                  <a:gd name="connsiteY3" fmla="*/ 693416 h 873126"/>
                  <a:gd name="connsiteX4" fmla="*/ 118379 w 371741"/>
                  <a:gd name="connsiteY4" fmla="*/ 873126 h 873126"/>
                  <a:gd name="connsiteX5" fmla="*/ 0 w 371741"/>
                  <a:gd name="connsiteY5" fmla="*/ 695326 h 873126"/>
                  <a:gd name="connsiteX0" fmla="*/ 0 w 371741"/>
                  <a:gd name="connsiteY0" fmla="*/ 695326 h 876805"/>
                  <a:gd name="connsiteX1" fmla="*/ 148385 w 371741"/>
                  <a:gd name="connsiteY1" fmla="*/ 183754 h 876805"/>
                  <a:gd name="connsiteX2" fmla="*/ 371741 w 371741"/>
                  <a:gd name="connsiteY2" fmla="*/ 0 h 876805"/>
                  <a:gd name="connsiteX3" fmla="*/ 238941 w 371741"/>
                  <a:gd name="connsiteY3" fmla="*/ 693416 h 876805"/>
                  <a:gd name="connsiteX4" fmla="*/ 156429 w 371741"/>
                  <a:gd name="connsiteY4" fmla="*/ 876804 h 876805"/>
                  <a:gd name="connsiteX5" fmla="*/ 0 w 371741"/>
                  <a:gd name="connsiteY5" fmla="*/ 695326 h 876805"/>
                  <a:gd name="connsiteX0" fmla="*/ -1 w 355430"/>
                  <a:gd name="connsiteY0" fmla="*/ 746780 h 876804"/>
                  <a:gd name="connsiteX1" fmla="*/ 132074 w 355430"/>
                  <a:gd name="connsiteY1" fmla="*/ 183754 h 876804"/>
                  <a:gd name="connsiteX2" fmla="*/ 355430 w 355430"/>
                  <a:gd name="connsiteY2" fmla="*/ 0 h 876804"/>
                  <a:gd name="connsiteX3" fmla="*/ 222630 w 355430"/>
                  <a:gd name="connsiteY3" fmla="*/ 693416 h 876804"/>
                  <a:gd name="connsiteX4" fmla="*/ 140118 w 355430"/>
                  <a:gd name="connsiteY4" fmla="*/ 876804 h 876804"/>
                  <a:gd name="connsiteX5" fmla="*/ -1 w 355430"/>
                  <a:gd name="connsiteY5" fmla="*/ 746780 h 876804"/>
                  <a:gd name="connsiteX0" fmla="*/ 1 w 355432"/>
                  <a:gd name="connsiteY0" fmla="*/ 746780 h 876804"/>
                  <a:gd name="connsiteX1" fmla="*/ 132076 w 355432"/>
                  <a:gd name="connsiteY1" fmla="*/ 183754 h 876804"/>
                  <a:gd name="connsiteX2" fmla="*/ 355432 w 355432"/>
                  <a:gd name="connsiteY2" fmla="*/ 0 h 876804"/>
                  <a:gd name="connsiteX3" fmla="*/ 222632 w 355432"/>
                  <a:gd name="connsiteY3" fmla="*/ 693416 h 876804"/>
                  <a:gd name="connsiteX4" fmla="*/ 140120 w 355432"/>
                  <a:gd name="connsiteY4" fmla="*/ 876804 h 876804"/>
                  <a:gd name="connsiteX5" fmla="*/ 1 w 355432"/>
                  <a:gd name="connsiteY5" fmla="*/ 746780 h 876804"/>
                  <a:gd name="connsiteX0" fmla="*/ -1 w 355430"/>
                  <a:gd name="connsiteY0" fmla="*/ 746780 h 895182"/>
                  <a:gd name="connsiteX1" fmla="*/ 132074 w 355430"/>
                  <a:gd name="connsiteY1" fmla="*/ 183754 h 895182"/>
                  <a:gd name="connsiteX2" fmla="*/ 355430 w 355430"/>
                  <a:gd name="connsiteY2" fmla="*/ 0 h 895182"/>
                  <a:gd name="connsiteX3" fmla="*/ 222630 w 355430"/>
                  <a:gd name="connsiteY3" fmla="*/ 693416 h 895182"/>
                  <a:gd name="connsiteX4" fmla="*/ 183603 w 355430"/>
                  <a:gd name="connsiteY4" fmla="*/ 895182 h 895182"/>
                  <a:gd name="connsiteX5" fmla="*/ -1 w 355430"/>
                  <a:gd name="connsiteY5" fmla="*/ 746780 h 895182"/>
                  <a:gd name="connsiteX0" fmla="*/ 1 w 355432"/>
                  <a:gd name="connsiteY0" fmla="*/ 746780 h 887835"/>
                  <a:gd name="connsiteX1" fmla="*/ 132076 w 355432"/>
                  <a:gd name="connsiteY1" fmla="*/ 183754 h 887835"/>
                  <a:gd name="connsiteX2" fmla="*/ 355432 w 355432"/>
                  <a:gd name="connsiteY2" fmla="*/ 0 h 887835"/>
                  <a:gd name="connsiteX3" fmla="*/ 222632 w 355432"/>
                  <a:gd name="connsiteY3" fmla="*/ 693416 h 887835"/>
                  <a:gd name="connsiteX4" fmla="*/ 150999 w 355432"/>
                  <a:gd name="connsiteY4" fmla="*/ 887835 h 887835"/>
                  <a:gd name="connsiteX5" fmla="*/ 1 w 355432"/>
                  <a:gd name="connsiteY5" fmla="*/ 746780 h 887835"/>
                  <a:gd name="connsiteX0" fmla="*/ -1 w 355430"/>
                  <a:gd name="connsiteY0" fmla="*/ 746780 h 887835"/>
                  <a:gd name="connsiteX1" fmla="*/ 132074 w 355430"/>
                  <a:gd name="connsiteY1" fmla="*/ 183754 h 887835"/>
                  <a:gd name="connsiteX2" fmla="*/ 355430 w 355430"/>
                  <a:gd name="connsiteY2" fmla="*/ 0 h 887835"/>
                  <a:gd name="connsiteX3" fmla="*/ 244376 w 355430"/>
                  <a:gd name="connsiteY3" fmla="*/ 693419 h 887835"/>
                  <a:gd name="connsiteX4" fmla="*/ 150997 w 355430"/>
                  <a:gd name="connsiteY4" fmla="*/ 887835 h 887835"/>
                  <a:gd name="connsiteX5" fmla="*/ -1 w 355430"/>
                  <a:gd name="connsiteY5" fmla="*/ 746780 h 887835"/>
                  <a:gd name="connsiteX0" fmla="*/ 1 w 355432"/>
                  <a:gd name="connsiteY0" fmla="*/ 746780 h 887835"/>
                  <a:gd name="connsiteX1" fmla="*/ 77724 w 355432"/>
                  <a:gd name="connsiteY1" fmla="*/ 187429 h 887835"/>
                  <a:gd name="connsiteX2" fmla="*/ 355432 w 355432"/>
                  <a:gd name="connsiteY2" fmla="*/ 0 h 887835"/>
                  <a:gd name="connsiteX3" fmla="*/ 244378 w 355432"/>
                  <a:gd name="connsiteY3" fmla="*/ 693419 h 887835"/>
                  <a:gd name="connsiteX4" fmla="*/ 150999 w 355432"/>
                  <a:gd name="connsiteY4" fmla="*/ 887835 h 887835"/>
                  <a:gd name="connsiteX5" fmla="*/ 1 w 355432"/>
                  <a:gd name="connsiteY5" fmla="*/ 746780 h 887835"/>
                  <a:gd name="connsiteX0" fmla="*/ -1 w 355430"/>
                  <a:gd name="connsiteY0" fmla="*/ 746780 h 887835"/>
                  <a:gd name="connsiteX1" fmla="*/ 77722 w 355430"/>
                  <a:gd name="connsiteY1" fmla="*/ 187429 h 887835"/>
                  <a:gd name="connsiteX2" fmla="*/ 355430 w 355430"/>
                  <a:gd name="connsiteY2" fmla="*/ 0 h 887835"/>
                  <a:gd name="connsiteX3" fmla="*/ 244376 w 355430"/>
                  <a:gd name="connsiteY3" fmla="*/ 693419 h 887835"/>
                  <a:gd name="connsiteX4" fmla="*/ 150997 w 355430"/>
                  <a:gd name="connsiteY4" fmla="*/ 887835 h 887835"/>
                  <a:gd name="connsiteX5" fmla="*/ -1 w 355430"/>
                  <a:gd name="connsiteY5" fmla="*/ 746780 h 887835"/>
                  <a:gd name="connsiteX0" fmla="*/ 1 w 306515"/>
                  <a:gd name="connsiteY0" fmla="*/ 772506 h 913561"/>
                  <a:gd name="connsiteX1" fmla="*/ 77724 w 306515"/>
                  <a:gd name="connsiteY1" fmla="*/ 213155 h 913561"/>
                  <a:gd name="connsiteX2" fmla="*/ 306516 w 306515"/>
                  <a:gd name="connsiteY2" fmla="*/ 0 h 913561"/>
                  <a:gd name="connsiteX3" fmla="*/ 244378 w 306515"/>
                  <a:gd name="connsiteY3" fmla="*/ 719145 h 913561"/>
                  <a:gd name="connsiteX4" fmla="*/ 150999 w 306515"/>
                  <a:gd name="connsiteY4" fmla="*/ 913561 h 913561"/>
                  <a:gd name="connsiteX5" fmla="*/ 1 w 306515"/>
                  <a:gd name="connsiteY5" fmla="*/ 772506 h 913561"/>
                  <a:gd name="connsiteX0" fmla="*/ -1 w 306515"/>
                  <a:gd name="connsiteY0" fmla="*/ 772506 h 913561"/>
                  <a:gd name="connsiteX1" fmla="*/ 77722 w 306515"/>
                  <a:gd name="connsiteY1" fmla="*/ 213155 h 913561"/>
                  <a:gd name="connsiteX2" fmla="*/ 306514 w 306515"/>
                  <a:gd name="connsiteY2" fmla="*/ 0 h 913561"/>
                  <a:gd name="connsiteX3" fmla="*/ 244376 w 306515"/>
                  <a:gd name="connsiteY3" fmla="*/ 719145 h 913561"/>
                  <a:gd name="connsiteX4" fmla="*/ 150997 w 306515"/>
                  <a:gd name="connsiteY4" fmla="*/ 913561 h 913561"/>
                  <a:gd name="connsiteX5" fmla="*/ -1 w 306515"/>
                  <a:gd name="connsiteY5" fmla="*/ 772506 h 913561"/>
                  <a:gd name="connsiteX0" fmla="*/ 1 w 306515"/>
                  <a:gd name="connsiteY0" fmla="*/ 772506 h 928264"/>
                  <a:gd name="connsiteX1" fmla="*/ 77724 w 306515"/>
                  <a:gd name="connsiteY1" fmla="*/ 213155 h 928264"/>
                  <a:gd name="connsiteX2" fmla="*/ 306516 w 306515"/>
                  <a:gd name="connsiteY2" fmla="*/ 0 h 928264"/>
                  <a:gd name="connsiteX3" fmla="*/ 244378 w 306515"/>
                  <a:gd name="connsiteY3" fmla="*/ 719145 h 928264"/>
                  <a:gd name="connsiteX4" fmla="*/ 183615 w 306515"/>
                  <a:gd name="connsiteY4" fmla="*/ 928264 h 928264"/>
                  <a:gd name="connsiteX5" fmla="*/ 1 w 306515"/>
                  <a:gd name="connsiteY5" fmla="*/ 772506 h 928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6515" h="928264">
                    <a:moveTo>
                      <a:pt x="1" y="772506"/>
                    </a:moveTo>
                    <a:cubicBezTo>
                      <a:pt x="5002" y="657611"/>
                      <a:pt x="102725" y="352929"/>
                      <a:pt x="77724" y="213155"/>
                    </a:cubicBezTo>
                    <a:cubicBezTo>
                      <a:pt x="52723" y="73381"/>
                      <a:pt x="151014" y="17346"/>
                      <a:pt x="306516" y="0"/>
                    </a:cubicBezTo>
                    <a:cubicBezTo>
                      <a:pt x="171722" y="195607"/>
                      <a:pt x="264862" y="564434"/>
                      <a:pt x="244378" y="719145"/>
                    </a:cubicBezTo>
                    <a:cubicBezTo>
                      <a:pt x="223895" y="873856"/>
                      <a:pt x="223802" y="868361"/>
                      <a:pt x="183615" y="928264"/>
                    </a:cubicBezTo>
                    <a:lnTo>
                      <a:pt x="1" y="772506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二等辺三角形 125">
                <a:extLst>
                  <a:ext uri="{FF2B5EF4-FFF2-40B4-BE49-F238E27FC236}">
                    <a16:creationId xmlns:a16="http://schemas.microsoft.com/office/drawing/2014/main" id="{BF6C186D-65F0-44F3-8E4C-F2827498F66B}"/>
                  </a:ext>
                </a:extLst>
              </p:cNvPr>
              <p:cNvSpPr/>
              <p:nvPr/>
            </p:nvSpPr>
            <p:spPr>
              <a:xfrm rot="6540877" flipH="1">
                <a:off x="4514359" y="3519797"/>
                <a:ext cx="367959" cy="1346438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>
                <a:gsLst>
                  <a:gs pos="30000">
                    <a:schemeClr val="tx1"/>
                  </a:gs>
                  <a:gs pos="55000">
                    <a:srgbClr val="663300"/>
                  </a:gs>
                  <a:gs pos="100000">
                    <a:schemeClr val="bg1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01E5812E-7DAA-471B-8DDE-512D83E317B4}"/>
                  </a:ext>
                </a:extLst>
              </p:cNvPr>
              <p:cNvSpPr/>
              <p:nvPr/>
            </p:nvSpPr>
            <p:spPr>
              <a:xfrm rot="19064862" flipH="1">
                <a:off x="2445452" y="2098852"/>
                <a:ext cx="240452" cy="609600"/>
              </a:xfrm>
              <a:custGeom>
                <a:avLst/>
                <a:gdLst>
                  <a:gd name="connsiteX0" fmla="*/ 266700 w 585788"/>
                  <a:gd name="connsiteY0" fmla="*/ 471488 h 609600"/>
                  <a:gd name="connsiteX1" fmla="*/ 147638 w 585788"/>
                  <a:gd name="connsiteY1" fmla="*/ 540544 h 609600"/>
                  <a:gd name="connsiteX2" fmla="*/ 266700 w 585788"/>
                  <a:gd name="connsiteY2" fmla="*/ 609600 h 609600"/>
                  <a:gd name="connsiteX3" fmla="*/ 183419 w 585788"/>
                  <a:gd name="connsiteY3" fmla="*/ 540544 h 609600"/>
                  <a:gd name="connsiteX4" fmla="*/ 266700 w 585788"/>
                  <a:gd name="connsiteY4" fmla="*/ 471488 h 609600"/>
                  <a:gd name="connsiteX5" fmla="*/ 585788 w 585788"/>
                  <a:gd name="connsiteY5" fmla="*/ 461963 h 609600"/>
                  <a:gd name="connsiteX6" fmla="*/ 466726 w 585788"/>
                  <a:gd name="connsiteY6" fmla="*/ 531019 h 609600"/>
                  <a:gd name="connsiteX7" fmla="*/ 585788 w 585788"/>
                  <a:gd name="connsiteY7" fmla="*/ 600075 h 609600"/>
                  <a:gd name="connsiteX8" fmla="*/ 502507 w 585788"/>
                  <a:gd name="connsiteY8" fmla="*/ 531019 h 609600"/>
                  <a:gd name="connsiteX9" fmla="*/ 585788 w 585788"/>
                  <a:gd name="connsiteY9" fmla="*/ 461963 h 609600"/>
                  <a:gd name="connsiteX10" fmla="*/ 119062 w 585788"/>
                  <a:gd name="connsiteY10" fmla="*/ 400051 h 609600"/>
                  <a:gd name="connsiteX11" fmla="*/ 0 w 585788"/>
                  <a:gd name="connsiteY11" fmla="*/ 469107 h 609600"/>
                  <a:gd name="connsiteX12" fmla="*/ 119062 w 585788"/>
                  <a:gd name="connsiteY12" fmla="*/ 538163 h 609600"/>
                  <a:gd name="connsiteX13" fmla="*/ 35781 w 585788"/>
                  <a:gd name="connsiteY13" fmla="*/ 469107 h 609600"/>
                  <a:gd name="connsiteX14" fmla="*/ 119062 w 585788"/>
                  <a:gd name="connsiteY14" fmla="*/ 400051 h 609600"/>
                  <a:gd name="connsiteX15" fmla="*/ 438150 w 585788"/>
                  <a:gd name="connsiteY15" fmla="*/ 390526 h 609600"/>
                  <a:gd name="connsiteX16" fmla="*/ 319088 w 585788"/>
                  <a:gd name="connsiteY16" fmla="*/ 459582 h 609600"/>
                  <a:gd name="connsiteX17" fmla="*/ 438150 w 585788"/>
                  <a:gd name="connsiteY17" fmla="*/ 528638 h 609600"/>
                  <a:gd name="connsiteX18" fmla="*/ 354869 w 585788"/>
                  <a:gd name="connsiteY18" fmla="*/ 459582 h 609600"/>
                  <a:gd name="connsiteX19" fmla="*/ 438150 w 585788"/>
                  <a:gd name="connsiteY19" fmla="*/ 390526 h 609600"/>
                  <a:gd name="connsiteX20" fmla="*/ 266700 w 585788"/>
                  <a:gd name="connsiteY20" fmla="*/ 319088 h 609600"/>
                  <a:gd name="connsiteX21" fmla="*/ 147638 w 585788"/>
                  <a:gd name="connsiteY21" fmla="*/ 388144 h 609600"/>
                  <a:gd name="connsiteX22" fmla="*/ 266700 w 585788"/>
                  <a:gd name="connsiteY22" fmla="*/ 457200 h 609600"/>
                  <a:gd name="connsiteX23" fmla="*/ 183419 w 585788"/>
                  <a:gd name="connsiteY23" fmla="*/ 388144 h 609600"/>
                  <a:gd name="connsiteX24" fmla="*/ 266700 w 585788"/>
                  <a:gd name="connsiteY24" fmla="*/ 319088 h 609600"/>
                  <a:gd name="connsiteX25" fmla="*/ 585788 w 585788"/>
                  <a:gd name="connsiteY25" fmla="*/ 309563 h 609600"/>
                  <a:gd name="connsiteX26" fmla="*/ 466726 w 585788"/>
                  <a:gd name="connsiteY26" fmla="*/ 378619 h 609600"/>
                  <a:gd name="connsiteX27" fmla="*/ 585788 w 585788"/>
                  <a:gd name="connsiteY27" fmla="*/ 447675 h 609600"/>
                  <a:gd name="connsiteX28" fmla="*/ 502507 w 585788"/>
                  <a:gd name="connsiteY28" fmla="*/ 378619 h 609600"/>
                  <a:gd name="connsiteX29" fmla="*/ 585788 w 585788"/>
                  <a:gd name="connsiteY29" fmla="*/ 309563 h 609600"/>
                  <a:gd name="connsiteX30" fmla="*/ 119062 w 585788"/>
                  <a:gd name="connsiteY30" fmla="*/ 247651 h 609600"/>
                  <a:gd name="connsiteX31" fmla="*/ 0 w 585788"/>
                  <a:gd name="connsiteY31" fmla="*/ 316707 h 609600"/>
                  <a:gd name="connsiteX32" fmla="*/ 119062 w 585788"/>
                  <a:gd name="connsiteY32" fmla="*/ 385763 h 609600"/>
                  <a:gd name="connsiteX33" fmla="*/ 35781 w 585788"/>
                  <a:gd name="connsiteY33" fmla="*/ 316707 h 609600"/>
                  <a:gd name="connsiteX34" fmla="*/ 119062 w 585788"/>
                  <a:gd name="connsiteY34" fmla="*/ 247651 h 609600"/>
                  <a:gd name="connsiteX35" fmla="*/ 438150 w 585788"/>
                  <a:gd name="connsiteY35" fmla="*/ 238126 h 609600"/>
                  <a:gd name="connsiteX36" fmla="*/ 319088 w 585788"/>
                  <a:gd name="connsiteY36" fmla="*/ 307182 h 609600"/>
                  <a:gd name="connsiteX37" fmla="*/ 438150 w 585788"/>
                  <a:gd name="connsiteY37" fmla="*/ 376238 h 609600"/>
                  <a:gd name="connsiteX38" fmla="*/ 354869 w 585788"/>
                  <a:gd name="connsiteY38" fmla="*/ 307182 h 609600"/>
                  <a:gd name="connsiteX39" fmla="*/ 438150 w 585788"/>
                  <a:gd name="connsiteY39" fmla="*/ 238126 h 609600"/>
                  <a:gd name="connsiteX40" fmla="*/ 266700 w 585788"/>
                  <a:gd name="connsiteY40" fmla="*/ 161925 h 609600"/>
                  <a:gd name="connsiteX41" fmla="*/ 147638 w 585788"/>
                  <a:gd name="connsiteY41" fmla="*/ 230981 h 609600"/>
                  <a:gd name="connsiteX42" fmla="*/ 266700 w 585788"/>
                  <a:gd name="connsiteY42" fmla="*/ 300037 h 609600"/>
                  <a:gd name="connsiteX43" fmla="*/ 183419 w 585788"/>
                  <a:gd name="connsiteY43" fmla="*/ 230981 h 609600"/>
                  <a:gd name="connsiteX44" fmla="*/ 266700 w 585788"/>
                  <a:gd name="connsiteY44" fmla="*/ 161925 h 609600"/>
                  <a:gd name="connsiteX45" fmla="*/ 585788 w 585788"/>
                  <a:gd name="connsiteY45" fmla="*/ 152400 h 609600"/>
                  <a:gd name="connsiteX46" fmla="*/ 466726 w 585788"/>
                  <a:gd name="connsiteY46" fmla="*/ 221456 h 609600"/>
                  <a:gd name="connsiteX47" fmla="*/ 585788 w 585788"/>
                  <a:gd name="connsiteY47" fmla="*/ 290512 h 609600"/>
                  <a:gd name="connsiteX48" fmla="*/ 502507 w 585788"/>
                  <a:gd name="connsiteY48" fmla="*/ 221456 h 609600"/>
                  <a:gd name="connsiteX49" fmla="*/ 585788 w 585788"/>
                  <a:gd name="connsiteY49" fmla="*/ 152400 h 609600"/>
                  <a:gd name="connsiteX50" fmla="*/ 119062 w 585788"/>
                  <a:gd name="connsiteY50" fmla="*/ 90488 h 609600"/>
                  <a:gd name="connsiteX51" fmla="*/ 0 w 585788"/>
                  <a:gd name="connsiteY51" fmla="*/ 159544 h 609600"/>
                  <a:gd name="connsiteX52" fmla="*/ 119062 w 585788"/>
                  <a:gd name="connsiteY52" fmla="*/ 228600 h 609600"/>
                  <a:gd name="connsiteX53" fmla="*/ 35781 w 585788"/>
                  <a:gd name="connsiteY53" fmla="*/ 159544 h 609600"/>
                  <a:gd name="connsiteX54" fmla="*/ 119062 w 585788"/>
                  <a:gd name="connsiteY54" fmla="*/ 90488 h 609600"/>
                  <a:gd name="connsiteX55" fmla="*/ 438150 w 585788"/>
                  <a:gd name="connsiteY55" fmla="*/ 80963 h 609600"/>
                  <a:gd name="connsiteX56" fmla="*/ 319088 w 585788"/>
                  <a:gd name="connsiteY56" fmla="*/ 150019 h 609600"/>
                  <a:gd name="connsiteX57" fmla="*/ 438150 w 585788"/>
                  <a:gd name="connsiteY57" fmla="*/ 219075 h 609600"/>
                  <a:gd name="connsiteX58" fmla="*/ 354869 w 585788"/>
                  <a:gd name="connsiteY58" fmla="*/ 150019 h 609600"/>
                  <a:gd name="connsiteX59" fmla="*/ 438150 w 585788"/>
                  <a:gd name="connsiteY59" fmla="*/ 80963 h 609600"/>
                  <a:gd name="connsiteX60" fmla="*/ 266700 w 585788"/>
                  <a:gd name="connsiteY60" fmla="*/ 9525 h 609600"/>
                  <a:gd name="connsiteX61" fmla="*/ 147638 w 585788"/>
                  <a:gd name="connsiteY61" fmla="*/ 78581 h 609600"/>
                  <a:gd name="connsiteX62" fmla="*/ 266700 w 585788"/>
                  <a:gd name="connsiteY62" fmla="*/ 147637 h 609600"/>
                  <a:gd name="connsiteX63" fmla="*/ 183419 w 585788"/>
                  <a:gd name="connsiteY63" fmla="*/ 78581 h 609600"/>
                  <a:gd name="connsiteX64" fmla="*/ 266700 w 585788"/>
                  <a:gd name="connsiteY64" fmla="*/ 9525 h 609600"/>
                  <a:gd name="connsiteX65" fmla="*/ 585788 w 585788"/>
                  <a:gd name="connsiteY65" fmla="*/ 0 h 609600"/>
                  <a:gd name="connsiteX66" fmla="*/ 466726 w 585788"/>
                  <a:gd name="connsiteY66" fmla="*/ 69056 h 609600"/>
                  <a:gd name="connsiteX67" fmla="*/ 585788 w 585788"/>
                  <a:gd name="connsiteY67" fmla="*/ 138112 h 609600"/>
                  <a:gd name="connsiteX68" fmla="*/ 502507 w 585788"/>
                  <a:gd name="connsiteY68" fmla="*/ 69056 h 609600"/>
                  <a:gd name="connsiteX69" fmla="*/ 585788 w 585788"/>
                  <a:gd name="connsiteY69" fmla="*/ 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585788" h="609600">
                    <a:moveTo>
                      <a:pt x="266700" y="471488"/>
                    </a:moveTo>
                    <a:cubicBezTo>
                      <a:pt x="200944" y="471488"/>
                      <a:pt x="147638" y="502405"/>
                      <a:pt x="147638" y="540544"/>
                    </a:cubicBezTo>
                    <a:cubicBezTo>
                      <a:pt x="147638" y="578683"/>
                      <a:pt x="200944" y="609600"/>
                      <a:pt x="266700" y="609600"/>
                    </a:cubicBezTo>
                    <a:cubicBezTo>
                      <a:pt x="216690" y="599010"/>
                      <a:pt x="183419" y="571423"/>
                      <a:pt x="183419" y="540544"/>
                    </a:cubicBezTo>
                    <a:cubicBezTo>
                      <a:pt x="183419" y="509665"/>
                      <a:pt x="216689" y="482078"/>
                      <a:pt x="266700" y="471488"/>
                    </a:cubicBezTo>
                    <a:close/>
                    <a:moveTo>
                      <a:pt x="585788" y="461963"/>
                    </a:moveTo>
                    <a:cubicBezTo>
                      <a:pt x="520032" y="461963"/>
                      <a:pt x="466726" y="492880"/>
                      <a:pt x="466726" y="531019"/>
                    </a:cubicBezTo>
                    <a:cubicBezTo>
                      <a:pt x="466726" y="569158"/>
                      <a:pt x="520032" y="600075"/>
                      <a:pt x="585788" y="600075"/>
                    </a:cubicBezTo>
                    <a:cubicBezTo>
                      <a:pt x="535778" y="589485"/>
                      <a:pt x="502507" y="561898"/>
                      <a:pt x="502507" y="531019"/>
                    </a:cubicBezTo>
                    <a:cubicBezTo>
                      <a:pt x="502507" y="500140"/>
                      <a:pt x="535777" y="472553"/>
                      <a:pt x="585788" y="461963"/>
                    </a:cubicBezTo>
                    <a:close/>
                    <a:moveTo>
                      <a:pt x="119062" y="400051"/>
                    </a:moveTo>
                    <a:cubicBezTo>
                      <a:pt x="53306" y="400051"/>
                      <a:pt x="0" y="430968"/>
                      <a:pt x="0" y="469107"/>
                    </a:cubicBezTo>
                    <a:cubicBezTo>
                      <a:pt x="0" y="507246"/>
                      <a:pt x="53306" y="538163"/>
                      <a:pt x="119062" y="538163"/>
                    </a:cubicBezTo>
                    <a:cubicBezTo>
                      <a:pt x="69052" y="527573"/>
                      <a:pt x="35781" y="499986"/>
                      <a:pt x="35781" y="469107"/>
                    </a:cubicBezTo>
                    <a:cubicBezTo>
                      <a:pt x="35781" y="438228"/>
                      <a:pt x="69051" y="410641"/>
                      <a:pt x="119062" y="400051"/>
                    </a:cubicBezTo>
                    <a:close/>
                    <a:moveTo>
                      <a:pt x="438150" y="390526"/>
                    </a:moveTo>
                    <a:cubicBezTo>
                      <a:pt x="372394" y="390526"/>
                      <a:pt x="319088" y="421443"/>
                      <a:pt x="319088" y="459582"/>
                    </a:cubicBezTo>
                    <a:cubicBezTo>
                      <a:pt x="319088" y="497721"/>
                      <a:pt x="372394" y="528638"/>
                      <a:pt x="438150" y="528638"/>
                    </a:cubicBezTo>
                    <a:cubicBezTo>
                      <a:pt x="388140" y="518048"/>
                      <a:pt x="354869" y="490461"/>
                      <a:pt x="354869" y="459582"/>
                    </a:cubicBezTo>
                    <a:cubicBezTo>
                      <a:pt x="354869" y="428703"/>
                      <a:pt x="388139" y="401116"/>
                      <a:pt x="438150" y="390526"/>
                    </a:cubicBezTo>
                    <a:close/>
                    <a:moveTo>
                      <a:pt x="266700" y="319088"/>
                    </a:moveTo>
                    <a:cubicBezTo>
                      <a:pt x="200944" y="319088"/>
                      <a:pt x="147638" y="350005"/>
                      <a:pt x="147638" y="388144"/>
                    </a:cubicBezTo>
                    <a:cubicBezTo>
                      <a:pt x="147638" y="426283"/>
                      <a:pt x="200944" y="457200"/>
                      <a:pt x="266700" y="457200"/>
                    </a:cubicBezTo>
                    <a:cubicBezTo>
                      <a:pt x="216690" y="446610"/>
                      <a:pt x="183419" y="419023"/>
                      <a:pt x="183419" y="388144"/>
                    </a:cubicBezTo>
                    <a:cubicBezTo>
                      <a:pt x="183419" y="357265"/>
                      <a:pt x="216689" y="329678"/>
                      <a:pt x="266700" y="319088"/>
                    </a:cubicBezTo>
                    <a:close/>
                    <a:moveTo>
                      <a:pt x="585788" y="309563"/>
                    </a:moveTo>
                    <a:cubicBezTo>
                      <a:pt x="520032" y="309563"/>
                      <a:pt x="466726" y="340480"/>
                      <a:pt x="466726" y="378619"/>
                    </a:cubicBezTo>
                    <a:cubicBezTo>
                      <a:pt x="466726" y="416758"/>
                      <a:pt x="520032" y="447675"/>
                      <a:pt x="585788" y="447675"/>
                    </a:cubicBezTo>
                    <a:cubicBezTo>
                      <a:pt x="535778" y="437085"/>
                      <a:pt x="502507" y="409498"/>
                      <a:pt x="502507" y="378619"/>
                    </a:cubicBezTo>
                    <a:cubicBezTo>
                      <a:pt x="502507" y="347740"/>
                      <a:pt x="535777" y="320153"/>
                      <a:pt x="585788" y="309563"/>
                    </a:cubicBezTo>
                    <a:close/>
                    <a:moveTo>
                      <a:pt x="119062" y="247651"/>
                    </a:moveTo>
                    <a:cubicBezTo>
                      <a:pt x="53306" y="247651"/>
                      <a:pt x="0" y="278568"/>
                      <a:pt x="0" y="316707"/>
                    </a:cubicBezTo>
                    <a:cubicBezTo>
                      <a:pt x="0" y="354846"/>
                      <a:pt x="53306" y="385763"/>
                      <a:pt x="119062" y="385763"/>
                    </a:cubicBezTo>
                    <a:cubicBezTo>
                      <a:pt x="69052" y="375173"/>
                      <a:pt x="35781" y="347586"/>
                      <a:pt x="35781" y="316707"/>
                    </a:cubicBezTo>
                    <a:cubicBezTo>
                      <a:pt x="35781" y="285828"/>
                      <a:pt x="69051" y="258241"/>
                      <a:pt x="119062" y="247651"/>
                    </a:cubicBezTo>
                    <a:close/>
                    <a:moveTo>
                      <a:pt x="438150" y="238126"/>
                    </a:moveTo>
                    <a:cubicBezTo>
                      <a:pt x="372394" y="238126"/>
                      <a:pt x="319088" y="269043"/>
                      <a:pt x="319088" y="307182"/>
                    </a:cubicBezTo>
                    <a:cubicBezTo>
                      <a:pt x="319088" y="345321"/>
                      <a:pt x="372394" y="376238"/>
                      <a:pt x="438150" y="376238"/>
                    </a:cubicBezTo>
                    <a:cubicBezTo>
                      <a:pt x="388140" y="365648"/>
                      <a:pt x="354869" y="338061"/>
                      <a:pt x="354869" y="307182"/>
                    </a:cubicBezTo>
                    <a:cubicBezTo>
                      <a:pt x="354869" y="276303"/>
                      <a:pt x="388139" y="248716"/>
                      <a:pt x="438150" y="238126"/>
                    </a:cubicBezTo>
                    <a:close/>
                    <a:moveTo>
                      <a:pt x="266700" y="161925"/>
                    </a:moveTo>
                    <a:cubicBezTo>
                      <a:pt x="200944" y="161925"/>
                      <a:pt x="147638" y="192842"/>
                      <a:pt x="147638" y="230981"/>
                    </a:cubicBezTo>
                    <a:cubicBezTo>
                      <a:pt x="147638" y="269120"/>
                      <a:pt x="200944" y="300037"/>
                      <a:pt x="266700" y="300037"/>
                    </a:cubicBezTo>
                    <a:cubicBezTo>
                      <a:pt x="216690" y="289447"/>
                      <a:pt x="183419" y="261860"/>
                      <a:pt x="183419" y="230981"/>
                    </a:cubicBezTo>
                    <a:cubicBezTo>
                      <a:pt x="183419" y="200102"/>
                      <a:pt x="216689" y="172515"/>
                      <a:pt x="266700" y="161925"/>
                    </a:cubicBezTo>
                    <a:close/>
                    <a:moveTo>
                      <a:pt x="585788" y="152400"/>
                    </a:moveTo>
                    <a:cubicBezTo>
                      <a:pt x="520032" y="152400"/>
                      <a:pt x="466726" y="183317"/>
                      <a:pt x="466726" y="221456"/>
                    </a:cubicBezTo>
                    <a:cubicBezTo>
                      <a:pt x="466726" y="259595"/>
                      <a:pt x="520032" y="290512"/>
                      <a:pt x="585788" y="290512"/>
                    </a:cubicBezTo>
                    <a:cubicBezTo>
                      <a:pt x="535778" y="279922"/>
                      <a:pt x="502507" y="252335"/>
                      <a:pt x="502507" y="221456"/>
                    </a:cubicBezTo>
                    <a:cubicBezTo>
                      <a:pt x="502507" y="190577"/>
                      <a:pt x="535777" y="162990"/>
                      <a:pt x="585788" y="152400"/>
                    </a:cubicBezTo>
                    <a:close/>
                    <a:moveTo>
                      <a:pt x="119062" y="90488"/>
                    </a:moveTo>
                    <a:cubicBezTo>
                      <a:pt x="53306" y="90488"/>
                      <a:pt x="0" y="121405"/>
                      <a:pt x="0" y="159544"/>
                    </a:cubicBezTo>
                    <a:cubicBezTo>
                      <a:pt x="0" y="197683"/>
                      <a:pt x="53306" y="228600"/>
                      <a:pt x="119062" y="228600"/>
                    </a:cubicBezTo>
                    <a:cubicBezTo>
                      <a:pt x="69052" y="218010"/>
                      <a:pt x="35781" y="190423"/>
                      <a:pt x="35781" y="159544"/>
                    </a:cubicBezTo>
                    <a:cubicBezTo>
                      <a:pt x="35781" y="128665"/>
                      <a:pt x="69051" y="101078"/>
                      <a:pt x="119062" y="90488"/>
                    </a:cubicBezTo>
                    <a:close/>
                    <a:moveTo>
                      <a:pt x="438150" y="80963"/>
                    </a:moveTo>
                    <a:cubicBezTo>
                      <a:pt x="372394" y="80963"/>
                      <a:pt x="319088" y="111880"/>
                      <a:pt x="319088" y="150019"/>
                    </a:cubicBezTo>
                    <a:cubicBezTo>
                      <a:pt x="319088" y="188158"/>
                      <a:pt x="372394" y="219075"/>
                      <a:pt x="438150" y="219075"/>
                    </a:cubicBezTo>
                    <a:cubicBezTo>
                      <a:pt x="388140" y="208485"/>
                      <a:pt x="354869" y="180898"/>
                      <a:pt x="354869" y="150019"/>
                    </a:cubicBezTo>
                    <a:cubicBezTo>
                      <a:pt x="354869" y="119140"/>
                      <a:pt x="388139" y="91553"/>
                      <a:pt x="438150" y="80963"/>
                    </a:cubicBezTo>
                    <a:close/>
                    <a:moveTo>
                      <a:pt x="266700" y="9525"/>
                    </a:moveTo>
                    <a:cubicBezTo>
                      <a:pt x="200944" y="9525"/>
                      <a:pt x="147638" y="40442"/>
                      <a:pt x="147638" y="78581"/>
                    </a:cubicBezTo>
                    <a:cubicBezTo>
                      <a:pt x="147638" y="116720"/>
                      <a:pt x="200944" y="147637"/>
                      <a:pt x="266700" y="147637"/>
                    </a:cubicBezTo>
                    <a:cubicBezTo>
                      <a:pt x="216690" y="137047"/>
                      <a:pt x="183419" y="109460"/>
                      <a:pt x="183419" y="78581"/>
                    </a:cubicBezTo>
                    <a:cubicBezTo>
                      <a:pt x="183419" y="47702"/>
                      <a:pt x="216689" y="20115"/>
                      <a:pt x="266700" y="9525"/>
                    </a:cubicBezTo>
                    <a:close/>
                    <a:moveTo>
                      <a:pt x="585788" y="0"/>
                    </a:moveTo>
                    <a:cubicBezTo>
                      <a:pt x="520032" y="0"/>
                      <a:pt x="466726" y="30917"/>
                      <a:pt x="466726" y="69056"/>
                    </a:cubicBezTo>
                    <a:cubicBezTo>
                      <a:pt x="466726" y="107195"/>
                      <a:pt x="520032" y="138112"/>
                      <a:pt x="585788" y="138112"/>
                    </a:cubicBezTo>
                    <a:cubicBezTo>
                      <a:pt x="535778" y="127522"/>
                      <a:pt x="502507" y="99935"/>
                      <a:pt x="502507" y="69056"/>
                    </a:cubicBezTo>
                    <a:cubicBezTo>
                      <a:pt x="502507" y="38177"/>
                      <a:pt x="535777" y="10590"/>
                      <a:pt x="585788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FF88C4E0-6685-430D-8DE2-DD63934420EC}"/>
                  </a:ext>
                </a:extLst>
              </p:cNvPr>
              <p:cNvSpPr/>
              <p:nvPr/>
            </p:nvSpPr>
            <p:spPr>
              <a:xfrm rot="19064862" flipH="1">
                <a:off x="2374015" y="2432228"/>
                <a:ext cx="240452" cy="609600"/>
              </a:xfrm>
              <a:custGeom>
                <a:avLst/>
                <a:gdLst>
                  <a:gd name="connsiteX0" fmla="*/ 266700 w 585788"/>
                  <a:gd name="connsiteY0" fmla="*/ 471488 h 609600"/>
                  <a:gd name="connsiteX1" fmla="*/ 147638 w 585788"/>
                  <a:gd name="connsiteY1" fmla="*/ 540544 h 609600"/>
                  <a:gd name="connsiteX2" fmla="*/ 266700 w 585788"/>
                  <a:gd name="connsiteY2" fmla="*/ 609600 h 609600"/>
                  <a:gd name="connsiteX3" fmla="*/ 183419 w 585788"/>
                  <a:gd name="connsiteY3" fmla="*/ 540544 h 609600"/>
                  <a:gd name="connsiteX4" fmla="*/ 266700 w 585788"/>
                  <a:gd name="connsiteY4" fmla="*/ 471488 h 609600"/>
                  <a:gd name="connsiteX5" fmla="*/ 585788 w 585788"/>
                  <a:gd name="connsiteY5" fmla="*/ 461963 h 609600"/>
                  <a:gd name="connsiteX6" fmla="*/ 466726 w 585788"/>
                  <a:gd name="connsiteY6" fmla="*/ 531019 h 609600"/>
                  <a:gd name="connsiteX7" fmla="*/ 585788 w 585788"/>
                  <a:gd name="connsiteY7" fmla="*/ 600075 h 609600"/>
                  <a:gd name="connsiteX8" fmla="*/ 502507 w 585788"/>
                  <a:gd name="connsiteY8" fmla="*/ 531019 h 609600"/>
                  <a:gd name="connsiteX9" fmla="*/ 585788 w 585788"/>
                  <a:gd name="connsiteY9" fmla="*/ 461963 h 609600"/>
                  <a:gd name="connsiteX10" fmla="*/ 119062 w 585788"/>
                  <a:gd name="connsiteY10" fmla="*/ 400051 h 609600"/>
                  <a:gd name="connsiteX11" fmla="*/ 0 w 585788"/>
                  <a:gd name="connsiteY11" fmla="*/ 469107 h 609600"/>
                  <a:gd name="connsiteX12" fmla="*/ 119062 w 585788"/>
                  <a:gd name="connsiteY12" fmla="*/ 538163 h 609600"/>
                  <a:gd name="connsiteX13" fmla="*/ 35781 w 585788"/>
                  <a:gd name="connsiteY13" fmla="*/ 469107 h 609600"/>
                  <a:gd name="connsiteX14" fmla="*/ 119062 w 585788"/>
                  <a:gd name="connsiteY14" fmla="*/ 400051 h 609600"/>
                  <a:gd name="connsiteX15" fmla="*/ 438150 w 585788"/>
                  <a:gd name="connsiteY15" fmla="*/ 390526 h 609600"/>
                  <a:gd name="connsiteX16" fmla="*/ 319088 w 585788"/>
                  <a:gd name="connsiteY16" fmla="*/ 459582 h 609600"/>
                  <a:gd name="connsiteX17" fmla="*/ 438150 w 585788"/>
                  <a:gd name="connsiteY17" fmla="*/ 528638 h 609600"/>
                  <a:gd name="connsiteX18" fmla="*/ 354869 w 585788"/>
                  <a:gd name="connsiteY18" fmla="*/ 459582 h 609600"/>
                  <a:gd name="connsiteX19" fmla="*/ 438150 w 585788"/>
                  <a:gd name="connsiteY19" fmla="*/ 390526 h 609600"/>
                  <a:gd name="connsiteX20" fmla="*/ 266700 w 585788"/>
                  <a:gd name="connsiteY20" fmla="*/ 319088 h 609600"/>
                  <a:gd name="connsiteX21" fmla="*/ 147638 w 585788"/>
                  <a:gd name="connsiteY21" fmla="*/ 388144 h 609600"/>
                  <a:gd name="connsiteX22" fmla="*/ 266700 w 585788"/>
                  <a:gd name="connsiteY22" fmla="*/ 457200 h 609600"/>
                  <a:gd name="connsiteX23" fmla="*/ 183419 w 585788"/>
                  <a:gd name="connsiteY23" fmla="*/ 388144 h 609600"/>
                  <a:gd name="connsiteX24" fmla="*/ 266700 w 585788"/>
                  <a:gd name="connsiteY24" fmla="*/ 319088 h 609600"/>
                  <a:gd name="connsiteX25" fmla="*/ 585788 w 585788"/>
                  <a:gd name="connsiteY25" fmla="*/ 309563 h 609600"/>
                  <a:gd name="connsiteX26" fmla="*/ 466726 w 585788"/>
                  <a:gd name="connsiteY26" fmla="*/ 378619 h 609600"/>
                  <a:gd name="connsiteX27" fmla="*/ 585788 w 585788"/>
                  <a:gd name="connsiteY27" fmla="*/ 447675 h 609600"/>
                  <a:gd name="connsiteX28" fmla="*/ 502507 w 585788"/>
                  <a:gd name="connsiteY28" fmla="*/ 378619 h 609600"/>
                  <a:gd name="connsiteX29" fmla="*/ 585788 w 585788"/>
                  <a:gd name="connsiteY29" fmla="*/ 309563 h 609600"/>
                  <a:gd name="connsiteX30" fmla="*/ 119062 w 585788"/>
                  <a:gd name="connsiteY30" fmla="*/ 247651 h 609600"/>
                  <a:gd name="connsiteX31" fmla="*/ 0 w 585788"/>
                  <a:gd name="connsiteY31" fmla="*/ 316707 h 609600"/>
                  <a:gd name="connsiteX32" fmla="*/ 119062 w 585788"/>
                  <a:gd name="connsiteY32" fmla="*/ 385763 h 609600"/>
                  <a:gd name="connsiteX33" fmla="*/ 35781 w 585788"/>
                  <a:gd name="connsiteY33" fmla="*/ 316707 h 609600"/>
                  <a:gd name="connsiteX34" fmla="*/ 119062 w 585788"/>
                  <a:gd name="connsiteY34" fmla="*/ 247651 h 609600"/>
                  <a:gd name="connsiteX35" fmla="*/ 438150 w 585788"/>
                  <a:gd name="connsiteY35" fmla="*/ 238126 h 609600"/>
                  <a:gd name="connsiteX36" fmla="*/ 319088 w 585788"/>
                  <a:gd name="connsiteY36" fmla="*/ 307182 h 609600"/>
                  <a:gd name="connsiteX37" fmla="*/ 438150 w 585788"/>
                  <a:gd name="connsiteY37" fmla="*/ 376238 h 609600"/>
                  <a:gd name="connsiteX38" fmla="*/ 354869 w 585788"/>
                  <a:gd name="connsiteY38" fmla="*/ 307182 h 609600"/>
                  <a:gd name="connsiteX39" fmla="*/ 438150 w 585788"/>
                  <a:gd name="connsiteY39" fmla="*/ 238126 h 609600"/>
                  <a:gd name="connsiteX40" fmla="*/ 266700 w 585788"/>
                  <a:gd name="connsiteY40" fmla="*/ 161925 h 609600"/>
                  <a:gd name="connsiteX41" fmla="*/ 147638 w 585788"/>
                  <a:gd name="connsiteY41" fmla="*/ 230981 h 609600"/>
                  <a:gd name="connsiteX42" fmla="*/ 266700 w 585788"/>
                  <a:gd name="connsiteY42" fmla="*/ 300037 h 609600"/>
                  <a:gd name="connsiteX43" fmla="*/ 183419 w 585788"/>
                  <a:gd name="connsiteY43" fmla="*/ 230981 h 609600"/>
                  <a:gd name="connsiteX44" fmla="*/ 266700 w 585788"/>
                  <a:gd name="connsiteY44" fmla="*/ 161925 h 609600"/>
                  <a:gd name="connsiteX45" fmla="*/ 585788 w 585788"/>
                  <a:gd name="connsiteY45" fmla="*/ 152400 h 609600"/>
                  <a:gd name="connsiteX46" fmla="*/ 466726 w 585788"/>
                  <a:gd name="connsiteY46" fmla="*/ 221456 h 609600"/>
                  <a:gd name="connsiteX47" fmla="*/ 585788 w 585788"/>
                  <a:gd name="connsiteY47" fmla="*/ 290512 h 609600"/>
                  <a:gd name="connsiteX48" fmla="*/ 502507 w 585788"/>
                  <a:gd name="connsiteY48" fmla="*/ 221456 h 609600"/>
                  <a:gd name="connsiteX49" fmla="*/ 585788 w 585788"/>
                  <a:gd name="connsiteY49" fmla="*/ 152400 h 609600"/>
                  <a:gd name="connsiteX50" fmla="*/ 119062 w 585788"/>
                  <a:gd name="connsiteY50" fmla="*/ 90488 h 609600"/>
                  <a:gd name="connsiteX51" fmla="*/ 0 w 585788"/>
                  <a:gd name="connsiteY51" fmla="*/ 159544 h 609600"/>
                  <a:gd name="connsiteX52" fmla="*/ 119062 w 585788"/>
                  <a:gd name="connsiteY52" fmla="*/ 228600 h 609600"/>
                  <a:gd name="connsiteX53" fmla="*/ 35781 w 585788"/>
                  <a:gd name="connsiteY53" fmla="*/ 159544 h 609600"/>
                  <a:gd name="connsiteX54" fmla="*/ 119062 w 585788"/>
                  <a:gd name="connsiteY54" fmla="*/ 90488 h 609600"/>
                  <a:gd name="connsiteX55" fmla="*/ 438150 w 585788"/>
                  <a:gd name="connsiteY55" fmla="*/ 80963 h 609600"/>
                  <a:gd name="connsiteX56" fmla="*/ 319088 w 585788"/>
                  <a:gd name="connsiteY56" fmla="*/ 150019 h 609600"/>
                  <a:gd name="connsiteX57" fmla="*/ 438150 w 585788"/>
                  <a:gd name="connsiteY57" fmla="*/ 219075 h 609600"/>
                  <a:gd name="connsiteX58" fmla="*/ 354869 w 585788"/>
                  <a:gd name="connsiteY58" fmla="*/ 150019 h 609600"/>
                  <a:gd name="connsiteX59" fmla="*/ 438150 w 585788"/>
                  <a:gd name="connsiteY59" fmla="*/ 80963 h 609600"/>
                  <a:gd name="connsiteX60" fmla="*/ 266700 w 585788"/>
                  <a:gd name="connsiteY60" fmla="*/ 9525 h 609600"/>
                  <a:gd name="connsiteX61" fmla="*/ 147638 w 585788"/>
                  <a:gd name="connsiteY61" fmla="*/ 78581 h 609600"/>
                  <a:gd name="connsiteX62" fmla="*/ 266700 w 585788"/>
                  <a:gd name="connsiteY62" fmla="*/ 147637 h 609600"/>
                  <a:gd name="connsiteX63" fmla="*/ 183419 w 585788"/>
                  <a:gd name="connsiteY63" fmla="*/ 78581 h 609600"/>
                  <a:gd name="connsiteX64" fmla="*/ 266700 w 585788"/>
                  <a:gd name="connsiteY64" fmla="*/ 9525 h 609600"/>
                  <a:gd name="connsiteX65" fmla="*/ 585788 w 585788"/>
                  <a:gd name="connsiteY65" fmla="*/ 0 h 609600"/>
                  <a:gd name="connsiteX66" fmla="*/ 466726 w 585788"/>
                  <a:gd name="connsiteY66" fmla="*/ 69056 h 609600"/>
                  <a:gd name="connsiteX67" fmla="*/ 585788 w 585788"/>
                  <a:gd name="connsiteY67" fmla="*/ 138112 h 609600"/>
                  <a:gd name="connsiteX68" fmla="*/ 502507 w 585788"/>
                  <a:gd name="connsiteY68" fmla="*/ 69056 h 609600"/>
                  <a:gd name="connsiteX69" fmla="*/ 585788 w 585788"/>
                  <a:gd name="connsiteY69" fmla="*/ 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585788" h="609600">
                    <a:moveTo>
                      <a:pt x="266700" y="471488"/>
                    </a:moveTo>
                    <a:cubicBezTo>
                      <a:pt x="200944" y="471488"/>
                      <a:pt x="147638" y="502405"/>
                      <a:pt x="147638" y="540544"/>
                    </a:cubicBezTo>
                    <a:cubicBezTo>
                      <a:pt x="147638" y="578683"/>
                      <a:pt x="200944" y="609600"/>
                      <a:pt x="266700" y="609600"/>
                    </a:cubicBezTo>
                    <a:cubicBezTo>
                      <a:pt x="216690" y="599010"/>
                      <a:pt x="183419" y="571423"/>
                      <a:pt x="183419" y="540544"/>
                    </a:cubicBezTo>
                    <a:cubicBezTo>
                      <a:pt x="183419" y="509665"/>
                      <a:pt x="216689" y="482078"/>
                      <a:pt x="266700" y="471488"/>
                    </a:cubicBezTo>
                    <a:close/>
                    <a:moveTo>
                      <a:pt x="585788" y="461963"/>
                    </a:moveTo>
                    <a:cubicBezTo>
                      <a:pt x="520032" y="461963"/>
                      <a:pt x="466726" y="492880"/>
                      <a:pt x="466726" y="531019"/>
                    </a:cubicBezTo>
                    <a:cubicBezTo>
                      <a:pt x="466726" y="569158"/>
                      <a:pt x="520032" y="600075"/>
                      <a:pt x="585788" y="600075"/>
                    </a:cubicBezTo>
                    <a:cubicBezTo>
                      <a:pt x="535778" y="589485"/>
                      <a:pt x="502507" y="561898"/>
                      <a:pt x="502507" y="531019"/>
                    </a:cubicBezTo>
                    <a:cubicBezTo>
                      <a:pt x="502507" y="500140"/>
                      <a:pt x="535777" y="472553"/>
                      <a:pt x="585788" y="461963"/>
                    </a:cubicBezTo>
                    <a:close/>
                    <a:moveTo>
                      <a:pt x="119062" y="400051"/>
                    </a:moveTo>
                    <a:cubicBezTo>
                      <a:pt x="53306" y="400051"/>
                      <a:pt x="0" y="430968"/>
                      <a:pt x="0" y="469107"/>
                    </a:cubicBezTo>
                    <a:cubicBezTo>
                      <a:pt x="0" y="507246"/>
                      <a:pt x="53306" y="538163"/>
                      <a:pt x="119062" y="538163"/>
                    </a:cubicBezTo>
                    <a:cubicBezTo>
                      <a:pt x="69052" y="527573"/>
                      <a:pt x="35781" y="499986"/>
                      <a:pt x="35781" y="469107"/>
                    </a:cubicBezTo>
                    <a:cubicBezTo>
                      <a:pt x="35781" y="438228"/>
                      <a:pt x="69051" y="410641"/>
                      <a:pt x="119062" y="400051"/>
                    </a:cubicBezTo>
                    <a:close/>
                    <a:moveTo>
                      <a:pt x="438150" y="390526"/>
                    </a:moveTo>
                    <a:cubicBezTo>
                      <a:pt x="372394" y="390526"/>
                      <a:pt x="319088" y="421443"/>
                      <a:pt x="319088" y="459582"/>
                    </a:cubicBezTo>
                    <a:cubicBezTo>
                      <a:pt x="319088" y="497721"/>
                      <a:pt x="372394" y="528638"/>
                      <a:pt x="438150" y="528638"/>
                    </a:cubicBezTo>
                    <a:cubicBezTo>
                      <a:pt x="388140" y="518048"/>
                      <a:pt x="354869" y="490461"/>
                      <a:pt x="354869" y="459582"/>
                    </a:cubicBezTo>
                    <a:cubicBezTo>
                      <a:pt x="354869" y="428703"/>
                      <a:pt x="388139" y="401116"/>
                      <a:pt x="438150" y="390526"/>
                    </a:cubicBezTo>
                    <a:close/>
                    <a:moveTo>
                      <a:pt x="266700" y="319088"/>
                    </a:moveTo>
                    <a:cubicBezTo>
                      <a:pt x="200944" y="319088"/>
                      <a:pt x="147638" y="350005"/>
                      <a:pt x="147638" y="388144"/>
                    </a:cubicBezTo>
                    <a:cubicBezTo>
                      <a:pt x="147638" y="426283"/>
                      <a:pt x="200944" y="457200"/>
                      <a:pt x="266700" y="457200"/>
                    </a:cubicBezTo>
                    <a:cubicBezTo>
                      <a:pt x="216690" y="446610"/>
                      <a:pt x="183419" y="419023"/>
                      <a:pt x="183419" y="388144"/>
                    </a:cubicBezTo>
                    <a:cubicBezTo>
                      <a:pt x="183419" y="357265"/>
                      <a:pt x="216689" y="329678"/>
                      <a:pt x="266700" y="319088"/>
                    </a:cubicBezTo>
                    <a:close/>
                    <a:moveTo>
                      <a:pt x="585788" y="309563"/>
                    </a:moveTo>
                    <a:cubicBezTo>
                      <a:pt x="520032" y="309563"/>
                      <a:pt x="466726" y="340480"/>
                      <a:pt x="466726" y="378619"/>
                    </a:cubicBezTo>
                    <a:cubicBezTo>
                      <a:pt x="466726" y="416758"/>
                      <a:pt x="520032" y="447675"/>
                      <a:pt x="585788" y="447675"/>
                    </a:cubicBezTo>
                    <a:cubicBezTo>
                      <a:pt x="535778" y="437085"/>
                      <a:pt x="502507" y="409498"/>
                      <a:pt x="502507" y="378619"/>
                    </a:cubicBezTo>
                    <a:cubicBezTo>
                      <a:pt x="502507" y="347740"/>
                      <a:pt x="535777" y="320153"/>
                      <a:pt x="585788" y="309563"/>
                    </a:cubicBezTo>
                    <a:close/>
                    <a:moveTo>
                      <a:pt x="119062" y="247651"/>
                    </a:moveTo>
                    <a:cubicBezTo>
                      <a:pt x="53306" y="247651"/>
                      <a:pt x="0" y="278568"/>
                      <a:pt x="0" y="316707"/>
                    </a:cubicBezTo>
                    <a:cubicBezTo>
                      <a:pt x="0" y="354846"/>
                      <a:pt x="53306" y="385763"/>
                      <a:pt x="119062" y="385763"/>
                    </a:cubicBezTo>
                    <a:cubicBezTo>
                      <a:pt x="69052" y="375173"/>
                      <a:pt x="35781" y="347586"/>
                      <a:pt x="35781" y="316707"/>
                    </a:cubicBezTo>
                    <a:cubicBezTo>
                      <a:pt x="35781" y="285828"/>
                      <a:pt x="69051" y="258241"/>
                      <a:pt x="119062" y="247651"/>
                    </a:cubicBezTo>
                    <a:close/>
                    <a:moveTo>
                      <a:pt x="438150" y="238126"/>
                    </a:moveTo>
                    <a:cubicBezTo>
                      <a:pt x="372394" y="238126"/>
                      <a:pt x="319088" y="269043"/>
                      <a:pt x="319088" y="307182"/>
                    </a:cubicBezTo>
                    <a:cubicBezTo>
                      <a:pt x="319088" y="345321"/>
                      <a:pt x="372394" y="376238"/>
                      <a:pt x="438150" y="376238"/>
                    </a:cubicBezTo>
                    <a:cubicBezTo>
                      <a:pt x="388140" y="365648"/>
                      <a:pt x="354869" y="338061"/>
                      <a:pt x="354869" y="307182"/>
                    </a:cubicBezTo>
                    <a:cubicBezTo>
                      <a:pt x="354869" y="276303"/>
                      <a:pt x="388139" y="248716"/>
                      <a:pt x="438150" y="238126"/>
                    </a:cubicBezTo>
                    <a:close/>
                    <a:moveTo>
                      <a:pt x="266700" y="161925"/>
                    </a:moveTo>
                    <a:cubicBezTo>
                      <a:pt x="200944" y="161925"/>
                      <a:pt x="147638" y="192842"/>
                      <a:pt x="147638" y="230981"/>
                    </a:cubicBezTo>
                    <a:cubicBezTo>
                      <a:pt x="147638" y="269120"/>
                      <a:pt x="200944" y="300037"/>
                      <a:pt x="266700" y="300037"/>
                    </a:cubicBezTo>
                    <a:cubicBezTo>
                      <a:pt x="216690" y="289447"/>
                      <a:pt x="183419" y="261860"/>
                      <a:pt x="183419" y="230981"/>
                    </a:cubicBezTo>
                    <a:cubicBezTo>
                      <a:pt x="183419" y="200102"/>
                      <a:pt x="216689" y="172515"/>
                      <a:pt x="266700" y="161925"/>
                    </a:cubicBezTo>
                    <a:close/>
                    <a:moveTo>
                      <a:pt x="585788" y="152400"/>
                    </a:moveTo>
                    <a:cubicBezTo>
                      <a:pt x="520032" y="152400"/>
                      <a:pt x="466726" y="183317"/>
                      <a:pt x="466726" y="221456"/>
                    </a:cubicBezTo>
                    <a:cubicBezTo>
                      <a:pt x="466726" y="259595"/>
                      <a:pt x="520032" y="290512"/>
                      <a:pt x="585788" y="290512"/>
                    </a:cubicBezTo>
                    <a:cubicBezTo>
                      <a:pt x="535778" y="279922"/>
                      <a:pt x="502507" y="252335"/>
                      <a:pt x="502507" y="221456"/>
                    </a:cubicBezTo>
                    <a:cubicBezTo>
                      <a:pt x="502507" y="190577"/>
                      <a:pt x="535777" y="162990"/>
                      <a:pt x="585788" y="152400"/>
                    </a:cubicBezTo>
                    <a:close/>
                    <a:moveTo>
                      <a:pt x="119062" y="90488"/>
                    </a:moveTo>
                    <a:cubicBezTo>
                      <a:pt x="53306" y="90488"/>
                      <a:pt x="0" y="121405"/>
                      <a:pt x="0" y="159544"/>
                    </a:cubicBezTo>
                    <a:cubicBezTo>
                      <a:pt x="0" y="197683"/>
                      <a:pt x="53306" y="228600"/>
                      <a:pt x="119062" y="228600"/>
                    </a:cubicBezTo>
                    <a:cubicBezTo>
                      <a:pt x="69052" y="218010"/>
                      <a:pt x="35781" y="190423"/>
                      <a:pt x="35781" y="159544"/>
                    </a:cubicBezTo>
                    <a:cubicBezTo>
                      <a:pt x="35781" y="128665"/>
                      <a:pt x="69051" y="101078"/>
                      <a:pt x="119062" y="90488"/>
                    </a:cubicBezTo>
                    <a:close/>
                    <a:moveTo>
                      <a:pt x="438150" y="80963"/>
                    </a:moveTo>
                    <a:cubicBezTo>
                      <a:pt x="372394" y="80963"/>
                      <a:pt x="319088" y="111880"/>
                      <a:pt x="319088" y="150019"/>
                    </a:cubicBezTo>
                    <a:cubicBezTo>
                      <a:pt x="319088" y="188158"/>
                      <a:pt x="372394" y="219075"/>
                      <a:pt x="438150" y="219075"/>
                    </a:cubicBezTo>
                    <a:cubicBezTo>
                      <a:pt x="388140" y="208485"/>
                      <a:pt x="354869" y="180898"/>
                      <a:pt x="354869" y="150019"/>
                    </a:cubicBezTo>
                    <a:cubicBezTo>
                      <a:pt x="354869" y="119140"/>
                      <a:pt x="388139" y="91553"/>
                      <a:pt x="438150" y="80963"/>
                    </a:cubicBezTo>
                    <a:close/>
                    <a:moveTo>
                      <a:pt x="266700" y="9525"/>
                    </a:moveTo>
                    <a:cubicBezTo>
                      <a:pt x="200944" y="9525"/>
                      <a:pt x="147638" y="40442"/>
                      <a:pt x="147638" y="78581"/>
                    </a:cubicBezTo>
                    <a:cubicBezTo>
                      <a:pt x="147638" y="116720"/>
                      <a:pt x="200944" y="147637"/>
                      <a:pt x="266700" y="147637"/>
                    </a:cubicBezTo>
                    <a:cubicBezTo>
                      <a:pt x="216690" y="137047"/>
                      <a:pt x="183419" y="109460"/>
                      <a:pt x="183419" y="78581"/>
                    </a:cubicBezTo>
                    <a:cubicBezTo>
                      <a:pt x="183419" y="47702"/>
                      <a:pt x="216689" y="20115"/>
                      <a:pt x="266700" y="9525"/>
                    </a:cubicBezTo>
                    <a:close/>
                    <a:moveTo>
                      <a:pt x="585788" y="0"/>
                    </a:moveTo>
                    <a:cubicBezTo>
                      <a:pt x="520032" y="0"/>
                      <a:pt x="466726" y="30917"/>
                      <a:pt x="466726" y="69056"/>
                    </a:cubicBezTo>
                    <a:cubicBezTo>
                      <a:pt x="466726" y="107195"/>
                      <a:pt x="520032" y="138112"/>
                      <a:pt x="585788" y="138112"/>
                    </a:cubicBezTo>
                    <a:cubicBezTo>
                      <a:pt x="535778" y="127522"/>
                      <a:pt x="502507" y="99935"/>
                      <a:pt x="502507" y="69056"/>
                    </a:cubicBezTo>
                    <a:cubicBezTo>
                      <a:pt x="502507" y="38177"/>
                      <a:pt x="535777" y="10590"/>
                      <a:pt x="585788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DC205A5F-711C-433D-A40B-3442EA0ABD01}"/>
                  </a:ext>
                </a:extLst>
              </p:cNvPr>
              <p:cNvSpPr/>
              <p:nvPr/>
            </p:nvSpPr>
            <p:spPr>
              <a:xfrm rot="19064862" flipH="1">
                <a:off x="2454978" y="3832402"/>
                <a:ext cx="240452" cy="609600"/>
              </a:xfrm>
              <a:custGeom>
                <a:avLst/>
                <a:gdLst>
                  <a:gd name="connsiteX0" fmla="*/ 266700 w 585788"/>
                  <a:gd name="connsiteY0" fmla="*/ 471488 h 609600"/>
                  <a:gd name="connsiteX1" fmla="*/ 147638 w 585788"/>
                  <a:gd name="connsiteY1" fmla="*/ 540544 h 609600"/>
                  <a:gd name="connsiteX2" fmla="*/ 266700 w 585788"/>
                  <a:gd name="connsiteY2" fmla="*/ 609600 h 609600"/>
                  <a:gd name="connsiteX3" fmla="*/ 183419 w 585788"/>
                  <a:gd name="connsiteY3" fmla="*/ 540544 h 609600"/>
                  <a:gd name="connsiteX4" fmla="*/ 266700 w 585788"/>
                  <a:gd name="connsiteY4" fmla="*/ 471488 h 609600"/>
                  <a:gd name="connsiteX5" fmla="*/ 585788 w 585788"/>
                  <a:gd name="connsiteY5" fmla="*/ 461963 h 609600"/>
                  <a:gd name="connsiteX6" fmla="*/ 466726 w 585788"/>
                  <a:gd name="connsiteY6" fmla="*/ 531019 h 609600"/>
                  <a:gd name="connsiteX7" fmla="*/ 585788 w 585788"/>
                  <a:gd name="connsiteY7" fmla="*/ 600075 h 609600"/>
                  <a:gd name="connsiteX8" fmla="*/ 502507 w 585788"/>
                  <a:gd name="connsiteY8" fmla="*/ 531019 h 609600"/>
                  <a:gd name="connsiteX9" fmla="*/ 585788 w 585788"/>
                  <a:gd name="connsiteY9" fmla="*/ 461963 h 609600"/>
                  <a:gd name="connsiteX10" fmla="*/ 119062 w 585788"/>
                  <a:gd name="connsiteY10" fmla="*/ 400051 h 609600"/>
                  <a:gd name="connsiteX11" fmla="*/ 0 w 585788"/>
                  <a:gd name="connsiteY11" fmla="*/ 469107 h 609600"/>
                  <a:gd name="connsiteX12" fmla="*/ 119062 w 585788"/>
                  <a:gd name="connsiteY12" fmla="*/ 538163 h 609600"/>
                  <a:gd name="connsiteX13" fmla="*/ 35781 w 585788"/>
                  <a:gd name="connsiteY13" fmla="*/ 469107 h 609600"/>
                  <a:gd name="connsiteX14" fmla="*/ 119062 w 585788"/>
                  <a:gd name="connsiteY14" fmla="*/ 400051 h 609600"/>
                  <a:gd name="connsiteX15" fmla="*/ 438150 w 585788"/>
                  <a:gd name="connsiteY15" fmla="*/ 390526 h 609600"/>
                  <a:gd name="connsiteX16" fmla="*/ 319088 w 585788"/>
                  <a:gd name="connsiteY16" fmla="*/ 459582 h 609600"/>
                  <a:gd name="connsiteX17" fmla="*/ 438150 w 585788"/>
                  <a:gd name="connsiteY17" fmla="*/ 528638 h 609600"/>
                  <a:gd name="connsiteX18" fmla="*/ 354869 w 585788"/>
                  <a:gd name="connsiteY18" fmla="*/ 459582 h 609600"/>
                  <a:gd name="connsiteX19" fmla="*/ 438150 w 585788"/>
                  <a:gd name="connsiteY19" fmla="*/ 390526 h 609600"/>
                  <a:gd name="connsiteX20" fmla="*/ 266700 w 585788"/>
                  <a:gd name="connsiteY20" fmla="*/ 319088 h 609600"/>
                  <a:gd name="connsiteX21" fmla="*/ 147638 w 585788"/>
                  <a:gd name="connsiteY21" fmla="*/ 388144 h 609600"/>
                  <a:gd name="connsiteX22" fmla="*/ 266700 w 585788"/>
                  <a:gd name="connsiteY22" fmla="*/ 457200 h 609600"/>
                  <a:gd name="connsiteX23" fmla="*/ 183419 w 585788"/>
                  <a:gd name="connsiteY23" fmla="*/ 388144 h 609600"/>
                  <a:gd name="connsiteX24" fmla="*/ 266700 w 585788"/>
                  <a:gd name="connsiteY24" fmla="*/ 319088 h 609600"/>
                  <a:gd name="connsiteX25" fmla="*/ 585788 w 585788"/>
                  <a:gd name="connsiteY25" fmla="*/ 309563 h 609600"/>
                  <a:gd name="connsiteX26" fmla="*/ 466726 w 585788"/>
                  <a:gd name="connsiteY26" fmla="*/ 378619 h 609600"/>
                  <a:gd name="connsiteX27" fmla="*/ 585788 w 585788"/>
                  <a:gd name="connsiteY27" fmla="*/ 447675 h 609600"/>
                  <a:gd name="connsiteX28" fmla="*/ 502507 w 585788"/>
                  <a:gd name="connsiteY28" fmla="*/ 378619 h 609600"/>
                  <a:gd name="connsiteX29" fmla="*/ 585788 w 585788"/>
                  <a:gd name="connsiteY29" fmla="*/ 309563 h 609600"/>
                  <a:gd name="connsiteX30" fmla="*/ 119062 w 585788"/>
                  <a:gd name="connsiteY30" fmla="*/ 247651 h 609600"/>
                  <a:gd name="connsiteX31" fmla="*/ 0 w 585788"/>
                  <a:gd name="connsiteY31" fmla="*/ 316707 h 609600"/>
                  <a:gd name="connsiteX32" fmla="*/ 119062 w 585788"/>
                  <a:gd name="connsiteY32" fmla="*/ 385763 h 609600"/>
                  <a:gd name="connsiteX33" fmla="*/ 35781 w 585788"/>
                  <a:gd name="connsiteY33" fmla="*/ 316707 h 609600"/>
                  <a:gd name="connsiteX34" fmla="*/ 119062 w 585788"/>
                  <a:gd name="connsiteY34" fmla="*/ 247651 h 609600"/>
                  <a:gd name="connsiteX35" fmla="*/ 438150 w 585788"/>
                  <a:gd name="connsiteY35" fmla="*/ 238126 h 609600"/>
                  <a:gd name="connsiteX36" fmla="*/ 319088 w 585788"/>
                  <a:gd name="connsiteY36" fmla="*/ 307182 h 609600"/>
                  <a:gd name="connsiteX37" fmla="*/ 438150 w 585788"/>
                  <a:gd name="connsiteY37" fmla="*/ 376238 h 609600"/>
                  <a:gd name="connsiteX38" fmla="*/ 354869 w 585788"/>
                  <a:gd name="connsiteY38" fmla="*/ 307182 h 609600"/>
                  <a:gd name="connsiteX39" fmla="*/ 438150 w 585788"/>
                  <a:gd name="connsiteY39" fmla="*/ 238126 h 609600"/>
                  <a:gd name="connsiteX40" fmla="*/ 266700 w 585788"/>
                  <a:gd name="connsiteY40" fmla="*/ 161925 h 609600"/>
                  <a:gd name="connsiteX41" fmla="*/ 147638 w 585788"/>
                  <a:gd name="connsiteY41" fmla="*/ 230981 h 609600"/>
                  <a:gd name="connsiteX42" fmla="*/ 266700 w 585788"/>
                  <a:gd name="connsiteY42" fmla="*/ 300037 h 609600"/>
                  <a:gd name="connsiteX43" fmla="*/ 183419 w 585788"/>
                  <a:gd name="connsiteY43" fmla="*/ 230981 h 609600"/>
                  <a:gd name="connsiteX44" fmla="*/ 266700 w 585788"/>
                  <a:gd name="connsiteY44" fmla="*/ 161925 h 609600"/>
                  <a:gd name="connsiteX45" fmla="*/ 585788 w 585788"/>
                  <a:gd name="connsiteY45" fmla="*/ 152400 h 609600"/>
                  <a:gd name="connsiteX46" fmla="*/ 466726 w 585788"/>
                  <a:gd name="connsiteY46" fmla="*/ 221456 h 609600"/>
                  <a:gd name="connsiteX47" fmla="*/ 585788 w 585788"/>
                  <a:gd name="connsiteY47" fmla="*/ 290512 h 609600"/>
                  <a:gd name="connsiteX48" fmla="*/ 502507 w 585788"/>
                  <a:gd name="connsiteY48" fmla="*/ 221456 h 609600"/>
                  <a:gd name="connsiteX49" fmla="*/ 585788 w 585788"/>
                  <a:gd name="connsiteY49" fmla="*/ 152400 h 609600"/>
                  <a:gd name="connsiteX50" fmla="*/ 119062 w 585788"/>
                  <a:gd name="connsiteY50" fmla="*/ 90488 h 609600"/>
                  <a:gd name="connsiteX51" fmla="*/ 0 w 585788"/>
                  <a:gd name="connsiteY51" fmla="*/ 159544 h 609600"/>
                  <a:gd name="connsiteX52" fmla="*/ 119062 w 585788"/>
                  <a:gd name="connsiteY52" fmla="*/ 228600 h 609600"/>
                  <a:gd name="connsiteX53" fmla="*/ 35781 w 585788"/>
                  <a:gd name="connsiteY53" fmla="*/ 159544 h 609600"/>
                  <a:gd name="connsiteX54" fmla="*/ 119062 w 585788"/>
                  <a:gd name="connsiteY54" fmla="*/ 90488 h 609600"/>
                  <a:gd name="connsiteX55" fmla="*/ 438150 w 585788"/>
                  <a:gd name="connsiteY55" fmla="*/ 80963 h 609600"/>
                  <a:gd name="connsiteX56" fmla="*/ 319088 w 585788"/>
                  <a:gd name="connsiteY56" fmla="*/ 150019 h 609600"/>
                  <a:gd name="connsiteX57" fmla="*/ 438150 w 585788"/>
                  <a:gd name="connsiteY57" fmla="*/ 219075 h 609600"/>
                  <a:gd name="connsiteX58" fmla="*/ 354869 w 585788"/>
                  <a:gd name="connsiteY58" fmla="*/ 150019 h 609600"/>
                  <a:gd name="connsiteX59" fmla="*/ 438150 w 585788"/>
                  <a:gd name="connsiteY59" fmla="*/ 80963 h 609600"/>
                  <a:gd name="connsiteX60" fmla="*/ 266700 w 585788"/>
                  <a:gd name="connsiteY60" fmla="*/ 9525 h 609600"/>
                  <a:gd name="connsiteX61" fmla="*/ 147638 w 585788"/>
                  <a:gd name="connsiteY61" fmla="*/ 78581 h 609600"/>
                  <a:gd name="connsiteX62" fmla="*/ 266700 w 585788"/>
                  <a:gd name="connsiteY62" fmla="*/ 147637 h 609600"/>
                  <a:gd name="connsiteX63" fmla="*/ 183419 w 585788"/>
                  <a:gd name="connsiteY63" fmla="*/ 78581 h 609600"/>
                  <a:gd name="connsiteX64" fmla="*/ 266700 w 585788"/>
                  <a:gd name="connsiteY64" fmla="*/ 9525 h 609600"/>
                  <a:gd name="connsiteX65" fmla="*/ 585788 w 585788"/>
                  <a:gd name="connsiteY65" fmla="*/ 0 h 609600"/>
                  <a:gd name="connsiteX66" fmla="*/ 466726 w 585788"/>
                  <a:gd name="connsiteY66" fmla="*/ 69056 h 609600"/>
                  <a:gd name="connsiteX67" fmla="*/ 585788 w 585788"/>
                  <a:gd name="connsiteY67" fmla="*/ 138112 h 609600"/>
                  <a:gd name="connsiteX68" fmla="*/ 502507 w 585788"/>
                  <a:gd name="connsiteY68" fmla="*/ 69056 h 609600"/>
                  <a:gd name="connsiteX69" fmla="*/ 585788 w 585788"/>
                  <a:gd name="connsiteY69" fmla="*/ 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585788" h="609600">
                    <a:moveTo>
                      <a:pt x="266700" y="471488"/>
                    </a:moveTo>
                    <a:cubicBezTo>
                      <a:pt x="200944" y="471488"/>
                      <a:pt x="147638" y="502405"/>
                      <a:pt x="147638" y="540544"/>
                    </a:cubicBezTo>
                    <a:cubicBezTo>
                      <a:pt x="147638" y="578683"/>
                      <a:pt x="200944" y="609600"/>
                      <a:pt x="266700" y="609600"/>
                    </a:cubicBezTo>
                    <a:cubicBezTo>
                      <a:pt x="216690" y="599010"/>
                      <a:pt x="183419" y="571423"/>
                      <a:pt x="183419" y="540544"/>
                    </a:cubicBezTo>
                    <a:cubicBezTo>
                      <a:pt x="183419" y="509665"/>
                      <a:pt x="216689" y="482078"/>
                      <a:pt x="266700" y="471488"/>
                    </a:cubicBezTo>
                    <a:close/>
                    <a:moveTo>
                      <a:pt x="585788" y="461963"/>
                    </a:moveTo>
                    <a:cubicBezTo>
                      <a:pt x="520032" y="461963"/>
                      <a:pt x="466726" y="492880"/>
                      <a:pt x="466726" y="531019"/>
                    </a:cubicBezTo>
                    <a:cubicBezTo>
                      <a:pt x="466726" y="569158"/>
                      <a:pt x="520032" y="600075"/>
                      <a:pt x="585788" y="600075"/>
                    </a:cubicBezTo>
                    <a:cubicBezTo>
                      <a:pt x="535778" y="589485"/>
                      <a:pt x="502507" y="561898"/>
                      <a:pt x="502507" y="531019"/>
                    </a:cubicBezTo>
                    <a:cubicBezTo>
                      <a:pt x="502507" y="500140"/>
                      <a:pt x="535777" y="472553"/>
                      <a:pt x="585788" y="461963"/>
                    </a:cubicBezTo>
                    <a:close/>
                    <a:moveTo>
                      <a:pt x="119062" y="400051"/>
                    </a:moveTo>
                    <a:cubicBezTo>
                      <a:pt x="53306" y="400051"/>
                      <a:pt x="0" y="430968"/>
                      <a:pt x="0" y="469107"/>
                    </a:cubicBezTo>
                    <a:cubicBezTo>
                      <a:pt x="0" y="507246"/>
                      <a:pt x="53306" y="538163"/>
                      <a:pt x="119062" y="538163"/>
                    </a:cubicBezTo>
                    <a:cubicBezTo>
                      <a:pt x="69052" y="527573"/>
                      <a:pt x="35781" y="499986"/>
                      <a:pt x="35781" y="469107"/>
                    </a:cubicBezTo>
                    <a:cubicBezTo>
                      <a:pt x="35781" y="438228"/>
                      <a:pt x="69051" y="410641"/>
                      <a:pt x="119062" y="400051"/>
                    </a:cubicBezTo>
                    <a:close/>
                    <a:moveTo>
                      <a:pt x="438150" y="390526"/>
                    </a:moveTo>
                    <a:cubicBezTo>
                      <a:pt x="372394" y="390526"/>
                      <a:pt x="319088" y="421443"/>
                      <a:pt x="319088" y="459582"/>
                    </a:cubicBezTo>
                    <a:cubicBezTo>
                      <a:pt x="319088" y="497721"/>
                      <a:pt x="372394" y="528638"/>
                      <a:pt x="438150" y="528638"/>
                    </a:cubicBezTo>
                    <a:cubicBezTo>
                      <a:pt x="388140" y="518048"/>
                      <a:pt x="354869" y="490461"/>
                      <a:pt x="354869" y="459582"/>
                    </a:cubicBezTo>
                    <a:cubicBezTo>
                      <a:pt x="354869" y="428703"/>
                      <a:pt x="388139" y="401116"/>
                      <a:pt x="438150" y="390526"/>
                    </a:cubicBezTo>
                    <a:close/>
                    <a:moveTo>
                      <a:pt x="266700" y="319088"/>
                    </a:moveTo>
                    <a:cubicBezTo>
                      <a:pt x="200944" y="319088"/>
                      <a:pt x="147638" y="350005"/>
                      <a:pt x="147638" y="388144"/>
                    </a:cubicBezTo>
                    <a:cubicBezTo>
                      <a:pt x="147638" y="426283"/>
                      <a:pt x="200944" y="457200"/>
                      <a:pt x="266700" y="457200"/>
                    </a:cubicBezTo>
                    <a:cubicBezTo>
                      <a:pt x="216690" y="446610"/>
                      <a:pt x="183419" y="419023"/>
                      <a:pt x="183419" y="388144"/>
                    </a:cubicBezTo>
                    <a:cubicBezTo>
                      <a:pt x="183419" y="357265"/>
                      <a:pt x="216689" y="329678"/>
                      <a:pt x="266700" y="319088"/>
                    </a:cubicBezTo>
                    <a:close/>
                    <a:moveTo>
                      <a:pt x="585788" y="309563"/>
                    </a:moveTo>
                    <a:cubicBezTo>
                      <a:pt x="520032" y="309563"/>
                      <a:pt x="466726" y="340480"/>
                      <a:pt x="466726" y="378619"/>
                    </a:cubicBezTo>
                    <a:cubicBezTo>
                      <a:pt x="466726" y="416758"/>
                      <a:pt x="520032" y="447675"/>
                      <a:pt x="585788" y="447675"/>
                    </a:cubicBezTo>
                    <a:cubicBezTo>
                      <a:pt x="535778" y="437085"/>
                      <a:pt x="502507" y="409498"/>
                      <a:pt x="502507" y="378619"/>
                    </a:cubicBezTo>
                    <a:cubicBezTo>
                      <a:pt x="502507" y="347740"/>
                      <a:pt x="535777" y="320153"/>
                      <a:pt x="585788" y="309563"/>
                    </a:cubicBezTo>
                    <a:close/>
                    <a:moveTo>
                      <a:pt x="119062" y="247651"/>
                    </a:moveTo>
                    <a:cubicBezTo>
                      <a:pt x="53306" y="247651"/>
                      <a:pt x="0" y="278568"/>
                      <a:pt x="0" y="316707"/>
                    </a:cubicBezTo>
                    <a:cubicBezTo>
                      <a:pt x="0" y="354846"/>
                      <a:pt x="53306" y="385763"/>
                      <a:pt x="119062" y="385763"/>
                    </a:cubicBezTo>
                    <a:cubicBezTo>
                      <a:pt x="69052" y="375173"/>
                      <a:pt x="35781" y="347586"/>
                      <a:pt x="35781" y="316707"/>
                    </a:cubicBezTo>
                    <a:cubicBezTo>
                      <a:pt x="35781" y="285828"/>
                      <a:pt x="69051" y="258241"/>
                      <a:pt x="119062" y="247651"/>
                    </a:cubicBezTo>
                    <a:close/>
                    <a:moveTo>
                      <a:pt x="438150" y="238126"/>
                    </a:moveTo>
                    <a:cubicBezTo>
                      <a:pt x="372394" y="238126"/>
                      <a:pt x="319088" y="269043"/>
                      <a:pt x="319088" y="307182"/>
                    </a:cubicBezTo>
                    <a:cubicBezTo>
                      <a:pt x="319088" y="345321"/>
                      <a:pt x="372394" y="376238"/>
                      <a:pt x="438150" y="376238"/>
                    </a:cubicBezTo>
                    <a:cubicBezTo>
                      <a:pt x="388140" y="365648"/>
                      <a:pt x="354869" y="338061"/>
                      <a:pt x="354869" y="307182"/>
                    </a:cubicBezTo>
                    <a:cubicBezTo>
                      <a:pt x="354869" y="276303"/>
                      <a:pt x="388139" y="248716"/>
                      <a:pt x="438150" y="238126"/>
                    </a:cubicBezTo>
                    <a:close/>
                    <a:moveTo>
                      <a:pt x="266700" y="161925"/>
                    </a:moveTo>
                    <a:cubicBezTo>
                      <a:pt x="200944" y="161925"/>
                      <a:pt x="147638" y="192842"/>
                      <a:pt x="147638" y="230981"/>
                    </a:cubicBezTo>
                    <a:cubicBezTo>
                      <a:pt x="147638" y="269120"/>
                      <a:pt x="200944" y="300037"/>
                      <a:pt x="266700" y="300037"/>
                    </a:cubicBezTo>
                    <a:cubicBezTo>
                      <a:pt x="216690" y="289447"/>
                      <a:pt x="183419" y="261860"/>
                      <a:pt x="183419" y="230981"/>
                    </a:cubicBezTo>
                    <a:cubicBezTo>
                      <a:pt x="183419" y="200102"/>
                      <a:pt x="216689" y="172515"/>
                      <a:pt x="266700" y="161925"/>
                    </a:cubicBezTo>
                    <a:close/>
                    <a:moveTo>
                      <a:pt x="585788" y="152400"/>
                    </a:moveTo>
                    <a:cubicBezTo>
                      <a:pt x="520032" y="152400"/>
                      <a:pt x="466726" y="183317"/>
                      <a:pt x="466726" y="221456"/>
                    </a:cubicBezTo>
                    <a:cubicBezTo>
                      <a:pt x="466726" y="259595"/>
                      <a:pt x="520032" y="290512"/>
                      <a:pt x="585788" y="290512"/>
                    </a:cubicBezTo>
                    <a:cubicBezTo>
                      <a:pt x="535778" y="279922"/>
                      <a:pt x="502507" y="252335"/>
                      <a:pt x="502507" y="221456"/>
                    </a:cubicBezTo>
                    <a:cubicBezTo>
                      <a:pt x="502507" y="190577"/>
                      <a:pt x="535777" y="162990"/>
                      <a:pt x="585788" y="152400"/>
                    </a:cubicBezTo>
                    <a:close/>
                    <a:moveTo>
                      <a:pt x="119062" y="90488"/>
                    </a:moveTo>
                    <a:cubicBezTo>
                      <a:pt x="53306" y="90488"/>
                      <a:pt x="0" y="121405"/>
                      <a:pt x="0" y="159544"/>
                    </a:cubicBezTo>
                    <a:cubicBezTo>
                      <a:pt x="0" y="197683"/>
                      <a:pt x="53306" y="228600"/>
                      <a:pt x="119062" y="228600"/>
                    </a:cubicBezTo>
                    <a:cubicBezTo>
                      <a:pt x="69052" y="218010"/>
                      <a:pt x="35781" y="190423"/>
                      <a:pt x="35781" y="159544"/>
                    </a:cubicBezTo>
                    <a:cubicBezTo>
                      <a:pt x="35781" y="128665"/>
                      <a:pt x="69051" y="101078"/>
                      <a:pt x="119062" y="90488"/>
                    </a:cubicBezTo>
                    <a:close/>
                    <a:moveTo>
                      <a:pt x="438150" y="80963"/>
                    </a:moveTo>
                    <a:cubicBezTo>
                      <a:pt x="372394" y="80963"/>
                      <a:pt x="319088" y="111880"/>
                      <a:pt x="319088" y="150019"/>
                    </a:cubicBezTo>
                    <a:cubicBezTo>
                      <a:pt x="319088" y="188158"/>
                      <a:pt x="372394" y="219075"/>
                      <a:pt x="438150" y="219075"/>
                    </a:cubicBezTo>
                    <a:cubicBezTo>
                      <a:pt x="388140" y="208485"/>
                      <a:pt x="354869" y="180898"/>
                      <a:pt x="354869" y="150019"/>
                    </a:cubicBezTo>
                    <a:cubicBezTo>
                      <a:pt x="354869" y="119140"/>
                      <a:pt x="388139" y="91553"/>
                      <a:pt x="438150" y="80963"/>
                    </a:cubicBezTo>
                    <a:close/>
                    <a:moveTo>
                      <a:pt x="266700" y="9525"/>
                    </a:moveTo>
                    <a:cubicBezTo>
                      <a:pt x="200944" y="9525"/>
                      <a:pt x="147638" y="40442"/>
                      <a:pt x="147638" y="78581"/>
                    </a:cubicBezTo>
                    <a:cubicBezTo>
                      <a:pt x="147638" y="116720"/>
                      <a:pt x="200944" y="147637"/>
                      <a:pt x="266700" y="147637"/>
                    </a:cubicBezTo>
                    <a:cubicBezTo>
                      <a:pt x="216690" y="137047"/>
                      <a:pt x="183419" y="109460"/>
                      <a:pt x="183419" y="78581"/>
                    </a:cubicBezTo>
                    <a:cubicBezTo>
                      <a:pt x="183419" y="47702"/>
                      <a:pt x="216689" y="20115"/>
                      <a:pt x="266700" y="9525"/>
                    </a:cubicBezTo>
                    <a:close/>
                    <a:moveTo>
                      <a:pt x="585788" y="0"/>
                    </a:moveTo>
                    <a:cubicBezTo>
                      <a:pt x="520032" y="0"/>
                      <a:pt x="466726" y="30917"/>
                      <a:pt x="466726" y="69056"/>
                    </a:cubicBezTo>
                    <a:cubicBezTo>
                      <a:pt x="466726" y="107195"/>
                      <a:pt x="520032" y="138112"/>
                      <a:pt x="585788" y="138112"/>
                    </a:cubicBezTo>
                    <a:cubicBezTo>
                      <a:pt x="535778" y="127522"/>
                      <a:pt x="502507" y="99935"/>
                      <a:pt x="502507" y="69056"/>
                    </a:cubicBezTo>
                    <a:cubicBezTo>
                      <a:pt x="502507" y="38177"/>
                      <a:pt x="535777" y="10590"/>
                      <a:pt x="585788" y="0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96B12512-3F45-4A62-9500-952C74E010F5}"/>
                  </a:ext>
                </a:extLst>
              </p:cNvPr>
              <p:cNvSpPr/>
              <p:nvPr/>
            </p:nvSpPr>
            <p:spPr>
              <a:xfrm flipH="1">
                <a:off x="2268162" y="3026445"/>
                <a:ext cx="2380833" cy="1234423"/>
              </a:xfrm>
              <a:custGeom>
                <a:avLst/>
                <a:gdLst>
                  <a:gd name="connsiteX0" fmla="*/ 2390964 w 2988469"/>
                  <a:gd name="connsiteY0" fmla="*/ 1957 h 1547165"/>
                  <a:gd name="connsiteX1" fmla="*/ 2988400 w 2988469"/>
                  <a:gd name="connsiteY1" fmla="*/ 538692 h 1547165"/>
                  <a:gd name="connsiteX2" fmla="*/ 2068250 w 2988469"/>
                  <a:gd name="connsiteY2" fmla="*/ 1473117 h 1547165"/>
                  <a:gd name="connsiteX3" fmla="*/ 11885 w 2988469"/>
                  <a:gd name="connsiteY3" fmla="*/ 1114194 h 1547165"/>
                  <a:gd name="connsiteX4" fmla="*/ 1419123 w 2988469"/>
                  <a:gd name="connsiteY4" fmla="*/ 571989 h 1547165"/>
                  <a:gd name="connsiteX5" fmla="*/ 2390964 w 2988469"/>
                  <a:gd name="connsiteY5" fmla="*/ 1957 h 1547165"/>
                  <a:gd name="connsiteX0" fmla="*/ 2390964 w 2988469"/>
                  <a:gd name="connsiteY0" fmla="*/ 1716 h 1546924"/>
                  <a:gd name="connsiteX1" fmla="*/ 2988400 w 2988469"/>
                  <a:gd name="connsiteY1" fmla="*/ 538451 h 1546924"/>
                  <a:gd name="connsiteX2" fmla="*/ 2068250 w 2988469"/>
                  <a:gd name="connsiteY2" fmla="*/ 1472876 h 1546924"/>
                  <a:gd name="connsiteX3" fmla="*/ 11885 w 2988469"/>
                  <a:gd name="connsiteY3" fmla="*/ 1113953 h 1546924"/>
                  <a:gd name="connsiteX4" fmla="*/ 1419123 w 2988469"/>
                  <a:gd name="connsiteY4" fmla="*/ 571748 h 1546924"/>
                  <a:gd name="connsiteX5" fmla="*/ 2390964 w 2988469"/>
                  <a:gd name="connsiteY5" fmla="*/ 1716 h 1546924"/>
                  <a:gd name="connsiteX0" fmla="*/ 2390964 w 2988469"/>
                  <a:gd name="connsiteY0" fmla="*/ 1354 h 1546562"/>
                  <a:gd name="connsiteX1" fmla="*/ 2988400 w 2988469"/>
                  <a:gd name="connsiteY1" fmla="*/ 538089 h 1546562"/>
                  <a:gd name="connsiteX2" fmla="*/ 2068250 w 2988469"/>
                  <a:gd name="connsiteY2" fmla="*/ 1472514 h 1546562"/>
                  <a:gd name="connsiteX3" fmla="*/ 11885 w 2988469"/>
                  <a:gd name="connsiteY3" fmla="*/ 1113591 h 1546562"/>
                  <a:gd name="connsiteX4" fmla="*/ 1419123 w 2988469"/>
                  <a:gd name="connsiteY4" fmla="*/ 571386 h 1546562"/>
                  <a:gd name="connsiteX5" fmla="*/ 2390964 w 2988469"/>
                  <a:gd name="connsiteY5" fmla="*/ 1354 h 1546562"/>
                  <a:gd name="connsiteX0" fmla="*/ 2379080 w 2976585"/>
                  <a:gd name="connsiteY0" fmla="*/ 1354 h 1546562"/>
                  <a:gd name="connsiteX1" fmla="*/ 2976516 w 2976585"/>
                  <a:gd name="connsiteY1" fmla="*/ 538089 h 1546562"/>
                  <a:gd name="connsiteX2" fmla="*/ 2056366 w 2976585"/>
                  <a:gd name="connsiteY2" fmla="*/ 1472514 h 1546562"/>
                  <a:gd name="connsiteX3" fmla="*/ 1 w 2976585"/>
                  <a:gd name="connsiteY3" fmla="*/ 1113591 h 1546562"/>
                  <a:gd name="connsiteX4" fmla="*/ 1407239 w 2976585"/>
                  <a:gd name="connsiteY4" fmla="*/ 571386 h 1546562"/>
                  <a:gd name="connsiteX5" fmla="*/ 2379080 w 2976585"/>
                  <a:gd name="connsiteY5" fmla="*/ 1354 h 1546562"/>
                  <a:gd name="connsiteX0" fmla="*/ 2379079 w 2976584"/>
                  <a:gd name="connsiteY0" fmla="*/ 1354 h 1547285"/>
                  <a:gd name="connsiteX1" fmla="*/ 2976515 w 2976584"/>
                  <a:gd name="connsiteY1" fmla="*/ 538089 h 1547285"/>
                  <a:gd name="connsiteX2" fmla="*/ 2056365 w 2976584"/>
                  <a:gd name="connsiteY2" fmla="*/ 1472514 h 1547285"/>
                  <a:gd name="connsiteX3" fmla="*/ 0 w 2976584"/>
                  <a:gd name="connsiteY3" fmla="*/ 1113591 h 1547285"/>
                  <a:gd name="connsiteX4" fmla="*/ 1407238 w 2976584"/>
                  <a:gd name="connsiteY4" fmla="*/ 571386 h 1547285"/>
                  <a:gd name="connsiteX5" fmla="*/ 2379079 w 2976584"/>
                  <a:gd name="connsiteY5" fmla="*/ 1354 h 1547285"/>
                  <a:gd name="connsiteX0" fmla="*/ 2379079 w 2976584"/>
                  <a:gd name="connsiteY0" fmla="*/ 1354 h 1547285"/>
                  <a:gd name="connsiteX1" fmla="*/ 2976515 w 2976584"/>
                  <a:gd name="connsiteY1" fmla="*/ 538089 h 1547285"/>
                  <a:gd name="connsiteX2" fmla="*/ 2056365 w 2976584"/>
                  <a:gd name="connsiteY2" fmla="*/ 1472514 h 1547285"/>
                  <a:gd name="connsiteX3" fmla="*/ 0 w 2976584"/>
                  <a:gd name="connsiteY3" fmla="*/ 1113591 h 1547285"/>
                  <a:gd name="connsiteX4" fmla="*/ 1407238 w 2976584"/>
                  <a:gd name="connsiteY4" fmla="*/ 571386 h 1547285"/>
                  <a:gd name="connsiteX5" fmla="*/ 2379079 w 2976584"/>
                  <a:gd name="connsiteY5" fmla="*/ 1354 h 1547285"/>
                  <a:gd name="connsiteX0" fmla="*/ 2379079 w 2976584"/>
                  <a:gd name="connsiteY0" fmla="*/ 1354 h 1547285"/>
                  <a:gd name="connsiteX1" fmla="*/ 2976515 w 2976584"/>
                  <a:gd name="connsiteY1" fmla="*/ 538089 h 1547285"/>
                  <a:gd name="connsiteX2" fmla="*/ 2056365 w 2976584"/>
                  <a:gd name="connsiteY2" fmla="*/ 1472514 h 1547285"/>
                  <a:gd name="connsiteX3" fmla="*/ 0 w 2976584"/>
                  <a:gd name="connsiteY3" fmla="*/ 1113591 h 1547285"/>
                  <a:gd name="connsiteX4" fmla="*/ 1407238 w 2976584"/>
                  <a:gd name="connsiteY4" fmla="*/ 571386 h 1547285"/>
                  <a:gd name="connsiteX5" fmla="*/ 2379079 w 2976584"/>
                  <a:gd name="connsiteY5" fmla="*/ 1354 h 1547285"/>
                  <a:gd name="connsiteX0" fmla="*/ 2379079 w 2976584"/>
                  <a:gd name="connsiteY0" fmla="*/ 320 h 1546251"/>
                  <a:gd name="connsiteX1" fmla="*/ 2976515 w 2976584"/>
                  <a:gd name="connsiteY1" fmla="*/ 537055 h 1546251"/>
                  <a:gd name="connsiteX2" fmla="*/ 2056365 w 2976584"/>
                  <a:gd name="connsiteY2" fmla="*/ 1471480 h 1546251"/>
                  <a:gd name="connsiteX3" fmla="*/ 0 w 2976584"/>
                  <a:gd name="connsiteY3" fmla="*/ 1112557 h 1546251"/>
                  <a:gd name="connsiteX4" fmla="*/ 1248503 w 2976584"/>
                  <a:gd name="connsiteY4" fmla="*/ 477506 h 1546251"/>
                  <a:gd name="connsiteX5" fmla="*/ 2379079 w 2976584"/>
                  <a:gd name="connsiteY5" fmla="*/ 320 h 1546251"/>
                  <a:gd name="connsiteX0" fmla="*/ 2397050 w 2994537"/>
                  <a:gd name="connsiteY0" fmla="*/ 233 h 1488800"/>
                  <a:gd name="connsiteX1" fmla="*/ 2994486 w 2994537"/>
                  <a:gd name="connsiteY1" fmla="*/ 536968 h 1488800"/>
                  <a:gd name="connsiteX2" fmla="*/ 2074336 w 2994537"/>
                  <a:gd name="connsiteY2" fmla="*/ 1471393 h 1488800"/>
                  <a:gd name="connsiteX3" fmla="*/ 0 w 2994537"/>
                  <a:gd name="connsiteY3" fmla="*/ 1061555 h 1488800"/>
                  <a:gd name="connsiteX4" fmla="*/ 1266474 w 2994537"/>
                  <a:gd name="connsiteY4" fmla="*/ 477419 h 1488800"/>
                  <a:gd name="connsiteX5" fmla="*/ 2397050 w 2994537"/>
                  <a:gd name="connsiteY5" fmla="*/ 233 h 1488800"/>
                  <a:gd name="connsiteX0" fmla="*/ 2397050 w 2994538"/>
                  <a:gd name="connsiteY0" fmla="*/ 2198 h 1490765"/>
                  <a:gd name="connsiteX1" fmla="*/ 2994486 w 2994538"/>
                  <a:gd name="connsiteY1" fmla="*/ 538933 h 1490765"/>
                  <a:gd name="connsiteX2" fmla="*/ 2074336 w 2994538"/>
                  <a:gd name="connsiteY2" fmla="*/ 1473358 h 1490765"/>
                  <a:gd name="connsiteX3" fmla="*/ 0 w 2994538"/>
                  <a:gd name="connsiteY3" fmla="*/ 1063520 h 1490765"/>
                  <a:gd name="connsiteX4" fmla="*/ 1236524 w 2994538"/>
                  <a:gd name="connsiteY4" fmla="*/ 377552 h 1490765"/>
                  <a:gd name="connsiteX5" fmla="*/ 2397050 w 2994538"/>
                  <a:gd name="connsiteY5" fmla="*/ 2198 h 1490765"/>
                  <a:gd name="connsiteX0" fmla="*/ 2397050 w 2994538"/>
                  <a:gd name="connsiteY0" fmla="*/ 3044 h 1491611"/>
                  <a:gd name="connsiteX1" fmla="*/ 2994486 w 2994538"/>
                  <a:gd name="connsiteY1" fmla="*/ 539779 h 1491611"/>
                  <a:gd name="connsiteX2" fmla="*/ 2074336 w 2994538"/>
                  <a:gd name="connsiteY2" fmla="*/ 1474204 h 1491611"/>
                  <a:gd name="connsiteX3" fmla="*/ 0 w 2994538"/>
                  <a:gd name="connsiteY3" fmla="*/ 1064366 h 1491611"/>
                  <a:gd name="connsiteX4" fmla="*/ 1236524 w 2994538"/>
                  <a:gd name="connsiteY4" fmla="*/ 378398 h 1491611"/>
                  <a:gd name="connsiteX5" fmla="*/ 2397050 w 2994538"/>
                  <a:gd name="connsiteY5" fmla="*/ 3044 h 1491611"/>
                  <a:gd name="connsiteX0" fmla="*/ 2397050 w 2994556"/>
                  <a:gd name="connsiteY0" fmla="*/ 3044 h 1532953"/>
                  <a:gd name="connsiteX1" fmla="*/ 2994486 w 2994556"/>
                  <a:gd name="connsiteY1" fmla="*/ 539779 h 1532953"/>
                  <a:gd name="connsiteX2" fmla="*/ 2074336 w 2994556"/>
                  <a:gd name="connsiteY2" fmla="*/ 1474204 h 1532953"/>
                  <a:gd name="connsiteX3" fmla="*/ 0 w 2994556"/>
                  <a:gd name="connsiteY3" fmla="*/ 1064366 h 1532953"/>
                  <a:gd name="connsiteX4" fmla="*/ 1236524 w 2994556"/>
                  <a:gd name="connsiteY4" fmla="*/ 378398 h 1532953"/>
                  <a:gd name="connsiteX5" fmla="*/ 2397050 w 2994556"/>
                  <a:gd name="connsiteY5" fmla="*/ 3044 h 1532953"/>
                  <a:gd name="connsiteX0" fmla="*/ 2397050 w 2994574"/>
                  <a:gd name="connsiteY0" fmla="*/ 3044 h 1524957"/>
                  <a:gd name="connsiteX1" fmla="*/ 2994486 w 2994574"/>
                  <a:gd name="connsiteY1" fmla="*/ 539779 h 1524957"/>
                  <a:gd name="connsiteX2" fmla="*/ 2074336 w 2994574"/>
                  <a:gd name="connsiteY2" fmla="*/ 1474204 h 1524957"/>
                  <a:gd name="connsiteX3" fmla="*/ 0 w 2994574"/>
                  <a:gd name="connsiteY3" fmla="*/ 1064366 h 1524957"/>
                  <a:gd name="connsiteX4" fmla="*/ 1236524 w 2994574"/>
                  <a:gd name="connsiteY4" fmla="*/ 378398 h 1524957"/>
                  <a:gd name="connsiteX5" fmla="*/ 2397050 w 2994574"/>
                  <a:gd name="connsiteY5" fmla="*/ 3044 h 1524957"/>
                  <a:gd name="connsiteX0" fmla="*/ 2397050 w 2994574"/>
                  <a:gd name="connsiteY0" fmla="*/ 3044 h 1524958"/>
                  <a:gd name="connsiteX1" fmla="*/ 2994486 w 2994574"/>
                  <a:gd name="connsiteY1" fmla="*/ 539779 h 1524958"/>
                  <a:gd name="connsiteX2" fmla="*/ 2074336 w 2994574"/>
                  <a:gd name="connsiteY2" fmla="*/ 1474204 h 1524958"/>
                  <a:gd name="connsiteX3" fmla="*/ 0 w 2994574"/>
                  <a:gd name="connsiteY3" fmla="*/ 1064366 h 1524958"/>
                  <a:gd name="connsiteX4" fmla="*/ 1236524 w 2994574"/>
                  <a:gd name="connsiteY4" fmla="*/ 378398 h 1524958"/>
                  <a:gd name="connsiteX5" fmla="*/ 2397050 w 2994574"/>
                  <a:gd name="connsiteY5" fmla="*/ 3044 h 1524958"/>
                  <a:gd name="connsiteX0" fmla="*/ 2397050 w 2994574"/>
                  <a:gd name="connsiteY0" fmla="*/ 5920 h 1527834"/>
                  <a:gd name="connsiteX1" fmla="*/ 2994486 w 2994574"/>
                  <a:gd name="connsiteY1" fmla="*/ 542655 h 1527834"/>
                  <a:gd name="connsiteX2" fmla="*/ 2074336 w 2994574"/>
                  <a:gd name="connsiteY2" fmla="*/ 1477080 h 1527834"/>
                  <a:gd name="connsiteX3" fmla="*/ 0 w 2994574"/>
                  <a:gd name="connsiteY3" fmla="*/ 1067242 h 1527834"/>
                  <a:gd name="connsiteX4" fmla="*/ 1209569 w 2994574"/>
                  <a:gd name="connsiteY4" fmla="*/ 336349 h 1527834"/>
                  <a:gd name="connsiteX5" fmla="*/ 2397050 w 2994574"/>
                  <a:gd name="connsiteY5" fmla="*/ 5920 h 1527834"/>
                  <a:gd name="connsiteX0" fmla="*/ 2397050 w 2994574"/>
                  <a:gd name="connsiteY0" fmla="*/ 5921 h 1527835"/>
                  <a:gd name="connsiteX1" fmla="*/ 2994486 w 2994574"/>
                  <a:gd name="connsiteY1" fmla="*/ 542656 h 1527835"/>
                  <a:gd name="connsiteX2" fmla="*/ 2074336 w 2994574"/>
                  <a:gd name="connsiteY2" fmla="*/ 1477081 h 1527835"/>
                  <a:gd name="connsiteX3" fmla="*/ 0 w 2994574"/>
                  <a:gd name="connsiteY3" fmla="*/ 1067243 h 1527835"/>
                  <a:gd name="connsiteX4" fmla="*/ 1209569 w 2994574"/>
                  <a:gd name="connsiteY4" fmla="*/ 336350 h 1527835"/>
                  <a:gd name="connsiteX5" fmla="*/ 2397050 w 2994574"/>
                  <a:gd name="connsiteY5" fmla="*/ 5921 h 1527835"/>
                  <a:gd name="connsiteX0" fmla="*/ 2397050 w 2994516"/>
                  <a:gd name="connsiteY0" fmla="*/ 5921 h 1527835"/>
                  <a:gd name="connsiteX1" fmla="*/ 2994486 w 2994516"/>
                  <a:gd name="connsiteY1" fmla="*/ 542656 h 1527835"/>
                  <a:gd name="connsiteX2" fmla="*/ 2074336 w 2994516"/>
                  <a:gd name="connsiteY2" fmla="*/ 1477081 h 1527835"/>
                  <a:gd name="connsiteX3" fmla="*/ 0 w 2994516"/>
                  <a:gd name="connsiteY3" fmla="*/ 1067243 h 1527835"/>
                  <a:gd name="connsiteX4" fmla="*/ 1209569 w 2994516"/>
                  <a:gd name="connsiteY4" fmla="*/ 336350 h 1527835"/>
                  <a:gd name="connsiteX5" fmla="*/ 2397050 w 2994516"/>
                  <a:gd name="connsiteY5" fmla="*/ 5921 h 1527835"/>
                  <a:gd name="connsiteX0" fmla="*/ 2400044 w 3000082"/>
                  <a:gd name="connsiteY0" fmla="*/ 3723 h 1552591"/>
                  <a:gd name="connsiteX1" fmla="*/ 2994486 w 3000082"/>
                  <a:gd name="connsiteY1" fmla="*/ 567412 h 1552591"/>
                  <a:gd name="connsiteX2" fmla="*/ 2074336 w 3000082"/>
                  <a:gd name="connsiteY2" fmla="*/ 1501837 h 1552591"/>
                  <a:gd name="connsiteX3" fmla="*/ 0 w 3000082"/>
                  <a:gd name="connsiteY3" fmla="*/ 1091999 h 1552591"/>
                  <a:gd name="connsiteX4" fmla="*/ 1209569 w 3000082"/>
                  <a:gd name="connsiteY4" fmla="*/ 361106 h 1552591"/>
                  <a:gd name="connsiteX5" fmla="*/ 2400044 w 3000082"/>
                  <a:gd name="connsiteY5" fmla="*/ 3723 h 1552591"/>
                  <a:gd name="connsiteX0" fmla="*/ 2400044 w 2994486"/>
                  <a:gd name="connsiteY0" fmla="*/ 3723 h 1552591"/>
                  <a:gd name="connsiteX1" fmla="*/ 2994486 w 2994486"/>
                  <a:gd name="connsiteY1" fmla="*/ 567412 h 1552591"/>
                  <a:gd name="connsiteX2" fmla="*/ 2074336 w 2994486"/>
                  <a:gd name="connsiteY2" fmla="*/ 1501837 h 1552591"/>
                  <a:gd name="connsiteX3" fmla="*/ 0 w 2994486"/>
                  <a:gd name="connsiteY3" fmla="*/ 1091999 h 1552591"/>
                  <a:gd name="connsiteX4" fmla="*/ 1209569 w 2994486"/>
                  <a:gd name="connsiteY4" fmla="*/ 361106 h 1552591"/>
                  <a:gd name="connsiteX5" fmla="*/ 2400044 w 2994486"/>
                  <a:gd name="connsiteY5" fmla="*/ 3723 h 155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94486" h="1552591">
                    <a:moveTo>
                      <a:pt x="2400044" y="3723"/>
                    </a:moveTo>
                    <a:cubicBezTo>
                      <a:pt x="2697530" y="38107"/>
                      <a:pt x="2994861" y="260821"/>
                      <a:pt x="2994486" y="567412"/>
                    </a:cubicBezTo>
                    <a:cubicBezTo>
                      <a:pt x="2994111" y="874003"/>
                      <a:pt x="2750123" y="1318565"/>
                      <a:pt x="2074336" y="1501837"/>
                    </a:cubicBezTo>
                    <a:cubicBezTo>
                      <a:pt x="1398549" y="1685109"/>
                      <a:pt x="250639" y="1330994"/>
                      <a:pt x="0" y="1091999"/>
                    </a:cubicBezTo>
                    <a:cubicBezTo>
                      <a:pt x="276484" y="891939"/>
                      <a:pt x="809562" y="542485"/>
                      <a:pt x="1209569" y="361106"/>
                    </a:cubicBezTo>
                    <a:cubicBezTo>
                      <a:pt x="1609576" y="179727"/>
                      <a:pt x="2102558" y="-30661"/>
                      <a:pt x="2400044" y="372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/>
                  </a:gs>
                  <a:gs pos="55000">
                    <a:srgbClr val="663300"/>
                  </a:gs>
                  <a:gs pos="100000">
                    <a:schemeClr val="bg1"/>
                  </a:gs>
                </a:gsLst>
                <a:lin ang="189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1A7D5242-9436-465F-A44C-BE1F81FCB6BB}"/>
                  </a:ext>
                </a:extLst>
              </p:cNvPr>
              <p:cNvSpPr/>
              <p:nvPr/>
            </p:nvSpPr>
            <p:spPr>
              <a:xfrm rot="12034460">
                <a:off x="2708845" y="3259312"/>
                <a:ext cx="1413471" cy="687361"/>
              </a:xfrm>
              <a:custGeom>
                <a:avLst/>
                <a:gdLst>
                  <a:gd name="connsiteX0" fmla="*/ 1121394 w 1413471"/>
                  <a:gd name="connsiteY0" fmla="*/ 199595 h 687361"/>
                  <a:gd name="connsiteX1" fmla="*/ 917362 w 1413471"/>
                  <a:gd name="connsiteY1" fmla="*/ 103746 h 687361"/>
                  <a:gd name="connsiteX2" fmla="*/ 1121394 w 1413471"/>
                  <a:gd name="connsiteY2" fmla="*/ 7897 h 687361"/>
                  <a:gd name="connsiteX3" fmla="*/ 981671 w 1413471"/>
                  <a:gd name="connsiteY3" fmla="*/ 103746 h 687361"/>
                  <a:gd name="connsiteX4" fmla="*/ 1121394 w 1413471"/>
                  <a:gd name="connsiteY4" fmla="*/ 199595 h 687361"/>
                  <a:gd name="connsiteX5" fmla="*/ 204032 w 1413471"/>
                  <a:gd name="connsiteY5" fmla="*/ 615156 h 687361"/>
                  <a:gd name="connsiteX6" fmla="*/ 0 w 1413471"/>
                  <a:gd name="connsiteY6" fmla="*/ 519307 h 687361"/>
                  <a:gd name="connsiteX7" fmla="*/ 204032 w 1413471"/>
                  <a:gd name="connsiteY7" fmla="*/ 423458 h 687361"/>
                  <a:gd name="connsiteX8" fmla="*/ 64309 w 1413471"/>
                  <a:gd name="connsiteY8" fmla="*/ 519307 h 687361"/>
                  <a:gd name="connsiteX9" fmla="*/ 204032 w 1413471"/>
                  <a:gd name="connsiteY9" fmla="*/ 615156 h 687361"/>
                  <a:gd name="connsiteX10" fmla="*/ 511134 w 1413471"/>
                  <a:gd name="connsiteY10" fmla="*/ 525316 h 687361"/>
                  <a:gd name="connsiteX11" fmla="*/ 307102 w 1413471"/>
                  <a:gd name="connsiteY11" fmla="*/ 429467 h 687361"/>
                  <a:gd name="connsiteX12" fmla="*/ 511134 w 1413471"/>
                  <a:gd name="connsiteY12" fmla="*/ 333618 h 687361"/>
                  <a:gd name="connsiteX13" fmla="*/ 371411 w 1413471"/>
                  <a:gd name="connsiteY13" fmla="*/ 429467 h 687361"/>
                  <a:gd name="connsiteX14" fmla="*/ 511134 w 1413471"/>
                  <a:gd name="connsiteY14" fmla="*/ 525316 h 687361"/>
                  <a:gd name="connsiteX15" fmla="*/ 809869 w 1413471"/>
                  <a:gd name="connsiteY15" fmla="*/ 413182 h 687361"/>
                  <a:gd name="connsiteX16" fmla="*/ 605837 w 1413471"/>
                  <a:gd name="connsiteY16" fmla="*/ 317333 h 687361"/>
                  <a:gd name="connsiteX17" fmla="*/ 809869 w 1413471"/>
                  <a:gd name="connsiteY17" fmla="*/ 221484 h 687361"/>
                  <a:gd name="connsiteX18" fmla="*/ 670146 w 1413471"/>
                  <a:gd name="connsiteY18" fmla="*/ 317333 h 687361"/>
                  <a:gd name="connsiteX19" fmla="*/ 809869 w 1413471"/>
                  <a:gd name="connsiteY19" fmla="*/ 413182 h 687361"/>
                  <a:gd name="connsiteX20" fmla="*/ 1413471 w 1413471"/>
                  <a:gd name="connsiteY20" fmla="*/ 191698 h 687361"/>
                  <a:gd name="connsiteX21" fmla="*/ 1209439 w 1413471"/>
                  <a:gd name="connsiteY21" fmla="*/ 95849 h 687361"/>
                  <a:gd name="connsiteX22" fmla="*/ 1413471 w 1413471"/>
                  <a:gd name="connsiteY22" fmla="*/ 0 h 687361"/>
                  <a:gd name="connsiteX23" fmla="*/ 1273748 w 1413471"/>
                  <a:gd name="connsiteY23" fmla="*/ 95849 h 687361"/>
                  <a:gd name="connsiteX24" fmla="*/ 1413471 w 1413471"/>
                  <a:gd name="connsiteY24" fmla="*/ 191698 h 687361"/>
                  <a:gd name="connsiteX25" fmla="*/ 1096393 w 1413471"/>
                  <a:gd name="connsiteY25" fmla="*/ 458240 h 687361"/>
                  <a:gd name="connsiteX26" fmla="*/ 892361 w 1413471"/>
                  <a:gd name="connsiteY26" fmla="*/ 362391 h 687361"/>
                  <a:gd name="connsiteX27" fmla="*/ 1096393 w 1413471"/>
                  <a:gd name="connsiteY27" fmla="*/ 266542 h 687361"/>
                  <a:gd name="connsiteX28" fmla="*/ 956670 w 1413471"/>
                  <a:gd name="connsiteY28" fmla="*/ 362391 h 687361"/>
                  <a:gd name="connsiteX29" fmla="*/ 1096393 w 1413471"/>
                  <a:gd name="connsiteY29" fmla="*/ 458240 h 687361"/>
                  <a:gd name="connsiteX30" fmla="*/ 1359483 w 1413471"/>
                  <a:gd name="connsiteY30" fmla="*/ 440877 h 687361"/>
                  <a:gd name="connsiteX31" fmla="*/ 1155451 w 1413471"/>
                  <a:gd name="connsiteY31" fmla="*/ 345028 h 687361"/>
                  <a:gd name="connsiteX32" fmla="*/ 1359482 w 1413471"/>
                  <a:gd name="connsiteY32" fmla="*/ 249179 h 687361"/>
                  <a:gd name="connsiteX33" fmla="*/ 1219759 w 1413471"/>
                  <a:gd name="connsiteY33" fmla="*/ 345028 h 687361"/>
                  <a:gd name="connsiteX34" fmla="*/ 1359483 w 1413471"/>
                  <a:gd name="connsiteY34" fmla="*/ 440877 h 687361"/>
                  <a:gd name="connsiteX35" fmla="*/ 765361 w 1413471"/>
                  <a:gd name="connsiteY35" fmla="*/ 674063 h 687361"/>
                  <a:gd name="connsiteX36" fmla="*/ 561328 w 1413471"/>
                  <a:gd name="connsiteY36" fmla="*/ 578214 h 687361"/>
                  <a:gd name="connsiteX37" fmla="*/ 765360 w 1413471"/>
                  <a:gd name="connsiteY37" fmla="*/ 482365 h 687361"/>
                  <a:gd name="connsiteX38" fmla="*/ 625637 w 1413471"/>
                  <a:gd name="connsiteY38" fmla="*/ 578214 h 687361"/>
                  <a:gd name="connsiteX39" fmla="*/ 765361 w 1413471"/>
                  <a:gd name="connsiteY39" fmla="*/ 674063 h 687361"/>
                  <a:gd name="connsiteX40" fmla="*/ 1014526 w 1413471"/>
                  <a:gd name="connsiteY40" fmla="*/ 687361 h 687361"/>
                  <a:gd name="connsiteX41" fmla="*/ 810494 w 1413471"/>
                  <a:gd name="connsiteY41" fmla="*/ 591512 h 687361"/>
                  <a:gd name="connsiteX42" fmla="*/ 1014526 w 1413471"/>
                  <a:gd name="connsiteY42" fmla="*/ 495663 h 687361"/>
                  <a:gd name="connsiteX43" fmla="*/ 874803 w 1413471"/>
                  <a:gd name="connsiteY43" fmla="*/ 591512 h 687361"/>
                  <a:gd name="connsiteX44" fmla="*/ 1014526 w 1413471"/>
                  <a:gd name="connsiteY44" fmla="*/ 687361 h 687361"/>
                  <a:gd name="connsiteX45" fmla="*/ 1299911 w 1413471"/>
                  <a:gd name="connsiteY45" fmla="*/ 661630 h 687361"/>
                  <a:gd name="connsiteX46" fmla="*/ 1095879 w 1413471"/>
                  <a:gd name="connsiteY46" fmla="*/ 565781 h 687361"/>
                  <a:gd name="connsiteX47" fmla="*/ 1299910 w 1413471"/>
                  <a:gd name="connsiteY47" fmla="*/ 469932 h 687361"/>
                  <a:gd name="connsiteX48" fmla="*/ 1160187 w 1413471"/>
                  <a:gd name="connsiteY48" fmla="*/ 565781 h 687361"/>
                  <a:gd name="connsiteX49" fmla="*/ 1299911 w 1413471"/>
                  <a:gd name="connsiteY49" fmla="*/ 661630 h 68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413471" h="687361">
                    <a:moveTo>
                      <a:pt x="1121394" y="199595"/>
                    </a:moveTo>
                    <a:cubicBezTo>
                      <a:pt x="1008710" y="199595"/>
                      <a:pt x="917362" y="156682"/>
                      <a:pt x="917362" y="103746"/>
                    </a:cubicBezTo>
                    <a:cubicBezTo>
                      <a:pt x="917362" y="50810"/>
                      <a:pt x="1008710" y="7897"/>
                      <a:pt x="1121394" y="7897"/>
                    </a:cubicBezTo>
                    <a:cubicBezTo>
                      <a:pt x="1037173" y="23237"/>
                      <a:pt x="981671" y="61311"/>
                      <a:pt x="981671" y="103746"/>
                    </a:cubicBezTo>
                    <a:cubicBezTo>
                      <a:pt x="981671" y="146181"/>
                      <a:pt x="1037173" y="184254"/>
                      <a:pt x="1121394" y="199595"/>
                    </a:cubicBezTo>
                    <a:close/>
                    <a:moveTo>
                      <a:pt x="204032" y="615156"/>
                    </a:moveTo>
                    <a:cubicBezTo>
                      <a:pt x="91348" y="615156"/>
                      <a:pt x="0" y="572243"/>
                      <a:pt x="0" y="519307"/>
                    </a:cubicBezTo>
                    <a:cubicBezTo>
                      <a:pt x="0" y="466371"/>
                      <a:pt x="91348" y="423458"/>
                      <a:pt x="204032" y="423458"/>
                    </a:cubicBezTo>
                    <a:cubicBezTo>
                      <a:pt x="119811" y="438798"/>
                      <a:pt x="64309" y="476872"/>
                      <a:pt x="64309" y="519307"/>
                    </a:cubicBezTo>
                    <a:cubicBezTo>
                      <a:pt x="64309" y="561742"/>
                      <a:pt x="119811" y="599815"/>
                      <a:pt x="204032" y="615156"/>
                    </a:cubicBezTo>
                    <a:close/>
                    <a:moveTo>
                      <a:pt x="511134" y="525316"/>
                    </a:moveTo>
                    <a:cubicBezTo>
                      <a:pt x="398450" y="525316"/>
                      <a:pt x="307102" y="482403"/>
                      <a:pt x="307102" y="429467"/>
                    </a:cubicBezTo>
                    <a:cubicBezTo>
                      <a:pt x="307102" y="376531"/>
                      <a:pt x="398450" y="333618"/>
                      <a:pt x="511134" y="333618"/>
                    </a:cubicBezTo>
                    <a:cubicBezTo>
                      <a:pt x="426913" y="348958"/>
                      <a:pt x="371411" y="387032"/>
                      <a:pt x="371411" y="429467"/>
                    </a:cubicBezTo>
                    <a:cubicBezTo>
                      <a:pt x="371411" y="471902"/>
                      <a:pt x="426913" y="509975"/>
                      <a:pt x="511134" y="525316"/>
                    </a:cubicBezTo>
                    <a:close/>
                    <a:moveTo>
                      <a:pt x="809869" y="413182"/>
                    </a:moveTo>
                    <a:cubicBezTo>
                      <a:pt x="697185" y="413182"/>
                      <a:pt x="605837" y="370269"/>
                      <a:pt x="605837" y="317333"/>
                    </a:cubicBezTo>
                    <a:cubicBezTo>
                      <a:pt x="605837" y="264397"/>
                      <a:pt x="697185" y="221484"/>
                      <a:pt x="809869" y="221484"/>
                    </a:cubicBezTo>
                    <a:cubicBezTo>
                      <a:pt x="725648" y="236824"/>
                      <a:pt x="670146" y="274898"/>
                      <a:pt x="670146" y="317333"/>
                    </a:cubicBezTo>
                    <a:cubicBezTo>
                      <a:pt x="670146" y="359768"/>
                      <a:pt x="725648" y="397841"/>
                      <a:pt x="809869" y="413182"/>
                    </a:cubicBezTo>
                    <a:close/>
                    <a:moveTo>
                      <a:pt x="1413471" y="191698"/>
                    </a:moveTo>
                    <a:cubicBezTo>
                      <a:pt x="1300787" y="191698"/>
                      <a:pt x="1209439" y="148785"/>
                      <a:pt x="1209439" y="95849"/>
                    </a:cubicBezTo>
                    <a:cubicBezTo>
                      <a:pt x="1209439" y="42913"/>
                      <a:pt x="1300787" y="0"/>
                      <a:pt x="1413471" y="0"/>
                    </a:cubicBezTo>
                    <a:cubicBezTo>
                      <a:pt x="1329250" y="15340"/>
                      <a:pt x="1273748" y="53414"/>
                      <a:pt x="1273748" y="95849"/>
                    </a:cubicBezTo>
                    <a:cubicBezTo>
                      <a:pt x="1273748" y="138284"/>
                      <a:pt x="1329250" y="176357"/>
                      <a:pt x="1413471" y="191698"/>
                    </a:cubicBezTo>
                    <a:close/>
                    <a:moveTo>
                      <a:pt x="1096393" y="458240"/>
                    </a:moveTo>
                    <a:cubicBezTo>
                      <a:pt x="983709" y="458240"/>
                      <a:pt x="892361" y="415327"/>
                      <a:pt x="892361" y="362391"/>
                    </a:cubicBezTo>
                    <a:cubicBezTo>
                      <a:pt x="892361" y="309455"/>
                      <a:pt x="983709" y="266542"/>
                      <a:pt x="1096393" y="266542"/>
                    </a:cubicBezTo>
                    <a:cubicBezTo>
                      <a:pt x="1012172" y="281882"/>
                      <a:pt x="956670" y="319956"/>
                      <a:pt x="956670" y="362391"/>
                    </a:cubicBezTo>
                    <a:cubicBezTo>
                      <a:pt x="956670" y="404826"/>
                      <a:pt x="1012172" y="442899"/>
                      <a:pt x="1096393" y="458240"/>
                    </a:cubicBezTo>
                    <a:close/>
                    <a:moveTo>
                      <a:pt x="1359483" y="440877"/>
                    </a:moveTo>
                    <a:cubicBezTo>
                      <a:pt x="1246799" y="440877"/>
                      <a:pt x="1155451" y="397964"/>
                      <a:pt x="1155451" y="345028"/>
                    </a:cubicBezTo>
                    <a:cubicBezTo>
                      <a:pt x="1155450" y="292092"/>
                      <a:pt x="1246799" y="249179"/>
                      <a:pt x="1359482" y="249179"/>
                    </a:cubicBezTo>
                    <a:cubicBezTo>
                      <a:pt x="1275262" y="264519"/>
                      <a:pt x="1219760" y="302593"/>
                      <a:pt x="1219759" y="345028"/>
                    </a:cubicBezTo>
                    <a:cubicBezTo>
                      <a:pt x="1219760" y="387463"/>
                      <a:pt x="1275262" y="425536"/>
                      <a:pt x="1359483" y="440877"/>
                    </a:cubicBezTo>
                    <a:close/>
                    <a:moveTo>
                      <a:pt x="765361" y="674063"/>
                    </a:moveTo>
                    <a:cubicBezTo>
                      <a:pt x="652676" y="674063"/>
                      <a:pt x="561328" y="631150"/>
                      <a:pt x="561328" y="578214"/>
                    </a:cubicBezTo>
                    <a:cubicBezTo>
                      <a:pt x="561328" y="525278"/>
                      <a:pt x="652676" y="482365"/>
                      <a:pt x="765360" y="482365"/>
                    </a:cubicBezTo>
                    <a:cubicBezTo>
                      <a:pt x="681140" y="497705"/>
                      <a:pt x="625637" y="535779"/>
                      <a:pt x="625637" y="578214"/>
                    </a:cubicBezTo>
                    <a:cubicBezTo>
                      <a:pt x="625637" y="620649"/>
                      <a:pt x="681139" y="658722"/>
                      <a:pt x="765361" y="674063"/>
                    </a:cubicBezTo>
                    <a:close/>
                    <a:moveTo>
                      <a:pt x="1014526" y="687361"/>
                    </a:moveTo>
                    <a:cubicBezTo>
                      <a:pt x="901842" y="687361"/>
                      <a:pt x="810494" y="644448"/>
                      <a:pt x="810494" y="591512"/>
                    </a:cubicBezTo>
                    <a:cubicBezTo>
                      <a:pt x="810494" y="538576"/>
                      <a:pt x="901842" y="495663"/>
                      <a:pt x="1014526" y="495663"/>
                    </a:cubicBezTo>
                    <a:cubicBezTo>
                      <a:pt x="930305" y="511003"/>
                      <a:pt x="874803" y="549077"/>
                      <a:pt x="874803" y="591512"/>
                    </a:cubicBezTo>
                    <a:cubicBezTo>
                      <a:pt x="874803" y="633947"/>
                      <a:pt x="930305" y="672020"/>
                      <a:pt x="1014526" y="687361"/>
                    </a:cubicBezTo>
                    <a:close/>
                    <a:moveTo>
                      <a:pt x="1299911" y="661630"/>
                    </a:moveTo>
                    <a:cubicBezTo>
                      <a:pt x="1187226" y="661630"/>
                      <a:pt x="1095878" y="618717"/>
                      <a:pt x="1095879" y="565781"/>
                    </a:cubicBezTo>
                    <a:cubicBezTo>
                      <a:pt x="1095878" y="512845"/>
                      <a:pt x="1187226" y="469932"/>
                      <a:pt x="1299910" y="469932"/>
                    </a:cubicBezTo>
                    <a:cubicBezTo>
                      <a:pt x="1215690" y="485272"/>
                      <a:pt x="1160187" y="523346"/>
                      <a:pt x="1160187" y="565781"/>
                    </a:cubicBezTo>
                    <a:cubicBezTo>
                      <a:pt x="1160187" y="608216"/>
                      <a:pt x="1215689" y="646289"/>
                      <a:pt x="1299911" y="661630"/>
                    </a:cubicBez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7189C6CD-67FF-453F-BE33-DD6605BCD966}"/>
                  </a:ext>
                </a:extLst>
              </p:cNvPr>
              <p:cNvSpPr/>
              <p:nvPr/>
            </p:nvSpPr>
            <p:spPr>
              <a:xfrm>
                <a:off x="2120612" y="2319574"/>
                <a:ext cx="190442" cy="19044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AFDF7009-EE5D-4BA8-9482-F8AC83B9AA81}"/>
                  </a:ext>
                </a:extLst>
              </p:cNvPr>
              <p:cNvSpPr/>
              <p:nvPr/>
            </p:nvSpPr>
            <p:spPr>
              <a:xfrm>
                <a:off x="2150377" y="2349339"/>
                <a:ext cx="130911" cy="13091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62077C31-2CFE-45F5-A202-F92268DD3111}"/>
                  </a:ext>
                </a:extLst>
              </p:cNvPr>
              <p:cNvSpPr/>
              <p:nvPr/>
            </p:nvSpPr>
            <p:spPr>
              <a:xfrm>
                <a:off x="2185600" y="235509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3096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84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pptxh15_京都府の花、鳥、木、草花のイラスト</dc:title>
  <dc:subject>pptxh15_京都府の花、鳥、木、草花のイラスト</dc:subject>
  <dc:creator>でじけろお</dc:creator>
  <cp:revision>1</cp:revision>
  <dcterms:created xsi:type="dcterms:W3CDTF">2018-05-20T00:31:01Z</dcterms:created>
  <dcterms:modified xsi:type="dcterms:W3CDTF">2021-04-20T06:24:17Z</dcterms:modified>
  <cp:version>1</cp:version>
</cp:coreProperties>
</file>